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8" r:id="rId5"/>
    <p:sldId id="257" r:id="rId6"/>
    <p:sldId id="259" r:id="rId7"/>
    <p:sldId id="267" r:id="rId8"/>
    <p:sldId id="270" r:id="rId9"/>
    <p:sldId id="268" r:id="rId10"/>
    <p:sldId id="269" r:id="rId11"/>
    <p:sldId id="260" r:id="rId12"/>
    <p:sldId id="261" r:id="rId13"/>
    <p:sldId id="263" r:id="rId14"/>
    <p:sldId id="264" r:id="rId15"/>
    <p:sldId id="262" r:id="rId16"/>
    <p:sldId id="265" r:id="rId17"/>
    <p:sldId id="266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96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46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906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65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912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542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469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461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92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73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722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741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18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479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638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53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864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858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64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544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008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484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689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034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048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038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963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677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434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2415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3972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767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538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3528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142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431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881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20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24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20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17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35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200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307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62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15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50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50C8B-4326-4618-BCF5-D3A98F198E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AB44-142E-45A0-9E5E-48E5C7301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47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26" Type="http://schemas.openxmlformats.org/officeDocument/2006/relationships/image" Target="../media/image3.png"/><Relationship Id="rId3" Type="http://schemas.openxmlformats.org/officeDocument/2006/relationships/video" Target="../media/media10.mp4"/><Relationship Id="rId21" Type="http://schemas.openxmlformats.org/officeDocument/2006/relationships/image" Target="../media/image22.png"/><Relationship Id="rId7" Type="http://schemas.openxmlformats.org/officeDocument/2006/relationships/audio" Target="../media/audio1.wav"/><Relationship Id="rId25" Type="http://schemas.openxmlformats.org/officeDocument/2006/relationships/image" Target="../media/image26.jpg"/><Relationship Id="rId2" Type="http://schemas.microsoft.com/office/2007/relationships/media" Target="../media/media10.mp4"/><Relationship Id="rId20" Type="http://schemas.openxmlformats.org/officeDocument/2006/relationships/image" Target="NUL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8.xml"/><Relationship Id="rId24" Type="http://schemas.openxmlformats.org/officeDocument/2006/relationships/image" Target="../media/image25.jpg"/><Relationship Id="rId5" Type="http://schemas.openxmlformats.org/officeDocument/2006/relationships/audio" Target="../media/media11.m4a"/><Relationship Id="rId23" Type="http://schemas.openxmlformats.org/officeDocument/2006/relationships/image" Target="../media/image24.jpeg"/><Relationship Id="rId10" Type="http://schemas.openxmlformats.org/officeDocument/2006/relationships/image" Target="../media/image21.png"/><Relationship Id="rId4" Type="http://schemas.microsoft.com/office/2007/relationships/media" Target="../media/media11.m4a"/><Relationship Id="rId9" Type="http://schemas.openxmlformats.org/officeDocument/2006/relationships/image" Target="../media/image20.png"/><Relationship Id="rId22" Type="http://schemas.openxmlformats.org/officeDocument/2006/relationships/image" Target="../media/image23.png"/><Relationship Id="rId27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26" Type="http://schemas.openxmlformats.org/officeDocument/2006/relationships/image" Target="../media/image29.png"/><Relationship Id="rId3" Type="http://schemas.openxmlformats.org/officeDocument/2006/relationships/video" Target="../media/media10.mp4"/><Relationship Id="rId21" Type="http://schemas.openxmlformats.org/officeDocument/2006/relationships/image" Target="../media/image22.png"/><Relationship Id="rId7" Type="http://schemas.openxmlformats.org/officeDocument/2006/relationships/audio" Target="../media/audio1.wav"/><Relationship Id="rId25" Type="http://schemas.openxmlformats.org/officeDocument/2006/relationships/image" Target="../media/image3.png"/><Relationship Id="rId2" Type="http://schemas.microsoft.com/office/2007/relationships/media" Target="../media/media10.mp4"/><Relationship Id="rId20" Type="http://schemas.openxmlformats.org/officeDocument/2006/relationships/image" Target="NUL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8.xml"/><Relationship Id="rId24" Type="http://schemas.openxmlformats.org/officeDocument/2006/relationships/image" Target="../media/image28.jpeg"/><Relationship Id="rId5" Type="http://schemas.openxmlformats.org/officeDocument/2006/relationships/audio" Target="../media/media12.m4a"/><Relationship Id="rId23" Type="http://schemas.openxmlformats.org/officeDocument/2006/relationships/image" Target="../media/image27.jpg"/><Relationship Id="rId10" Type="http://schemas.openxmlformats.org/officeDocument/2006/relationships/image" Target="../media/image21.png"/><Relationship Id="rId4" Type="http://schemas.microsoft.com/office/2007/relationships/media" Target="../media/media12.m4a"/><Relationship Id="rId9" Type="http://schemas.openxmlformats.org/officeDocument/2006/relationships/image" Target="../media/image20.png"/><Relationship Id="rId22" Type="http://schemas.openxmlformats.org/officeDocument/2006/relationships/image" Target="../media/image23.png"/><Relationship Id="rId27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26" Type="http://schemas.openxmlformats.org/officeDocument/2006/relationships/image" Target="../media/image2.png"/><Relationship Id="rId3" Type="http://schemas.openxmlformats.org/officeDocument/2006/relationships/video" Target="../media/media10.mp4"/><Relationship Id="rId21" Type="http://schemas.openxmlformats.org/officeDocument/2006/relationships/image" Target="../media/image22.png"/><Relationship Id="rId7" Type="http://schemas.openxmlformats.org/officeDocument/2006/relationships/audio" Target="../media/audio1.wav"/><Relationship Id="rId25" Type="http://schemas.openxmlformats.org/officeDocument/2006/relationships/image" Target="../media/image6.png"/><Relationship Id="rId2" Type="http://schemas.microsoft.com/office/2007/relationships/media" Target="../media/media10.mp4"/><Relationship Id="rId20" Type="http://schemas.openxmlformats.org/officeDocument/2006/relationships/image" Target="NUL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8.xml"/><Relationship Id="rId24" Type="http://schemas.openxmlformats.org/officeDocument/2006/relationships/image" Target="../media/image3.png"/><Relationship Id="rId5" Type="http://schemas.openxmlformats.org/officeDocument/2006/relationships/audio" Target="../media/media13.m4a"/><Relationship Id="rId23" Type="http://schemas.openxmlformats.org/officeDocument/2006/relationships/image" Target="../media/image30.png"/><Relationship Id="rId10" Type="http://schemas.openxmlformats.org/officeDocument/2006/relationships/image" Target="../media/image21.png"/><Relationship Id="rId4" Type="http://schemas.microsoft.com/office/2007/relationships/media" Target="../media/media13.m4a"/><Relationship Id="rId9" Type="http://schemas.openxmlformats.org/officeDocument/2006/relationships/image" Target="../media/image20.png"/><Relationship Id="rId2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26" Type="http://schemas.openxmlformats.org/officeDocument/2006/relationships/image" Target="../media/image2.png"/><Relationship Id="rId3" Type="http://schemas.openxmlformats.org/officeDocument/2006/relationships/video" Target="../media/media10.mp4"/><Relationship Id="rId21" Type="http://schemas.openxmlformats.org/officeDocument/2006/relationships/image" Target="../media/image22.png"/><Relationship Id="rId7" Type="http://schemas.openxmlformats.org/officeDocument/2006/relationships/audio" Target="../media/audio1.wav"/><Relationship Id="rId25" Type="http://schemas.microsoft.com/office/2007/relationships/hdphoto" Target="../media/hdphoto1.wdp"/><Relationship Id="rId2" Type="http://schemas.microsoft.com/office/2007/relationships/media" Target="../media/media10.mp4"/><Relationship Id="rId20" Type="http://schemas.openxmlformats.org/officeDocument/2006/relationships/image" Target="NUL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8.xml"/><Relationship Id="rId24" Type="http://schemas.openxmlformats.org/officeDocument/2006/relationships/image" Target="../media/image31.png"/><Relationship Id="rId5" Type="http://schemas.openxmlformats.org/officeDocument/2006/relationships/audio" Target="../media/media14.m4a"/><Relationship Id="rId23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microsoft.com/office/2007/relationships/media" Target="../media/media14.m4a"/><Relationship Id="rId9" Type="http://schemas.openxmlformats.org/officeDocument/2006/relationships/image" Target="../media/image20.png"/><Relationship Id="rId2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32.jpg"/><Relationship Id="rId4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media4.m4a"/><Relationship Id="rId7" Type="http://schemas.openxmlformats.org/officeDocument/2006/relationships/image" Target="../media/image9.jp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jp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audio" Target="../media/media7.m4a"/><Relationship Id="rId7" Type="http://schemas.openxmlformats.org/officeDocument/2006/relationships/image" Target="../media/image16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2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9025" y="204717"/>
            <a:ext cx="68654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LONG </a:t>
            </a:r>
            <a:r>
              <a:rPr kumimoji="0" lang="vi-VN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BIÊ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MẦM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NON </a:t>
            </a: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 MỘC</a:t>
            </a:r>
            <a:r>
              <a:rPr kumimoji="0" lang="en-US" sz="2200" b="1" i="0" u="none" strike="noStrike" kern="1200" cap="none" spc="0" normalizeH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LAN</a:t>
            </a:r>
            <a:endParaRPr kumimoji="0" lang="vi-VN" sz="2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39123" y="4399640"/>
            <a:ext cx="5263488" cy="15598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Times New Roman" pitchFamily="18" charset="0"/>
              </a:rPr>
              <a:t>L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Times New Roman" pitchFamily="18" charset="0"/>
              </a:rPr>
              <a:t>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Times New Roman" pitchFamily="18" charset="0"/>
              </a:rPr>
              <a:t>tuổi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Times New Roman" pitchFamily="18" charset="0"/>
              </a:rPr>
              <a:t>: Mẫu giáo bé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Times New Roman" pitchFamily="18" charset="0"/>
              </a:rPr>
              <a:t>(3-4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Amplif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3523" y="3747180"/>
            <a:ext cx="709468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Đề tài</a:t>
            </a:r>
            <a:r>
              <a:rPr kumimoji="0" lang="en-US" sz="32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:</a:t>
            </a:r>
            <a:r>
              <a:rPr kumimoji="0" lang="vi-VN" sz="32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Cầu </a:t>
            </a:r>
            <a:r>
              <a:rPr kumimoji="0" lang="vi-VN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vồng</a:t>
            </a:r>
            <a:endParaRPr kumimoji="0" lang="en-US" sz="32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2799" y="2981206"/>
            <a:ext cx="580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LĨNH VỰC PHÁT TRIỂN NHẬN THỨC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800600" y="974157"/>
            <a:ext cx="3581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13" y="1317686"/>
            <a:ext cx="834179" cy="8008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1940539"/>
      </p:ext>
    </p:extLst>
  </p:cSld>
  <p:clrMapOvr>
    <a:masterClrMapping/>
  </p:clrMapOvr>
  <p:transition spd="slow" advTm="2173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900" y="-73883"/>
            <a:ext cx="7644620" cy="116737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20" name="TextBox 19"/>
          <p:cNvSpPr txBox="1"/>
          <p:nvPr/>
        </p:nvSpPr>
        <p:spPr>
          <a:xfrm>
            <a:off x="3262443" y="186636"/>
            <a:ext cx="624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Cầu vồng xuất hiện khi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SantElia Script Light" panose="03010300040707000504" pitchFamily="66" charset="0"/>
              <a:ea typeface="+mn-ea"/>
              <a:cs typeface="+mn-cs"/>
            </a:endParaRPr>
          </a:p>
        </p:txBody>
      </p:sp>
      <p:pic>
        <p:nvPicPr>
          <p:cNvPr id="24" name="Graphic 16">
            <a:extLst>
              <a:ext uri="{FF2B5EF4-FFF2-40B4-BE49-F238E27FC236}">
                <a16:creationId xmlns:a16="http://schemas.microsoft.com/office/drawing/2014/main" id="{1524905B-2708-46B8-84BF-F688B18BBA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177989" y="1340811"/>
            <a:ext cx="1512859" cy="2547974"/>
          </a:xfrm>
          <a:prstGeom prst="rect">
            <a:avLst/>
          </a:prstGeom>
        </p:spPr>
      </p:pic>
      <p:pic>
        <p:nvPicPr>
          <p:cNvPr id="26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21"/>
          <a:srcRect l="23571" t="3428" r="23071" b="3620"/>
          <a:stretch/>
        </p:blipFill>
        <p:spPr>
          <a:xfrm>
            <a:off x="10273520" y="819850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/>
          <p:cNvSpPr/>
          <p:nvPr/>
        </p:nvSpPr>
        <p:spPr>
          <a:xfrm>
            <a:off x="5458169" y="5053749"/>
            <a:ext cx="952500" cy="89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5308" y="3825073"/>
            <a:ext cx="1304657" cy="145707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9644870" y="5949099"/>
            <a:ext cx="952500" cy="89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4" y="1740113"/>
            <a:ext cx="2957137" cy="21668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88" y="2741638"/>
            <a:ext cx="2892802" cy="21668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370" y="3550430"/>
            <a:ext cx="2857500" cy="21668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3" y="76714"/>
            <a:ext cx="834179" cy="800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61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6815">
        <p14:prism/>
      </p:transition>
    </mc:Choice>
    <mc:Fallback xmlns="">
      <p:transition spd="slow" advTm="56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01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1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7" grpId="0" animBg="1"/>
      <p:bldP spid="27" grpId="1" animBg="1"/>
    </p:bldLst>
  </p:timing>
  <p:extLst mod="1">
    <p:ext uri="{E180D4A7-C9FB-4DFB-919C-405C955672EB}">
      <p14:showEvtLst xmlns:p14="http://schemas.microsoft.com/office/powerpoint/2010/main">
        <p14:playEvt time="26735" objId="26"/>
        <p14:stopEvt time="32830" objId="2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0141" y="-38757"/>
            <a:ext cx="8894631" cy="116737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20" name="TextBox 19"/>
          <p:cNvSpPr txBox="1"/>
          <p:nvPr/>
        </p:nvSpPr>
        <p:spPr>
          <a:xfrm>
            <a:off x="2311049" y="221762"/>
            <a:ext cx="8262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Bé thường nhìn thấy cầu vồng ở đâu?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SantElia Script Light" panose="03010300040707000504" pitchFamily="66" charset="0"/>
              <a:ea typeface="+mn-ea"/>
              <a:cs typeface="+mn-cs"/>
            </a:endParaRPr>
          </a:p>
        </p:txBody>
      </p:sp>
      <p:pic>
        <p:nvPicPr>
          <p:cNvPr id="24" name="Graphic 16">
            <a:extLst>
              <a:ext uri="{FF2B5EF4-FFF2-40B4-BE49-F238E27FC236}">
                <a16:creationId xmlns:a16="http://schemas.microsoft.com/office/drawing/2014/main" id="{1524905B-2708-46B8-84BF-F688B18BBA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209772" y="1389132"/>
            <a:ext cx="1512859" cy="2547974"/>
          </a:xfrm>
          <a:prstGeom prst="rect">
            <a:avLst/>
          </a:prstGeom>
        </p:spPr>
      </p:pic>
      <p:pic>
        <p:nvPicPr>
          <p:cNvPr id="26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21"/>
          <a:srcRect l="23571" t="3428" r="23071" b="3620"/>
          <a:stretch/>
        </p:blipFill>
        <p:spPr>
          <a:xfrm>
            <a:off x="10273520" y="819850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/>
          <p:cNvSpPr/>
          <p:nvPr/>
        </p:nvSpPr>
        <p:spPr>
          <a:xfrm>
            <a:off x="5966202" y="4451833"/>
            <a:ext cx="952500" cy="89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193" y="4272285"/>
            <a:ext cx="1304657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511" y="3661472"/>
            <a:ext cx="3669722" cy="24331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60" y="3661472"/>
            <a:ext cx="3669723" cy="23927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003" y="3707009"/>
            <a:ext cx="1375034" cy="460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3" y="76714"/>
            <a:ext cx="834179" cy="800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185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8759">
        <p15:prstTrans prst="drape"/>
      </p:transition>
    </mc:Choice>
    <mc:Fallback xmlns="">
      <p:transition spd="slow" advTm="487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01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07722 -0.0011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4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0" grpId="1" animBg="1"/>
    </p:bldLst>
  </p:timing>
  <p:extLst mod="1">
    <p:ext uri="{E180D4A7-C9FB-4DFB-919C-405C955672EB}">
      <p14:showEvtLst xmlns:p14="http://schemas.microsoft.com/office/powerpoint/2010/main">
        <p14:playEvt time="19815" objId="26"/>
        <p14:stopEvt time="25923" objId="2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151" y="-73883"/>
            <a:ext cx="8569049" cy="116737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20" name="TextBox 19"/>
          <p:cNvSpPr txBox="1"/>
          <p:nvPr/>
        </p:nvSpPr>
        <p:spPr>
          <a:xfrm>
            <a:off x="2481393" y="270006"/>
            <a:ext cx="8262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Cầu vồng có hình dạng như thế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SantElia Script Light" panose="03010300040707000504" pitchFamily="66" charset="0"/>
              <a:ea typeface="+mn-ea"/>
              <a:cs typeface="+mn-cs"/>
            </a:endParaRPr>
          </a:p>
        </p:txBody>
      </p:sp>
      <p:pic>
        <p:nvPicPr>
          <p:cNvPr id="24" name="Graphic 16">
            <a:extLst>
              <a:ext uri="{FF2B5EF4-FFF2-40B4-BE49-F238E27FC236}">
                <a16:creationId xmlns:a16="http://schemas.microsoft.com/office/drawing/2014/main" id="{1524905B-2708-46B8-84BF-F688B18BBA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467906" y="2176427"/>
            <a:ext cx="1512859" cy="2547974"/>
          </a:xfrm>
          <a:prstGeom prst="rect">
            <a:avLst/>
          </a:prstGeom>
        </p:spPr>
      </p:pic>
      <p:pic>
        <p:nvPicPr>
          <p:cNvPr id="26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21"/>
          <a:srcRect l="23571" t="3428" r="23071" b="3620"/>
          <a:stretch/>
        </p:blipFill>
        <p:spPr>
          <a:xfrm>
            <a:off x="10273520" y="819850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/>
          <p:cNvSpPr/>
          <p:nvPr/>
        </p:nvSpPr>
        <p:spPr>
          <a:xfrm>
            <a:off x="6722061" y="4533867"/>
            <a:ext cx="952500" cy="89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5048" y="4324383"/>
            <a:ext cx="1304657" cy="14570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18907" y="3803066"/>
            <a:ext cx="3051345" cy="257724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83564" y="4324383"/>
            <a:ext cx="2415899" cy="110352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843091" y="3764294"/>
            <a:ext cx="3051345" cy="257724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242028" y="4724401"/>
            <a:ext cx="2253470" cy="438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08" y="3829315"/>
            <a:ext cx="2931610" cy="1790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3" y="76714"/>
            <a:ext cx="834179" cy="800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24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731">
        <p:blinds dir="vert"/>
      </p:transition>
    </mc:Choice>
    <mc:Fallback xmlns="">
      <p:transition spd="slow" advTm="4573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01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0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  <p:bldP spid="29" grpId="0" animBg="1"/>
      <p:bldP spid="29" grpId="1" animBg="1"/>
      <p:bldP spid="44" grpId="0" animBg="1"/>
      <p:bldP spid="44" grpId="1" animBg="1"/>
    </p:bldLst>
  </p:timing>
  <p:extLst mod="1">
    <p:ext uri="{E180D4A7-C9FB-4DFB-919C-405C955672EB}">
      <p14:showEvtLst xmlns:p14="http://schemas.microsoft.com/office/powerpoint/2010/main">
        <p14:playEvt time="16723" objId="26"/>
        <p14:stopEvt time="22889" objId="2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521" y="46565"/>
            <a:ext cx="5902049" cy="116737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20" name="TextBox 19"/>
          <p:cNvSpPr txBox="1"/>
          <p:nvPr/>
        </p:nvSpPr>
        <p:spPr>
          <a:xfrm>
            <a:off x="3605342" y="307084"/>
            <a:ext cx="6014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Cầu vồng 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SantElia Script Light" panose="03010300040707000504" pitchFamily="66" charset="0"/>
                <a:ea typeface="+mn-ea"/>
                <a:cs typeface="+mn-cs"/>
              </a:rPr>
              <a:t>có mấy màu?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SantElia Script Light" panose="03010300040707000504" pitchFamily="66" charset="0"/>
              <a:ea typeface="+mn-ea"/>
              <a:cs typeface="+mn-cs"/>
            </a:endParaRPr>
          </a:p>
        </p:txBody>
      </p:sp>
      <p:pic>
        <p:nvPicPr>
          <p:cNvPr id="24" name="Graphic 16">
            <a:extLst>
              <a:ext uri="{FF2B5EF4-FFF2-40B4-BE49-F238E27FC236}">
                <a16:creationId xmlns:a16="http://schemas.microsoft.com/office/drawing/2014/main" id="{1524905B-2708-46B8-84BF-F688B18BBA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44921" y="1830341"/>
            <a:ext cx="1512859" cy="2547974"/>
          </a:xfrm>
          <a:prstGeom prst="rect">
            <a:avLst/>
          </a:prstGeom>
        </p:spPr>
      </p:pic>
      <p:pic>
        <p:nvPicPr>
          <p:cNvPr id="26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21"/>
          <a:srcRect l="23571" t="3428" r="23071" b="3620"/>
          <a:stretch/>
        </p:blipFill>
        <p:spPr>
          <a:xfrm>
            <a:off x="10273520" y="819850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/>
          <p:cNvSpPr/>
          <p:nvPr/>
        </p:nvSpPr>
        <p:spPr>
          <a:xfrm>
            <a:off x="3129092" y="4093608"/>
            <a:ext cx="952500" cy="89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72152" y="2183516"/>
            <a:ext cx="1304657" cy="145707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3185521" y="5756690"/>
            <a:ext cx="952500" cy="8953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930080" y="2302018"/>
            <a:ext cx="3158837" cy="9596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5 màu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30080" y="4029354"/>
            <a:ext cx="3158837" cy="9596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6 màu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33376" y="5692436"/>
            <a:ext cx="3158837" cy="9596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7 màu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705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52" y="1231376"/>
            <a:ext cx="6463967" cy="4197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9498" y="1228469"/>
            <a:ext cx="51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/>
              <a:t>1</a:t>
            </a:r>
            <a:endParaRPr lang="vi-VN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45105" y="1489870"/>
            <a:ext cx="364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/>
              <a:t>2</a:t>
            </a:r>
            <a:endParaRPr lang="vi-VN" b="1" dirty="0"/>
          </a:p>
        </p:txBody>
      </p:sp>
      <p:sp>
        <p:nvSpPr>
          <p:cNvPr id="7" name="Rectangle 6"/>
          <p:cNvSpPr/>
          <p:nvPr/>
        </p:nvSpPr>
        <p:spPr>
          <a:xfrm>
            <a:off x="6548334" y="173657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b="1" dirty="0" smtClean="0">
                <a:solidFill>
                  <a:prstClr val="black"/>
                </a:solidFill>
              </a:rPr>
              <a:t>3</a:t>
            </a:r>
            <a:endParaRPr lang="vi-VN" b="1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45105" y="2012426"/>
            <a:ext cx="518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73813" y="2240869"/>
            <a:ext cx="37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/>
              <a:t>5</a:t>
            </a:r>
            <a:endParaRPr lang="vi-VN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124278" y="2517606"/>
            <a:ext cx="37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/>
              <a:t>6</a:t>
            </a:r>
            <a:endParaRPr lang="vi-VN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576045" y="2727385"/>
            <a:ext cx="22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/>
              <a:t>7</a:t>
            </a:r>
            <a:endParaRPr lang="vi-VN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3" y="76714"/>
            <a:ext cx="834179" cy="800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0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973">
        <p:blinds dir="vert"/>
      </p:transition>
    </mc:Choice>
    <mc:Fallback xmlns="">
      <p:transition spd="slow" advTm="4097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01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5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 isNarration="1"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7" grpId="0" animBg="1"/>
      <p:bldP spid="27" grpId="1" animBg="1"/>
      <p:bldP spid="2" grpId="0" animBg="1"/>
      <p:bldP spid="2" grpId="1" animBg="1"/>
      <p:bldP spid="12" grpId="0" animBg="1"/>
      <p:bldP spid="12" grpId="1" animBg="1"/>
      <p:bldP spid="13" grpId="0" animBg="1"/>
      <p:bldP spid="13" grpId="1" animBg="1"/>
    </p:bldLst>
  </p:timing>
  <p:extLst mod="1">
    <p:ext uri="{E180D4A7-C9FB-4DFB-919C-405C955672EB}">
      <p14:showEvtLst xmlns:p14="http://schemas.microsoft.com/office/powerpoint/2010/main">
        <p14:playEvt time="17822" objId="26"/>
        <p14:stopEvt time="23914" objId="2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4850" y="2762250"/>
            <a:ext cx="11487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Xin chào và hẹn gặp lại !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utterScotch" pitchFamily="2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3" y="76714"/>
            <a:ext cx="834179" cy="800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7662676"/>
      </p:ext>
    </p:extLst>
  </p:cSld>
  <p:clrMapOvr>
    <a:masterClrMapping/>
  </p:clrMapOvr>
  <p:transition spd="slow" advTm="182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98" y="1260942"/>
            <a:ext cx="6401348" cy="64013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7250" y="1422168"/>
            <a:ext cx="8326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Cầu gì chỉ mọc sau mưa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Lung Linh bảy sắc bắc vừa tới mây?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14" y="3391970"/>
            <a:ext cx="5328139" cy="2704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3" y="76714"/>
            <a:ext cx="834179" cy="800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757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5139">
        <p:circle/>
      </p:transition>
    </mc:Choice>
    <mc:Fallback xmlns="">
      <p:transition spd="slow" advTm="5513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008" y="1422168"/>
            <a:ext cx="6235932" cy="6235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7371" y="2341112"/>
            <a:ext cx="785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Cầu vồng xuất hiện khi nào?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3" y="76714"/>
            <a:ext cx="834179" cy="800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373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109">
        <p15:prstTrans prst="peelOff"/>
      </p:transition>
    </mc:Choice>
    <mc:Fallback xmlns="">
      <p:transition spd="slow" advTm="601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686"/>
            <a:ext cx="12193057" cy="7046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3" y="76714"/>
            <a:ext cx="834179" cy="8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8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91" y="2391507"/>
            <a:ext cx="5130105" cy="51301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59444" y="3267578"/>
            <a:ext cx="184731" cy="7087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endParaRPr lang="vi-VN" sz="4000" dirty="0">
              <a:latin typeface="#9Slide03 AllRoundGothic" panose="020B07030202020201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4198" y="210279"/>
            <a:ext cx="762227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400" dirty="0" smtClean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#9Slide03 AllRoundGothic" panose="020B07030202020201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12" y="1078145"/>
            <a:ext cx="8094452" cy="5477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12" y="1078145"/>
            <a:ext cx="8094452" cy="5477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3643099" y="210279"/>
            <a:ext cx="685251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 smtClean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 </a:t>
            </a:r>
            <a:r>
              <a:rPr lang="vi-VN" sz="2400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vồng có mấy </a:t>
            </a:r>
            <a:r>
              <a:rPr lang="vi-VN" sz="2400" dirty="0" smtClean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400" dirty="0" smtClean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 </a:t>
            </a:r>
            <a:r>
              <a:rPr lang="vi-VN" sz="2400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những màu gì?</a:t>
            </a:r>
            <a:endParaRPr lang="vi-VN" sz="2400" dirty="0">
              <a:latin typeface="#9Slide03 AllRoundGothic" panose="020B07030202020201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11" y="1067661"/>
            <a:ext cx="8094451" cy="5487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44175" y="221443"/>
            <a:ext cx="564064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hình dạng như thế nào</a:t>
            </a:r>
            <a:r>
              <a:rPr lang="en-US" sz="2400" dirty="0" smtClean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#9Slide03 AllRoundGothic" panose="020B07030202020201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3" y="76714"/>
            <a:ext cx="834179" cy="800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1542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1837">
        <p15:prstTrans prst="peelOff"/>
      </p:transition>
    </mc:Choice>
    <mc:Fallback xmlns="">
      <p:transition spd="slow" advTm="1118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"/>
                            </p:stCondLst>
                            <p:childTnLst>
                              <p:par>
                                <p:cTn id="1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ầu vồng mở rộ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09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30992"/>
            <a:ext cx="12246020" cy="6888992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887"/>
            <a:ext cx="1541607" cy="147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77"/>
    </mc:Choice>
    <mc:Fallback xmlns="">
      <p:transition spd="slow" advTm="57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420" objId="5"/>
        <p14:stopEvt time="52060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23" y="1392026"/>
            <a:ext cx="9453629" cy="5465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2170" y="1392026"/>
            <a:ext cx="9329374" cy="5393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04" y="1468226"/>
            <a:ext cx="9390066" cy="5313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675085" y="0"/>
            <a:ext cx="4542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solidFill>
                  <a:srgbClr val="0070C0"/>
                </a:solidFill>
                <a:latin typeface="#9Slide03 AllRoundGothic" panose="020B0703020202020104" pitchFamily="34" charset="0"/>
              </a:rPr>
              <a:t>Mở rộng</a:t>
            </a:r>
            <a:endParaRPr lang="vi-VN" sz="4800" dirty="0"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8623" y="5803752"/>
            <a:ext cx="3726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C000"/>
                </a:solidFill>
                <a:latin typeface="#9Slide03 AllRoundGothic" panose="020B0703020202020104" pitchFamily="34" charset="0"/>
              </a:rPr>
              <a:t>Cầu vồng đôi</a:t>
            </a:r>
            <a:endParaRPr lang="vi-VN" sz="4000" dirty="0">
              <a:solidFill>
                <a:srgbClr val="FFC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1049" y="6193468"/>
            <a:ext cx="3726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002060"/>
                </a:solidFill>
                <a:latin typeface="#9Slide03 AllRoundGothic" panose="020B0703020202020104" pitchFamily="34" charset="0"/>
              </a:rPr>
              <a:t>Cầu vồng ba</a:t>
            </a:r>
            <a:endParaRPr lang="vi-VN" sz="40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8623" y="5782074"/>
            <a:ext cx="3726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C000"/>
                </a:solidFill>
                <a:latin typeface="#9Slide03 AllRoundGothic" panose="020B0703020202020104" pitchFamily="34" charset="0"/>
              </a:rPr>
              <a:t>Cầu vồng lửa</a:t>
            </a:r>
            <a:endParaRPr lang="vi-VN" sz="4000" dirty="0">
              <a:solidFill>
                <a:srgbClr val="FFC00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3" y="76714"/>
            <a:ext cx="834179" cy="800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398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82"/>
    </mc:Choice>
    <mc:Fallback xmlns="">
      <p:transition spd="slow" advTm="38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367998">
            <a:off x="3885703" y="884745"/>
            <a:ext cx="25795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Giáo dục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rot="21275334">
            <a:off x="1678204" y="2297648"/>
            <a:ext cx="66135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FF0000"/>
                </a:solidFill>
                <a:latin typeface="#9Slide03 AmpleSoft Bold" panose="02000000000000000000" pitchFamily="2" charset="0"/>
                <a:ea typeface="Arial" panose="020B0604020202020204" pitchFamily="34" charset="0"/>
              </a:rPr>
              <a:t>Cầu </a:t>
            </a:r>
            <a:r>
              <a:rPr lang="vi-VN" sz="2800" dirty="0">
                <a:solidFill>
                  <a:srgbClr val="FF0000"/>
                </a:solidFill>
                <a:latin typeface="#9Slide03 AmpleSoft Bold" panose="02000000000000000000" pitchFamily="2" charset="0"/>
                <a:ea typeface="Arial" panose="020B0604020202020204" pitchFamily="34" charset="0"/>
              </a:rPr>
              <a:t>vồng đúng là 1 hiện tượng thiên nhiên thật là đẹp và kỳ diệu phải không các con? </a:t>
            </a:r>
            <a:r>
              <a:rPr lang="vi-VN" sz="2800" dirty="0" smtClean="0">
                <a:solidFill>
                  <a:srgbClr val="FF0000"/>
                </a:solidFill>
                <a:latin typeface="#9Slide03 AmpleSoft Bold" panose="02000000000000000000" pitchFamily="2" charset="0"/>
                <a:ea typeface="Arial" panose="020B0604020202020204" pitchFamily="34" charset="0"/>
              </a:rPr>
              <a:t>Các </a:t>
            </a:r>
            <a:r>
              <a:rPr lang="vi-VN" sz="2800" dirty="0">
                <a:solidFill>
                  <a:srgbClr val="FF0000"/>
                </a:solidFill>
                <a:latin typeface="#9Slide03 AmpleSoft Bold" panose="02000000000000000000" pitchFamily="2" charset="0"/>
                <a:ea typeface="Arial" panose="020B0604020202020204" pitchFamily="34" charset="0"/>
              </a:rPr>
              <a:t>con hãy biết yêu quý những vẻ đẹp kỳ diệu của thiên nhiên xung quanh chúng mình nhé!</a:t>
            </a:r>
            <a:r>
              <a:rPr lang="vi-VN" sz="2800" dirty="0">
                <a:latin typeface="#9Slide03 AmpleSoft Bold" panose="02000000000000000000" pitchFamily="2" charset="0"/>
                <a:ea typeface="Arial" panose="020B0604020202020204" pitchFamily="34" charset="0"/>
              </a:rPr>
              <a:t> </a:t>
            </a:r>
            <a:endParaRPr lang="vi-VN" sz="2800" dirty="0">
              <a:latin typeface="#9Slide03 AmpleSoft Bold" panose="02000000000000000000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3" y="76714"/>
            <a:ext cx="834179" cy="800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251088"/>
      </p:ext>
    </p:extLst>
  </p:cSld>
  <p:clrMapOvr>
    <a:masterClrMapping/>
  </p:clrMapOvr>
  <p:transition spd="med" advTm="2560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52800" y="797190"/>
            <a:ext cx="3752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Trò chơi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2381250"/>
            <a:ext cx="5162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5 Braxton Regular" panose="03060000000000000000" pitchFamily="66" charset="0"/>
                <a:ea typeface="+mn-ea"/>
                <a:cs typeface="+mn-cs"/>
              </a:rPr>
              <a:t>Ai giỏi nhất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#9Slide05 Braxton Regular" panose="03060000000000000000" pitchFamily="66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3" y="76714"/>
            <a:ext cx="834179" cy="800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9398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4688">
        <p15:prstTrans prst="curtains"/>
      </p:transition>
    </mc:Choice>
    <mc:Fallback xmlns="">
      <p:transition spd="slow" advTm="14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.9|2.3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2|3.9|5.1|1|10.3|6|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1|2.8|2.4|5.5|1|7.4|6.7|4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5.3|4.1|2|1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5.3|3.4|1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.7|26.9|12|4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6.6|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5.3|4.1|2.1|10.3|0.8|7|5.6|1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.2|3.7|7.4|0.7|6.6|5.5|12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209</Words>
  <Application>Microsoft Office PowerPoint</Application>
  <PresentationFormat>Widescreen</PresentationFormat>
  <Paragraphs>40</Paragraphs>
  <Slides>14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#9Slide03 AllRoundGothic</vt:lpstr>
      <vt:lpstr>#9Slide03 AmpleSoft Bold</vt:lpstr>
      <vt:lpstr>#9Slide03 Bebas Neue Bold</vt:lpstr>
      <vt:lpstr>#9Slide05 Amplify</vt:lpstr>
      <vt:lpstr>#9Slide05 Braxton Regular</vt:lpstr>
      <vt:lpstr>#9Slide05 ButterScotch</vt:lpstr>
      <vt:lpstr>#9Slide05 SantElia Script Light</vt:lpstr>
      <vt:lpstr>Arial</vt:lpstr>
      <vt:lpstr>Calibri</vt:lpstr>
      <vt:lpstr>Calibri Light</vt:lpstr>
      <vt:lpstr>Times New Roman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Techsi.vn</cp:lastModifiedBy>
  <cp:revision>22</cp:revision>
  <dcterms:created xsi:type="dcterms:W3CDTF">2022-03-30T01:26:12Z</dcterms:created>
  <dcterms:modified xsi:type="dcterms:W3CDTF">2024-04-06T09:53:04Z</dcterms:modified>
</cp:coreProperties>
</file>