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custDataLst>
    <p:tags r:id="rId2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0000FF"/>
    <a:srgbClr val="FD0FE1"/>
    <a:srgbClr val="29E3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979" autoAdjust="0"/>
  </p:normalViewPr>
  <p:slideViewPr>
    <p:cSldViewPr>
      <p:cViewPr varScale="1">
        <p:scale>
          <a:sx n="82" d="100"/>
          <a:sy n="82" d="100"/>
        </p:scale>
        <p:origin x="156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08C021-B97F-42CB-A714-0AF1C52735E0}" type="datetimeFigureOut">
              <a:rPr lang="en-US" smtClean="0"/>
              <a:t>4/6/2024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BEC498-C007-408D-A414-102B0A65F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372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5604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E8F39282-3B80-4B7A-9AF3-1FC2CB8F1160}" type="slidenum">
              <a:rPr lang="en-US" altLang="zh-CN"/>
              <a:pPr eaLnBrk="1" hangingPunct="1"/>
              <a:t>3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6628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1F02C498-3123-4094-9012-0F736E3D65F8}" type="slidenum">
              <a:rPr lang="en-US" altLang="zh-CN"/>
              <a:pPr eaLnBrk="1" hangingPunct="1"/>
              <a:t>22</a:t>
            </a:fld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4/6/2024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4/6/2024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4/6/2024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4/6/2024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4/6/2024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4/6/2024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4/6/2024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4/6/2024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4/6/2024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4/6/2024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4/6/2024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0B116A-3CA7-4BAD-9892-D965339006A9}" type="datetimeFigureOut">
              <a:rPr lang="en-US" smtClean="0"/>
              <a:pPr/>
              <a:t>4/6/2024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13" Type="http://schemas.openxmlformats.org/officeDocument/2006/relationships/image" Target="../media/image49.jpeg"/><Relationship Id="rId18" Type="http://schemas.openxmlformats.org/officeDocument/2006/relationships/image" Target="../media/image62.jpeg"/><Relationship Id="rId3" Type="http://schemas.openxmlformats.org/officeDocument/2006/relationships/image" Target="../media/image53.jpeg"/><Relationship Id="rId7" Type="http://schemas.openxmlformats.org/officeDocument/2006/relationships/image" Target="../media/image55.jpeg"/><Relationship Id="rId12" Type="http://schemas.openxmlformats.org/officeDocument/2006/relationships/image" Target="../media/image58.jpeg"/><Relationship Id="rId17" Type="http://schemas.openxmlformats.org/officeDocument/2006/relationships/image" Target="../media/image61.jpe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eg"/><Relationship Id="rId11" Type="http://schemas.openxmlformats.org/officeDocument/2006/relationships/image" Target="../media/image17.jpeg"/><Relationship Id="rId5" Type="http://schemas.openxmlformats.org/officeDocument/2006/relationships/image" Target="../media/image34.jpeg"/><Relationship Id="rId15" Type="http://schemas.openxmlformats.org/officeDocument/2006/relationships/image" Target="../media/image51.jpeg"/><Relationship Id="rId10" Type="http://schemas.openxmlformats.org/officeDocument/2006/relationships/image" Target="../media/image19.jpeg"/><Relationship Id="rId4" Type="http://schemas.openxmlformats.org/officeDocument/2006/relationships/image" Target="../media/image33.jpeg"/><Relationship Id="rId9" Type="http://schemas.openxmlformats.org/officeDocument/2006/relationships/image" Target="../media/image57.jpeg"/><Relationship Id="rId14" Type="http://schemas.openxmlformats.org/officeDocument/2006/relationships/image" Target="../media/image5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0"/>
            <a:ext cx="91598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325" y="2282825"/>
            <a:ext cx="658813" cy="207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250" y="2298700"/>
            <a:ext cx="649288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extBox 33"/>
          <p:cNvSpPr txBox="1">
            <a:spLocks noChangeArrowheads="1"/>
          </p:cNvSpPr>
          <p:nvPr/>
        </p:nvSpPr>
        <p:spPr bwMode="auto">
          <a:xfrm>
            <a:off x="2024063" y="715963"/>
            <a:ext cx="5346700" cy="1000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ts val="3925"/>
              </a:lnSpc>
            </a:pPr>
            <a:r>
              <a:rPr lang="en-US" b="1" dirty="0">
                <a:solidFill>
                  <a:srgbClr val="000000"/>
                </a:solidFill>
                <a:latin typeface="Montserrat Extra-Bold"/>
              </a:rPr>
              <a:t>ỦY BAN NHÂN DÂN QUẬN LONG BIÊN</a:t>
            </a:r>
          </a:p>
          <a:p>
            <a:pPr algn="ctr" eaLnBrk="1" hangingPunct="1">
              <a:lnSpc>
                <a:spcPts val="3925"/>
              </a:lnSpc>
            </a:pPr>
            <a:r>
              <a:rPr lang="en-US" b="1" dirty="0">
                <a:solidFill>
                  <a:srgbClr val="000000"/>
                </a:solidFill>
                <a:latin typeface="Montserrat Extra-Bold"/>
              </a:rPr>
              <a:t>TRƯỜNG MẦM NON </a:t>
            </a:r>
            <a:r>
              <a:rPr lang="en-US" b="1" smtClean="0">
                <a:solidFill>
                  <a:srgbClr val="000000"/>
                </a:solidFill>
                <a:latin typeface="Montserrat Extra-Bold"/>
              </a:rPr>
              <a:t>HOA </a:t>
            </a:r>
            <a:r>
              <a:rPr lang="en-US" b="1" smtClean="0">
                <a:solidFill>
                  <a:srgbClr val="000000"/>
                </a:solidFill>
                <a:latin typeface="Montserrat Extra-Bold"/>
              </a:rPr>
              <a:t>MỘC LAN</a:t>
            </a:r>
            <a:endParaRPr lang="en-US" b="1" dirty="0">
              <a:solidFill>
                <a:srgbClr val="000000"/>
              </a:solidFill>
              <a:latin typeface="Montserrat Extra-Bold"/>
            </a:endParaRPr>
          </a:p>
        </p:txBody>
      </p:sp>
      <p:sp>
        <p:nvSpPr>
          <p:cNvPr id="34" name="TextBox 34"/>
          <p:cNvSpPr txBox="1">
            <a:spLocks noChangeArrowheads="1"/>
          </p:cNvSpPr>
          <p:nvPr/>
        </p:nvSpPr>
        <p:spPr bwMode="auto">
          <a:xfrm>
            <a:off x="803275" y="2800350"/>
            <a:ext cx="7662863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ts val="4850"/>
              </a:lnSpc>
            </a:pPr>
            <a:r>
              <a:rPr lang="en-US" sz="2800" b="1">
                <a:solidFill>
                  <a:srgbClr val="0070C0"/>
                </a:solidFill>
                <a:latin typeface="Montserrat Extra-Bold"/>
              </a:rPr>
              <a:t>LĨNH VỰC PHÁT TRIỂN NHẬN THỨC</a:t>
            </a:r>
          </a:p>
        </p:txBody>
      </p:sp>
      <p:sp>
        <p:nvSpPr>
          <p:cNvPr id="35" name="TextBox 35"/>
          <p:cNvSpPr txBox="1">
            <a:spLocks noChangeArrowheads="1"/>
          </p:cNvSpPr>
          <p:nvPr/>
        </p:nvSpPr>
        <p:spPr bwMode="auto">
          <a:xfrm>
            <a:off x="495300" y="3455988"/>
            <a:ext cx="8404225" cy="118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ts val="4850"/>
              </a:lnSpc>
            </a:pPr>
            <a:r>
              <a:rPr lang="en-US" sz="2800">
                <a:solidFill>
                  <a:srgbClr val="FF1616"/>
                </a:solidFill>
                <a:latin typeface="Times New Roman" pitchFamily="18" charset="0"/>
                <a:cs typeface="Times New Roman" pitchFamily="18" charset="0"/>
              </a:rPr>
              <a:t>Hoạt động khám phá</a:t>
            </a:r>
          </a:p>
          <a:p>
            <a:pPr algn="ctr" eaLnBrk="1" hangingPunct="1">
              <a:lnSpc>
                <a:spcPts val="4850"/>
              </a:lnSpc>
            </a:pPr>
            <a:r>
              <a:rPr lang="en-US" sz="2800">
                <a:solidFill>
                  <a:srgbClr val="FF1616"/>
                </a:solidFill>
                <a:latin typeface="Times New Roman" pitchFamily="18" charset="0"/>
                <a:cs typeface="Times New Roman" pitchFamily="18" charset="0"/>
              </a:rPr>
              <a:t>Đề tài: Tìm hiểu một số loại rau</a:t>
            </a:r>
          </a:p>
        </p:txBody>
      </p:sp>
      <p:sp>
        <p:nvSpPr>
          <p:cNvPr id="36" name="TextBox 36"/>
          <p:cNvSpPr txBox="1">
            <a:spLocks noChangeArrowheads="1"/>
          </p:cNvSpPr>
          <p:nvPr/>
        </p:nvSpPr>
        <p:spPr bwMode="auto">
          <a:xfrm>
            <a:off x="1676400" y="4800600"/>
            <a:ext cx="6343650" cy="543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ts val="4850"/>
              </a:lnSpc>
            </a:pP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nhỡ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4 - </a:t>
            </a:r>
            <a:r>
              <a:rPr 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sz="24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5912" y="1750060"/>
            <a:ext cx="1143000" cy="1097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552109"/>
      </p:ext>
    </p:extLst>
  </p:cSld>
  <p:clrMapOvr>
    <a:masterClrMapping/>
  </p:clrMapOvr>
  <p:transition spd="slow" advTm="2231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FF0066"/>
                </a:solidFill>
              </a:rPr>
              <a:t>Quả cà chua</a:t>
            </a:r>
          </a:p>
        </p:txBody>
      </p:sp>
      <p:pic>
        <p:nvPicPr>
          <p:cNvPr id="24578" name="Picture 2" descr="C:\Users\huyvu\Desktop\678930574_353045307_resiz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725" y="1524000"/>
            <a:ext cx="422275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3" descr="C:\Users\huyvu\Desktop\Rau xanh Auckland - HTD (4)_resiz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8" y="1524000"/>
            <a:ext cx="46482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3226776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2" name="Picture 10" descr="C:\Users\huyvu\Desktop\images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400" y="696913"/>
            <a:ext cx="4543425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12" descr="C:\Users\huyvu\Desktop\nuoc-eo-ca-chu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-4489450"/>
            <a:ext cx="5867400" cy="349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13" descr="C:\Users\huyvu\Desktop\1300953756-canh-ca-chua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5" y="696913"/>
            <a:ext cx="4352925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14" descr="C:\Users\huyvu\Desktop\sour-ribs-broth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29100" y="-3810000"/>
            <a:ext cx="47625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7" name="Picture 15" descr="C:\Users\huyvu\Desktop\sour-ribs-broth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21113"/>
            <a:ext cx="4352925" cy="288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8" name="Picture 16" descr="C:\Users\huyvu\Desktop\267100e6ae4ed397e876f37721198919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400" y="3821113"/>
            <a:ext cx="4257675" cy="288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28600" y="0"/>
            <a:ext cx="89281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200" b="1">
                <a:solidFill>
                  <a:srgbClr val="7030A0"/>
                </a:solidFill>
              </a:rPr>
              <a:t>CÀ CHUA  &amp; CÁC MÓN ĂN</a:t>
            </a:r>
          </a:p>
        </p:txBody>
      </p:sp>
    </p:spTree>
    <p:extLst>
      <p:ext uri="{BB962C8B-B14F-4D97-AF65-F5344CB8AC3E}">
        <p14:creationId xmlns:p14="http://schemas.microsoft.com/office/powerpoint/2010/main" val="260063063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3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FF0000"/>
                </a:solidFill>
              </a:rPr>
              <a:t>Quả Su su</a:t>
            </a:r>
          </a:p>
        </p:txBody>
      </p:sp>
      <p:pic>
        <p:nvPicPr>
          <p:cNvPr id="4" name="Picture 10" descr="C:\Users\huyvu\Desktop\Sechium_edule_dsc0776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54163" y="1600200"/>
            <a:ext cx="6035675" cy="4525963"/>
          </a:xfrm>
        </p:spPr>
      </p:pic>
    </p:spTree>
    <p:extLst>
      <p:ext uri="{BB962C8B-B14F-4D97-AF65-F5344CB8AC3E}">
        <p14:creationId xmlns:p14="http://schemas.microsoft.com/office/powerpoint/2010/main" val="3661539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4400" b="1">
                <a:solidFill>
                  <a:srgbClr val="FF0000"/>
                </a:solidFill>
              </a:rPr>
              <a:t>Các món ăn từ quả Su su</a:t>
            </a:r>
          </a:p>
        </p:txBody>
      </p:sp>
      <p:pic>
        <p:nvPicPr>
          <p:cNvPr id="5" name="Picture 8" descr="C:\Users\huyvu\Desktop\DSC066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675" y="1509713"/>
            <a:ext cx="4378325" cy="473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C:\Users\huyvu\Desktop\467-su-xao-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14475"/>
            <a:ext cx="4267200" cy="473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6766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C:\Users\huyvu\Desktop\Sechium_edule_dsc0776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00200"/>
            <a:ext cx="43434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38200" y="533400"/>
            <a:ext cx="8001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600" b="1">
                <a:solidFill>
                  <a:srgbClr val="FF0000"/>
                </a:solidFill>
              </a:rPr>
              <a:t>So sánh quả cà chua và quả Su su</a:t>
            </a:r>
          </a:p>
        </p:txBody>
      </p:sp>
      <p:pic>
        <p:nvPicPr>
          <p:cNvPr id="6" name="Picture 2" descr="C:\Users\huyvu\Desktop\678930574_353045307_resize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810000"/>
            <a:ext cx="25908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C:\Users\huyvu\Desktop\Rau xanh Auckland - HTD (4)_resiz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600200"/>
            <a:ext cx="25908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7347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991600" cy="609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b="1" smtClean="0">
                <a:solidFill>
                  <a:srgbClr val="FF0000"/>
                </a:solidFill>
              </a:rPr>
              <a:t>Mở rộng</a:t>
            </a:r>
          </a:p>
        </p:txBody>
      </p:sp>
      <p:pic>
        <p:nvPicPr>
          <p:cNvPr id="26626" name="Picture 2" descr="C:\Users\huyvu\Desktop\mon-phac-nhuong-cua-nguoi-mien-nui_1_6352080390926562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21113"/>
            <a:ext cx="33528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3" descr="C:\Users\huyvu\Desktop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962400"/>
            <a:ext cx="274320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4" descr="C:\Users\huyvu\Desktop\images (2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275" y="3962400"/>
            <a:ext cx="3006725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5" descr="C:\Users\huyvu\Desktop\grab1391670305428421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609600"/>
            <a:ext cx="4800600" cy="322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6" descr="C:\Users\huyvu\Desktop\tri-nam-cuc-la-voi-bi-da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43434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89688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009900"/>
                </a:solidFill>
              </a:rPr>
              <a:t>Củ cà rốt</a:t>
            </a:r>
          </a:p>
        </p:txBody>
      </p:sp>
      <p:pic>
        <p:nvPicPr>
          <p:cNvPr id="28674" name="Picture 2" descr="C:\Users\huyvu\Desktop\tri-tan-nhang-bang-ca-rot-va-dau-an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1371600"/>
            <a:ext cx="7620000" cy="4724400"/>
          </a:xfrm>
        </p:spPr>
      </p:pic>
    </p:spTree>
    <p:extLst>
      <p:ext uri="{BB962C8B-B14F-4D97-AF65-F5344CB8AC3E}">
        <p14:creationId xmlns:p14="http://schemas.microsoft.com/office/powerpoint/2010/main" val="650921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b="1" smtClean="0">
                <a:solidFill>
                  <a:srgbClr val="FF0000"/>
                </a:solidFill>
              </a:rPr>
              <a:t>Các món ăn chế biến từ củ Cà rốt</a:t>
            </a:r>
          </a:p>
        </p:txBody>
      </p:sp>
      <p:pic>
        <p:nvPicPr>
          <p:cNvPr id="29698" name="Picture 2" descr="C:\Users\huyvu\Desktop\tải xuố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685925"/>
            <a:ext cx="2971800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3" descr="C:\Users\huyvu\Desktop\bo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114800"/>
            <a:ext cx="2971800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4" descr="C:\Users\huyvu\Desktop\ca-rot-luo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114800"/>
            <a:ext cx="2895600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5" descr="C:\Users\huyvu\Desktop\IMG_816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685925"/>
            <a:ext cx="2895600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6" descr="C:\Users\huyvu\Desktop\500-327-tu-tia-hoa-don-gian-la-mat-voi-bap-cai-va-ca-rot-624f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14800"/>
            <a:ext cx="2838450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Picture 7" descr="C:\Users\huyvu\Desktop\su_hao_xao_trung_gian_di_ngon_com_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2819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7700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FF0000"/>
                </a:solidFill>
              </a:rPr>
              <a:t>Củ cải trắng</a:t>
            </a:r>
          </a:p>
        </p:txBody>
      </p:sp>
      <p:pic>
        <p:nvPicPr>
          <p:cNvPr id="19459" name="Picture 2" descr="C:\Users\huyvu\Desktop\19-(2)-631a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46375" y="1600200"/>
            <a:ext cx="3651250" cy="4525963"/>
          </a:xfrm>
        </p:spPr>
      </p:pic>
    </p:spTree>
    <p:extLst>
      <p:ext uri="{BB962C8B-B14F-4D97-AF65-F5344CB8AC3E}">
        <p14:creationId xmlns:p14="http://schemas.microsoft.com/office/powerpoint/2010/main" val="331253761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FF0000"/>
                </a:solidFill>
              </a:rPr>
              <a:t>Các món ăn từ củ cải trắng</a:t>
            </a:r>
          </a:p>
        </p:txBody>
      </p:sp>
      <p:pic>
        <p:nvPicPr>
          <p:cNvPr id="31746" name="Picture 2" descr="C:\Users\huyvu\Desktop\9-875579-1368256487_600x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838" y="3886200"/>
            <a:ext cx="4267200" cy="275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Picture 3" descr="C:\Users\huyvu\Desktop\cu-mai-1369108376_500x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838" y="1260475"/>
            <a:ext cx="4297362" cy="262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Picture 4" descr="C:\Users\huyvu\Desktop\m2-897117-1368256488_500x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86200"/>
            <a:ext cx="4130675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5" descr="C:\Users\huyvu\Desktop\120219afamily-AN-cu-cai-muoi-kieu-Nhat-5_3f5ac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38" y="1285875"/>
            <a:ext cx="4114800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2396350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mtClean="0"/>
              <a:t>Cô đố! cô đố!</a:t>
            </a: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1371600" y="2828925"/>
            <a:ext cx="5791200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200">
                <a:solidFill>
                  <a:srgbClr val="FF0000"/>
                </a:solidFill>
              </a:rPr>
              <a:t>              </a:t>
            </a:r>
            <a:r>
              <a:rPr lang="en-US" sz="3200" b="1">
                <a:solidFill>
                  <a:srgbClr val="FF0000"/>
                </a:solidFill>
              </a:rPr>
              <a:t>Tôi mọc trong vườn</a:t>
            </a:r>
          </a:p>
          <a:p>
            <a:r>
              <a:rPr lang="en-US" sz="3200" b="1">
                <a:solidFill>
                  <a:srgbClr val="FF0000"/>
                </a:solidFill>
              </a:rPr>
              <a:t>              Tàu lá xanh xanh</a:t>
            </a:r>
          </a:p>
          <a:p>
            <a:r>
              <a:rPr lang="en-US" sz="3200" b="1">
                <a:solidFill>
                  <a:srgbClr val="FF0000"/>
                </a:solidFill>
              </a:rPr>
              <a:t>              Tôi để nấu canh</a:t>
            </a:r>
          </a:p>
          <a:p>
            <a:r>
              <a:rPr lang="en-US" sz="3200" b="1">
                <a:solidFill>
                  <a:srgbClr val="FF0000"/>
                </a:solidFill>
              </a:rPr>
              <a:t>               Để xào, để luộc”?</a:t>
            </a:r>
          </a:p>
        </p:txBody>
      </p:sp>
    </p:spTree>
    <p:extLst>
      <p:ext uri="{BB962C8B-B14F-4D97-AF65-F5344CB8AC3E}">
        <p14:creationId xmlns:p14="http://schemas.microsoft.com/office/powerpoint/2010/main" val="3161711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b="1" smtClean="0">
                <a:solidFill>
                  <a:srgbClr val="FF0000"/>
                </a:solidFill>
              </a:rPr>
              <a:t>So sánh củ cải trắng và củ cà rốt</a:t>
            </a:r>
          </a:p>
        </p:txBody>
      </p:sp>
      <p:pic>
        <p:nvPicPr>
          <p:cNvPr id="4" name="Picture 2" descr="C:\Users\huyvu\Desktop\19-(2)-631a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00600" y="1524000"/>
            <a:ext cx="4038600" cy="4876800"/>
          </a:xfrm>
        </p:spPr>
      </p:pic>
      <p:pic>
        <p:nvPicPr>
          <p:cNvPr id="5" name="Picture 2" descr="C:\Users\huyvu\Desktop\tri-tan-nhang-bang-ca-rot-va-dau-an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47800"/>
            <a:ext cx="44196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84437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FF0000"/>
                </a:solidFill>
              </a:rPr>
              <a:t>Mở rông</a:t>
            </a: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533400" y="1295400"/>
            <a:ext cx="8077200" cy="5257800"/>
            <a:chOff x="0" y="1312863"/>
            <a:chExt cx="9144000" cy="5545137"/>
          </a:xfrm>
        </p:grpSpPr>
        <p:pic>
          <p:nvPicPr>
            <p:cNvPr id="22532" name="Picture 2" descr="C:\Users\huyvu\Desktop\1317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000500"/>
              <a:ext cx="4343400" cy="2781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33" name="Picture 5" descr="C:\Users\huyvu\Desktop\khoailang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3962" y="1328103"/>
              <a:ext cx="4110038" cy="2933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34" name="Picture 6" descr="C:\Users\huyvu\Desktop\tri-nam-da-tu-nhien-voi-khoai-tay-1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" y="1312863"/>
              <a:ext cx="4366260" cy="287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35" name="Picture 7" descr="C:\Users\huyvu\Desktop\su_hào_bejing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3962" y="4343400"/>
              <a:ext cx="4110038" cy="2514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14970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7648"/>
          <p:cNvSpPr/>
          <p:nvPr/>
        </p:nvSpPr>
        <p:spPr>
          <a:xfrm>
            <a:off x="4343400" y="2286000"/>
            <a:ext cx="4419600" cy="4343400"/>
          </a:xfrm>
          <a:prstGeom prst="rect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304800" y="2286000"/>
            <a:ext cx="3886200" cy="4343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7652" name="Group 27651"/>
          <p:cNvGrpSpPr>
            <a:grpSpLocks/>
          </p:cNvGrpSpPr>
          <p:nvPr/>
        </p:nvGrpSpPr>
        <p:grpSpPr bwMode="auto">
          <a:xfrm>
            <a:off x="609600" y="2527300"/>
            <a:ext cx="3352800" cy="3568700"/>
            <a:chOff x="152400" y="2623491"/>
            <a:chExt cx="3459480" cy="4069080"/>
          </a:xfrm>
        </p:grpSpPr>
        <p:pic>
          <p:nvPicPr>
            <p:cNvPr id="23573" name="Picture 2" descr="C:\Users\huyvu\Desktop\mon-phac-nhuong-cua-nguoi-mien-nui_1_635208039092656250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640" y="5323179"/>
              <a:ext cx="1676400" cy="1369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74" name="Picture 3" descr="C:\Users\huyvu\Desktop\images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4040" y="4065270"/>
              <a:ext cx="1767840" cy="12420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75" name="Picture 4" descr="C:\Users\huyvu\Desktop\images (2)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9280" y="5320969"/>
              <a:ext cx="1752600" cy="1371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76" name="Picture 6" descr="C:\Users\huyvu\Desktop\tri-nam-cuc-la-voi-bi-dao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4109392"/>
              <a:ext cx="1676400" cy="12420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77" name="Picture 10" descr="C:\Users\huyvu\Desktop\Sechium_edule_dsc07767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2651760"/>
              <a:ext cx="1676400" cy="14859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78" name="Picture 2" descr="C:\Users\huyvu\Desktop\678930574_353045307_resized.jp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8800" y="2623491"/>
              <a:ext cx="1767840" cy="14859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868738"/>
            <a:ext cx="1905000" cy="110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5" descr="C:\Users\huyvu\Desktop\20120423095112RAU MUONG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868738"/>
            <a:ext cx="2286000" cy="110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653" name="Group 27652"/>
          <p:cNvGrpSpPr>
            <a:grpSpLocks/>
          </p:cNvGrpSpPr>
          <p:nvPr/>
        </p:nvGrpSpPr>
        <p:grpSpPr bwMode="auto">
          <a:xfrm>
            <a:off x="4419600" y="2667000"/>
            <a:ext cx="4191000" cy="1239838"/>
            <a:chOff x="4724400" y="2666998"/>
            <a:chExt cx="4191000" cy="1485902"/>
          </a:xfrm>
        </p:grpSpPr>
        <p:pic>
          <p:nvPicPr>
            <p:cNvPr id="23571" name="Picture 3" descr="C:\Users\huyvu\Desktop\97732-Raucaicuc.jp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0400" y="2666998"/>
              <a:ext cx="1905000" cy="14859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72" name="Picture 2" descr="C:\Users\huyvu\Desktop\cach-giam-toc-rung-voi-rau-den-2.jpg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4400" y="2667000"/>
              <a:ext cx="2286000" cy="148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651" name="Group 27650"/>
          <p:cNvGrpSpPr>
            <a:grpSpLocks/>
          </p:cNvGrpSpPr>
          <p:nvPr/>
        </p:nvGrpSpPr>
        <p:grpSpPr bwMode="auto">
          <a:xfrm>
            <a:off x="838200" y="228600"/>
            <a:ext cx="7419975" cy="1905000"/>
            <a:chOff x="661047" y="152400"/>
            <a:chExt cx="7568552" cy="1905000"/>
          </a:xfrm>
        </p:grpSpPr>
        <p:sp>
          <p:nvSpPr>
            <p:cNvPr id="29" name="Rectangle 28"/>
            <p:cNvSpPr/>
            <p:nvPr/>
          </p:nvSpPr>
          <p:spPr>
            <a:xfrm>
              <a:off x="661047" y="152400"/>
              <a:ext cx="7568552" cy="19050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23567" name="Picture 2" descr="C:\Users\huyvu\Desktop\1317.jpg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3400" y="304800"/>
              <a:ext cx="1752600" cy="1219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8" name="Picture 5" descr="C:\Users\huyvu\Desktop\khoailang.jpg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0" y="304800"/>
              <a:ext cx="1828800" cy="1219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9" name="Picture 6" descr="C:\Users\huyvu\Desktop\tri-nam-da-tu-nhien-voi-khoai-tay-1.jpg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0800" y="304800"/>
              <a:ext cx="1752600" cy="1219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70" name="Picture 7" descr="C:\Users\huyvu\Desktop\su_hào_bejing.jpg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3322" y="304800"/>
              <a:ext cx="1654244" cy="1219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5" name="Content Placeholder 4"/>
          <p:cNvPicPr>
            <a:picLocks noGrp="1" noChangeAspect="1" noChangeArrowheads="1"/>
          </p:cNvPicPr>
          <p:nvPr>
            <p:ph idx="1"/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05600" y="4972050"/>
            <a:ext cx="1905000" cy="1200150"/>
          </a:xfrm>
          <a:solidFill>
            <a:srgbClr val="FF0000"/>
          </a:solidFill>
        </p:spPr>
      </p:pic>
      <p:pic>
        <p:nvPicPr>
          <p:cNvPr id="20" name="Picture 4" descr="C:\Users\huyvu\Desktop\rau-mong-toi1.jp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972050"/>
            <a:ext cx="2286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6" name="Rectangle 27655"/>
          <p:cNvSpPr>
            <a:spLocks noChangeArrowheads="1"/>
          </p:cNvSpPr>
          <p:nvPr/>
        </p:nvSpPr>
        <p:spPr bwMode="auto">
          <a:xfrm>
            <a:off x="5638800" y="6172200"/>
            <a:ext cx="1879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C000"/>
                </a:solidFill>
              </a:rPr>
              <a:t>RAU ĂN LÁ</a:t>
            </a:r>
          </a:p>
        </p:txBody>
      </p:sp>
      <p:sp>
        <p:nvSpPr>
          <p:cNvPr id="27657" name="Rectangle 27656"/>
          <p:cNvSpPr>
            <a:spLocks noChangeArrowheads="1"/>
          </p:cNvSpPr>
          <p:nvPr/>
        </p:nvSpPr>
        <p:spPr bwMode="auto">
          <a:xfrm>
            <a:off x="1200150" y="6172200"/>
            <a:ext cx="21526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5050"/>
                </a:solidFill>
              </a:rPr>
              <a:t>RAU ĂN QUẢ</a:t>
            </a:r>
          </a:p>
        </p:txBody>
      </p:sp>
      <p:sp>
        <p:nvSpPr>
          <p:cNvPr id="27658" name="Rectangle 27657"/>
          <p:cNvSpPr>
            <a:spLocks noChangeArrowheads="1"/>
          </p:cNvSpPr>
          <p:nvPr/>
        </p:nvSpPr>
        <p:spPr bwMode="auto">
          <a:xfrm>
            <a:off x="3759200" y="1600200"/>
            <a:ext cx="19129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5050"/>
                </a:solidFill>
              </a:rPr>
              <a:t>RAU ĂN CỦ</a:t>
            </a:r>
          </a:p>
        </p:txBody>
      </p:sp>
    </p:spTree>
    <p:extLst>
      <p:ext uri="{BB962C8B-B14F-4D97-AF65-F5344CB8AC3E}">
        <p14:creationId xmlns:p14="http://schemas.microsoft.com/office/powerpoint/2010/main" val="36724105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6" grpId="0"/>
      <p:bldP spid="27657" grpId="0"/>
      <p:bldP spid="2765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2913063" y="5745163"/>
            <a:ext cx="217328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4400" b="1">
                <a:solidFill>
                  <a:srgbClr val="FF5050"/>
                </a:solidFill>
              </a:rPr>
              <a:t>Rau cải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76263"/>
            <a:ext cx="4279900" cy="493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76263"/>
            <a:ext cx="4343400" cy="493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898280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4060825"/>
            <a:ext cx="3886200" cy="2497138"/>
          </a:xfrm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00200"/>
            <a:ext cx="3886200" cy="246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060825"/>
            <a:ext cx="3687763" cy="245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600200"/>
            <a:ext cx="3657600" cy="246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838200" y="609600"/>
            <a:ext cx="7543800" cy="646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3600" b="1">
                <a:solidFill>
                  <a:srgbClr val="FF0000"/>
                </a:solidFill>
              </a:rPr>
              <a:t>   Các món ăn chế biến từ rau cải</a:t>
            </a:r>
          </a:p>
        </p:txBody>
      </p:sp>
    </p:spTree>
    <p:extLst>
      <p:ext uri="{BB962C8B-B14F-4D97-AF65-F5344CB8AC3E}">
        <p14:creationId xmlns:p14="http://schemas.microsoft.com/office/powerpoint/2010/main" val="414451216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</p:cNvSpPr>
          <p:nvPr>
            <p:ph type="title"/>
          </p:nvPr>
        </p:nvSpPr>
        <p:spPr>
          <a:xfrm>
            <a:off x="228600" y="5410200"/>
            <a:ext cx="8229600" cy="114300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FF0000"/>
                </a:solidFill>
              </a:rPr>
              <a:t>Rau bồ ngót</a:t>
            </a:r>
          </a:p>
        </p:txBody>
      </p:sp>
      <p:pic>
        <p:nvPicPr>
          <p:cNvPr id="5" name="Content Placeholder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57800" y="1447800"/>
            <a:ext cx="3124200" cy="3657600"/>
          </a:xfrm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24000"/>
            <a:ext cx="35052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88069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</p:cNvSpPr>
          <p:nvPr>
            <p:ph type="title"/>
          </p:nvPr>
        </p:nvSpPr>
        <p:spPr>
          <a:xfrm>
            <a:off x="457200" y="5791200"/>
            <a:ext cx="8229600" cy="106680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FF0000"/>
                </a:solidFill>
              </a:rPr>
              <a:t>Các món ăn từ rau bồ ngót</a:t>
            </a:r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457200"/>
            <a:ext cx="3736975" cy="3048000"/>
          </a:xfrm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6025" y="457200"/>
            <a:ext cx="3736975" cy="292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75" y="3048000"/>
            <a:ext cx="3162300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280101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sz="3600" b="1" smtClean="0">
                <a:solidFill>
                  <a:srgbClr val="FF0066"/>
                </a:solidFill>
              </a:rPr>
              <a:t>So sánh rau cải xanh - rau bồ ngót</a:t>
            </a:r>
          </a:p>
        </p:txBody>
      </p:sp>
      <p:pic>
        <p:nvPicPr>
          <p:cNvPr id="4" name="Content Placeholder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53000" y="1927225"/>
            <a:ext cx="3733800" cy="4702175"/>
          </a:xfrm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27225"/>
            <a:ext cx="4343400" cy="470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748607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FF0066"/>
                </a:solidFill>
              </a:rPr>
              <a:t>Mở rộng</a:t>
            </a:r>
          </a:p>
        </p:txBody>
      </p:sp>
      <p:pic>
        <p:nvPicPr>
          <p:cNvPr id="23555" name="Picture 3" descr="C:\Users\huyvu\Desktop\97732-Raucaicu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41148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4" descr="C:\Users\huyvu\Desktop\rau-mong-toi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0" y="4049713"/>
            <a:ext cx="4419600" cy="257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5" descr="C:\Users\huyvu\Desktop\20120423095112RAU MUON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0" y="1143000"/>
            <a:ext cx="44196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302659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Cô đố! Cô đố!</a:t>
            </a:r>
          </a:p>
        </p:txBody>
      </p:sp>
      <p:sp>
        <p:nvSpPr>
          <p:cNvPr id="10243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7162800" cy="4525963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US" sz="3600" b="1" smtClean="0">
                <a:solidFill>
                  <a:srgbClr val="FF0000"/>
                </a:solidFill>
              </a:rPr>
              <a:t> “Cũng gọi là cà</a:t>
            </a:r>
          </a:p>
          <a:p>
            <a:pPr marL="0" indent="0" algn="ctr">
              <a:buFontTx/>
              <a:buNone/>
            </a:pPr>
            <a:r>
              <a:rPr lang="en-US" sz="3600" b="1" smtClean="0">
                <a:solidFill>
                  <a:srgbClr val="FF0000"/>
                </a:solidFill>
              </a:rPr>
              <a:t>                        Nhưng vỏ màu đỏ                    Luộc hấp xào bưng</a:t>
            </a:r>
          </a:p>
          <a:p>
            <a:pPr marL="0" indent="0" algn="ctr">
              <a:buFontTx/>
              <a:buNone/>
            </a:pPr>
            <a:r>
              <a:rPr lang="en-US" sz="3600" b="1" smtClean="0">
                <a:solidFill>
                  <a:srgbClr val="FF0000"/>
                </a:solidFill>
              </a:rPr>
              <a:t>                      Đều ăn được cả”?</a:t>
            </a:r>
          </a:p>
        </p:txBody>
      </p:sp>
    </p:spTree>
    <p:extLst>
      <p:ext uri="{BB962C8B-B14F-4D97-AF65-F5344CB8AC3E}">
        <p14:creationId xmlns:p14="http://schemas.microsoft.com/office/powerpoint/2010/main" val="106507476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THEME_BG_IMAGE" val=""/>
  <p:tag name="MMPROD_10027PHOTO" val=""/>
  <p:tag name="MMPROD_10027LOGO" val="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ZGODQ4OCIvPg0KCQk8dWljb2xvciBuYW1lPSJnbG93IiB2YWx1ZT0iMHgzNUQzMzQiLz4NCgkJPHVpY29sb3IgbmFtZT0idGV4dCIgdmFsdWU9IjB4RkZGRkZGIi8+DQoJCTx1aWNvbG9yIG5hbWU9ImxpZ2h0IiB2YWx1ZT0iMHg0RTVENjAiLz4NCgkJPHVpY29sb3IgbmFtZT0ic2hhZG93IiB2YWx1ZT0iMHgwMDAwMDAiLz4NCgkJPHVpY29sb3IgbmFtZT0iYmFja2dyb3VuZCIgdmFsdWU9IjB4NzI3OTcx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="/>
  <p:tag name="MMPROD_UIDATA" val="&lt;database version=&quot;7.0&quot;&gt;&lt;object type=&quot;1&quot; unique_id=&quot;10001&quot;&gt;&lt;property id=&quot;20141&quot; value=&quot;một số loại quả&quot;/&gt;&lt;property id=&quot;20148&quot; value=&quot;5&quot;/&gt;&lt;property id=&quot;20184&quot; value=&quot;7&quot;/&gt;&lt;property id=&quot;20224&quot; value=&quot;C:\Users\admin\Documents\My Adobe Presentations\một số loại quả&quot;/&gt;&lt;property id=&quot;20226&quot; value=&quot;C:\Users\admin\Desktop\một số loại quả.pptx&quot;/&gt;&lt;property id=&quot;20250&quot; value=&quot;0&quot;/&gt;&lt;property id=&quot;20251&quot; value=&quot;0&quot;/&gt;&lt;property id=&quot;20259&quot; value=&quot;0&quot;/&gt;&lt;object type=&quot;10&quot; unique_id=&quot;10002&quot;&gt;&lt;object type=&quot;11&quot; unique_id=&quot;10003&quot;&gt;&lt;/object&gt;&lt;/object&gt;&lt;object type=&quot;4&quot; unique_id=&quot;10004&quot;&gt;&lt;object type=&quot;5&quot; unique_id=&quot;10027&quot;&gt;&lt;property id=&quot;20149&quot; value=&quot;Hoàng Th? Thu Phuong&quot;/&gt;&lt;property id=&quot;20151&quot; value=&quot;3dgirl30.jpg&quot;/&gt;&lt;property id=&quot;20153&quot; value=&quot;thangnam_allright291085@yahoo.com&quot;/&gt;&lt;property id=&quot;20159&quot; value=&quot;101112121601-565-20.jpg&quot;/&gt;&lt;/object&gt;&lt;/object&gt;&lt;object type=&quot;2&quot; unique_id=&quot;10005&quot;&gt;&lt;object type=&quot;3&quot; unique_id=&quot;10006&quot;&gt;&lt;property id=&quot;20148&quot; value=&quot;5&quot;/&gt;&lt;property id=&quot;20300&quot; value=&quot;Slide 1&quot;/&gt;&lt;property id=&quot;20303&quot; value=&quot;Hoàng Th? Thu Phuong&quot;/&gt;&lt;property id=&quot;20307&quot; value=&quot;274&quot;/&gt;&lt;property id=&quot;20309&quot; value=&quot;10027&quot;/&gt;&lt;property id=&quot;20311&quot; value=&quot;0,-1&quot;/&gt;&lt;property id=&quot;20314&quot; value=&quot;0&quot;/&gt;&lt;property id=&quot;20316&quot; value=&quot;-1&quot;/&gt;&lt;/object&gt;&lt;object type=&quot;3&quot; unique_id=&quot;10007&quot;&gt;&lt;property id=&quot;20148&quot; value=&quot;5&quot;/&gt;&lt;property id=&quot;20300&quot; value=&quot;Slide 2&quot;/&gt;&lt;property id=&quot;20303&quot; value=&quot;Hoàng Th? Thu Phuong&quot;/&gt;&lt;property id=&quot;20307&quot; value=&quot;256&quot;/&gt;&lt;property id=&quot;20309&quot; value=&quot;10027&quot;/&gt;&lt;property id=&quot;20311&quot; value=&quot;0,-1&quot;/&gt;&lt;property id=&quot;20314&quot; value=&quot;0&quot;/&gt;&lt;property id=&quot;20316&quot; value=&quot;-1&quot;/&gt;&lt;/object&gt;&lt;object type=&quot;3&quot; unique_id=&quot;10008&quot;&gt;&lt;property id=&quot;20148&quot; value=&quot;5&quot;/&gt;&lt;property id=&quot;20300&quot; value=&quot;Slide 3&quot;/&gt;&lt;property id=&quot;20303&quot; value=&quot;Hoàng Th? Thu Phuong&quot;/&gt;&lt;property id=&quot;20307&quot; value=&quot;272&quot;/&gt;&lt;property id=&quot;20309&quot; value=&quot;10027&quot;/&gt;&lt;/object&gt;&lt;object type=&quot;3&quot; unique_id=&quot;10009&quot;&gt;&lt;property id=&quot;20148&quot; value=&quot;5&quot;/&gt;&lt;property id=&quot;20300&quot; value=&quot;Slide 4&quot;/&gt;&lt;property id=&quot;20303&quot; value=&quot;Hoàng Th? Thu Phuong&quot;/&gt;&lt;property id=&quot;20307&quot; value=&quot;258&quot;/&gt;&lt;property id=&quot;20309&quot; value=&quot;10027&quot;/&gt;&lt;/object&gt;&lt;object type=&quot;3&quot; unique_id=&quot;10010&quot;&gt;&lt;property id=&quot;20148&quot; value=&quot;5&quot;/&gt;&lt;property id=&quot;20300&quot; value=&quot;Slide 5&quot;/&gt;&lt;property id=&quot;20303&quot; value=&quot;Hoàng Th? Thu Phuong&quot;/&gt;&lt;property id=&quot;20307&quot; value=&quot;259&quot;/&gt;&lt;property id=&quot;20309&quot; value=&quot;10027&quot;/&gt;&lt;/object&gt;&lt;object type=&quot;3&quot; unique_id=&quot;10011&quot;&gt;&lt;property id=&quot;20148&quot; value=&quot;5&quot;/&gt;&lt;property id=&quot;20300&quot; value=&quot;Slide 6&quot;/&gt;&lt;property id=&quot;20303&quot; value=&quot;Hoàng Th? Thu Phuong&quot;/&gt;&lt;property id=&quot;20307&quot; value=&quot;260&quot;/&gt;&lt;property id=&quot;20309&quot; value=&quot;10027&quot;/&gt;&lt;/object&gt;&lt;object type=&quot;3&quot; unique_id=&quot;10012&quot;&gt;&lt;property id=&quot;20148&quot; value=&quot;5&quot;/&gt;&lt;property id=&quot;20300&quot; value=&quot;Slide 7&quot;/&gt;&lt;property id=&quot;20303&quot; value=&quot;Hoàng Th? Thu Phuong&quot;/&gt;&lt;property id=&quot;20307&quot; value=&quot;273&quot;/&gt;&lt;property id=&quot;20309&quot; value=&quot;10027&quot;/&gt;&lt;/object&gt;&lt;object type=&quot;3&quot; unique_id=&quot;10013&quot;&gt;&lt;property id=&quot;20148&quot; value=&quot;5&quot;/&gt;&lt;property id=&quot;20300&quot; value=&quot;Slide 8&quot;/&gt;&lt;property id=&quot;20303&quot; value=&quot;Hoàng Th? Thu Phuong&quot;/&gt;&lt;property id=&quot;20307&quot; value=&quot;261&quot;/&gt;&lt;property id=&quot;20309&quot; value=&quot;10027&quot;/&gt;&lt;/object&gt;&lt;object type=&quot;3&quot; unique_id=&quot;10014&quot;&gt;&lt;property id=&quot;20148&quot; value=&quot;5&quot;/&gt;&lt;property id=&quot;20300&quot; value=&quot;Slide 9&quot;/&gt;&lt;property id=&quot;20303&quot; value=&quot;Hoàng Th? Thu Phuong&quot;/&gt;&lt;property id=&quot;20307&quot; value=&quot;262&quot;/&gt;&lt;property id=&quot;20309&quot; value=&quot;10027&quot;/&gt;&lt;/object&gt;&lt;object type=&quot;3&quot; unique_id=&quot;10015&quot;&gt;&lt;property id=&quot;20148&quot; value=&quot;5&quot;/&gt;&lt;property id=&quot;20300&quot; value=&quot;Slide 10&quot;/&gt;&lt;property id=&quot;20303&quot; value=&quot;Hoàng Th? Thu Phuong&quot;/&gt;&lt;property id=&quot;20307&quot; value=&quot;263&quot;/&gt;&lt;property id=&quot;20309&quot; value=&quot;10027&quot;/&gt;&lt;/object&gt;&lt;object type=&quot;3&quot; unique_id=&quot;10016&quot;&gt;&lt;property id=&quot;20148&quot; value=&quot;5&quot;/&gt;&lt;property id=&quot;20300&quot; value=&quot;Slide 11&quot;/&gt;&lt;property id=&quot;20303&quot; value=&quot;Hoàng Th? Thu Phuong&quot;/&gt;&lt;property id=&quot;20307&quot; value=&quot;264&quot;/&gt;&lt;property id=&quot;20309&quot; value=&quot;10027&quot;/&gt;&lt;/object&gt;&lt;object type=&quot;3&quot; unique_id=&quot;10017&quot;&gt;&lt;property id=&quot;20148&quot; value=&quot;5&quot;/&gt;&lt;property id=&quot;20300&quot; value=&quot;Slide 12&quot;/&gt;&lt;property id=&quot;20303&quot; value=&quot;Hoàng Th? Thu Phuong&quot;/&gt;&lt;property id=&quot;20307&quot; value=&quot;265&quot;/&gt;&lt;property id=&quot;20309&quot; value=&quot;10027&quot;/&gt;&lt;/object&gt;&lt;object type=&quot;3&quot; unique_id=&quot;10018&quot;&gt;&lt;property id=&quot;20148&quot; value=&quot;5&quot;/&gt;&lt;property id=&quot;20300&quot; value=&quot;Slide 13&quot;/&gt;&lt;property id=&quot;20303&quot; value=&quot;Hoàng Th? Thu Phuong&quot;/&gt;&lt;property id=&quot;20307&quot; value=&quot;266&quot;/&gt;&lt;property id=&quot;20309&quot; value=&quot;10027&quot;/&gt;&lt;/object&gt;&lt;object type=&quot;3&quot; unique_id=&quot;10019&quot;&gt;&lt;property id=&quot;20148&quot; value=&quot;5&quot;/&gt;&lt;property id=&quot;20300&quot; value=&quot;Slide 14&quot;/&gt;&lt;property id=&quot;20303&quot; value=&quot;Hoàng Th? Thu Phuong&quot;/&gt;&lt;property id=&quot;20307&quot; value=&quot;267&quot;/&gt;&lt;property id=&quot;20309&quot; value=&quot;10027&quot;/&gt;&lt;/object&gt;&lt;object type=&quot;3&quot; unique_id=&quot;10020&quot;&gt;&lt;property id=&quot;20148&quot; value=&quot;5&quot;/&gt;&lt;property id=&quot;20300&quot; value=&quot;Slide 15&quot;/&gt;&lt;property id=&quot;20303&quot; value=&quot;Hoàng Th? Thu Phuong&quot;/&gt;&lt;property id=&quot;20307&quot; value=&quot;268&quot;/&gt;&lt;property id=&quot;20309&quot; value=&quot;10027&quot;/&gt;&lt;/object&gt;&lt;object type=&quot;3&quot; unique_id=&quot;10021&quot;&gt;&lt;property id=&quot;20148&quot; value=&quot;5&quot;/&gt;&lt;property id=&quot;20300&quot; value=&quot;Slide 16&quot;/&gt;&lt;property id=&quot;20303&quot; value=&quot;Hoàng Th? Thu Phuong&quot;/&gt;&lt;property id=&quot;20307&quot; value=&quot;269&quot;/&gt;&lt;property id=&quot;20309&quot; value=&quot;10027&quot;/&gt;&lt;/object&gt;&lt;object type=&quot;3&quot; unique_id=&quot;10022&quot;&gt;&lt;property id=&quot;20148&quot; value=&quot;5&quot;/&gt;&lt;property id=&quot;20300&quot; value=&quot;Slide 17&quot;/&gt;&lt;property id=&quot;20303&quot; value=&quot;Hoàng Th? Thu Phuong&quot;/&gt;&lt;property id=&quot;20307&quot; value=&quot;270&quot;/&gt;&lt;property id=&quot;20309&quot; value=&quot;10027&quot;/&gt;&lt;/object&gt;&lt;object type=&quot;3&quot; unique_id=&quot;10023&quot;&gt;&lt;property id=&quot;20148&quot; value=&quot;5&quot;/&gt;&lt;property id=&quot;20300&quot; value=&quot;Slide 18&quot;/&gt;&lt;property id=&quot;20303&quot; value=&quot;Hoàng Th? Thu Phuong&quot;/&gt;&lt;property id=&quot;20307&quot; value=&quot;271&quot;/&gt;&lt;property id=&quot;20309&quot; value=&quot;10027&quot;/&gt;&lt;/object&gt;&lt;object type=&quot;3&quot; unique_id=&quot;10024&quot;&gt;&lt;property id=&quot;20148&quot; value=&quot;5&quot;/&gt;&lt;property id=&quot;20300&quot; value=&quot;Slide 19&quot;/&gt;&lt;property id=&quot;20303&quot; value=&quot;Hoàng Th? Thu Phuong&quot;/&gt;&lt;property id=&quot;20307&quot; value=&quot;275&quot;/&gt;&lt;property id=&quot;20309&quot; value=&quot;10027&quot;/&gt;&lt;/object&gt;&lt;object type=&quot;3&quot; unique_id=&quot;10025&quot;&gt;&lt;property id=&quot;20148&quot; value=&quot;5&quot;/&gt;&lt;property id=&quot;20300&quot; value=&quot;Slide 20&quot;/&gt;&lt;property id=&quot;20303&quot; value=&quot;Hoàng Th? Thu Phuong&quot;/&gt;&lt;property id=&quot;20307&quot; value=&quot;276&quot;/&gt;&lt;property id=&quot;20309&quot; value=&quot;10027&quot;/&gt;&lt;/object&gt;&lt;/object&gt;&lt;object type=&quot;8&quot; unique_id=&quot;1002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380</TotalTime>
  <Words>203</Words>
  <Application>Microsoft Office PowerPoint</Application>
  <PresentationFormat>On-screen Show (4:3)</PresentationFormat>
  <Paragraphs>38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等线</vt:lpstr>
      <vt:lpstr>Montserrat Extra-Bold</vt:lpstr>
      <vt:lpstr>Times New Roman</vt:lpstr>
      <vt:lpstr>Office Theme</vt:lpstr>
      <vt:lpstr>PowerPoint Presentation</vt:lpstr>
      <vt:lpstr>Cô đố! cô đố!</vt:lpstr>
      <vt:lpstr>PowerPoint Presentation</vt:lpstr>
      <vt:lpstr>PowerPoint Presentation</vt:lpstr>
      <vt:lpstr>Rau bồ ngót</vt:lpstr>
      <vt:lpstr>Các món ăn từ rau bồ ngót</vt:lpstr>
      <vt:lpstr>So sánh rau cải xanh - rau bồ ngót</vt:lpstr>
      <vt:lpstr>Mở rộng</vt:lpstr>
      <vt:lpstr>Cô đố! Cô đố!</vt:lpstr>
      <vt:lpstr>Quả cà chua</vt:lpstr>
      <vt:lpstr>PowerPoint Presentation</vt:lpstr>
      <vt:lpstr>Quả Su su</vt:lpstr>
      <vt:lpstr>PowerPoint Presentation</vt:lpstr>
      <vt:lpstr>PowerPoint Presentation</vt:lpstr>
      <vt:lpstr>Mở rộng</vt:lpstr>
      <vt:lpstr>Củ cà rốt</vt:lpstr>
      <vt:lpstr>Các món ăn chế biến từ củ Cà rốt</vt:lpstr>
      <vt:lpstr>Củ cải trắng</vt:lpstr>
      <vt:lpstr>Các món ăn từ củ cải trắng</vt:lpstr>
      <vt:lpstr>So sánh củ cải trắng và củ cà rốt</vt:lpstr>
      <vt:lpstr>Mở rông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Techsi.vn</cp:lastModifiedBy>
  <cp:revision>54</cp:revision>
  <dcterms:created xsi:type="dcterms:W3CDTF">2012-02-06T13:30:08Z</dcterms:created>
  <dcterms:modified xsi:type="dcterms:W3CDTF">2024-04-06T09:34:52Z</dcterms:modified>
</cp:coreProperties>
</file>