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6" r:id="rId11"/>
    <p:sldId id="267" r:id="rId12"/>
    <p:sldId id="269" r:id="rId13"/>
    <p:sldId id="271" r:id="rId14"/>
    <p:sldId id="272" r:id="rId15"/>
    <p:sldId id="265" r:id="rId16"/>
    <p:sldId id="27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 showGuides="1">
      <p:cViewPr varScale="1">
        <p:scale>
          <a:sx n="88" d="100"/>
          <a:sy n="88" d="100"/>
        </p:scale>
        <p:origin x="57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51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161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10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62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296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24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64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504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9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23635-1840-4421-B884-BC3FDB515C3E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A2E786-D32E-479E-B663-3741DD230A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387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.jpeg"/><Relationship Id="rId5" Type="http://schemas.openxmlformats.org/officeDocument/2006/relationships/image" Target="../media/image4.jpg"/><Relationship Id="rId4" Type="http://schemas.openxmlformats.org/officeDocument/2006/relationships/audio" Target="../media/audio1.wav"/><Relationship Id="rId9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7714" y="566057"/>
            <a:ext cx="66765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vi-VN" sz="24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MỘC LAN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63057" y="3429000"/>
            <a:ext cx="826588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TẾT HÀN THỰC</a:t>
            </a:r>
          </a:p>
          <a:p>
            <a:pPr algn="ctr"/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254" y="1500076"/>
            <a:ext cx="1637492" cy="157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2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8937" y="1378424"/>
            <a:ext cx="92941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8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endParaRPr lang="en-US" sz="8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8996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26" y="335436"/>
            <a:ext cx="1114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/3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 descr="Những cách làm bánh trôi, bánh chay cho Tết Hàn thực thêm ý nghĩa, hấp dẫ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195" y="1926908"/>
            <a:ext cx="3773489" cy="24682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126" name="Picture 6" descr="Tết Trung thu ngày mấy năm 2023? Ý nghĩa sự tích Tết trung th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1143" y="1926908"/>
            <a:ext cx="3699719" cy="24879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30" name="Picture 10" descr="Ý nghĩa ngày Tết nguyên đá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57" y="1926909"/>
            <a:ext cx="3622279" cy="24879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5 Second Countdown Timer - 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664312" y="4893692"/>
            <a:ext cx="3494830" cy="19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6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94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1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4" dur="20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26" y="335436"/>
            <a:ext cx="1114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Món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àn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5 Second Countdown Timer - 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64312" y="4893692"/>
            <a:ext cx="3494830" cy="19643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55575" y="1801878"/>
            <a:ext cx="3902075" cy="3091814"/>
            <a:chOff x="155575" y="1801878"/>
            <a:chExt cx="3902075" cy="3091814"/>
          </a:xfrm>
        </p:grpSpPr>
        <p:pic>
          <p:nvPicPr>
            <p:cNvPr id="6146" name="Picture 2" descr="Cách làm bánh trôi, bánh chay đơn giản nhất cho Tết Hàn Thực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575" y="1801878"/>
              <a:ext cx="3902075" cy="25821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22026" y="4432027"/>
              <a:ext cx="3249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chay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51101" y="1801878"/>
            <a:ext cx="3808041" cy="3091814"/>
            <a:chOff x="4351101" y="1801878"/>
            <a:chExt cx="3808041" cy="3091814"/>
          </a:xfrm>
        </p:grpSpPr>
        <p:pic>
          <p:nvPicPr>
            <p:cNvPr id="6148" name="Picture 4" descr="Phong tục gói bánh chưng ngày Tết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1101" y="1801878"/>
              <a:ext cx="3808041" cy="25821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4630289" y="4432027"/>
              <a:ext cx="3249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chưng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452593" y="1801878"/>
            <a:ext cx="3627437" cy="3091814"/>
            <a:chOff x="8452593" y="1801878"/>
            <a:chExt cx="3627437" cy="3091814"/>
          </a:xfrm>
        </p:grpSpPr>
        <p:pic>
          <p:nvPicPr>
            <p:cNvPr id="6150" name="Picture 6" descr="Thị trường bánh trung thu 2022 được kỳ vọng 'phục hồi' mạnh mẽ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52593" y="1801878"/>
              <a:ext cx="3627437" cy="2582148"/>
            </a:xfrm>
            <a:prstGeom prst="rect">
              <a:avLst/>
            </a:prstGeom>
            <a:ln w="190500" cap="sq">
              <a:solidFill>
                <a:srgbClr val="C8C6BD"/>
              </a:solidFill>
              <a:prstDash val="solid"/>
              <a:miter lim="800000"/>
            </a:ln>
            <a:effectLst>
              <a:outerShdw blurRad="254000" algn="bl" rotWithShape="0">
                <a:srgbClr val="000000">
                  <a:alpha val="43000"/>
                </a:srgbClr>
              </a:outerShdw>
            </a:effectLst>
            <a:scene3d>
              <a:camera prst="perspectiveFront" fov="5400000"/>
              <a:lightRig rig="threePt" dir="t">
                <a:rot lat="0" lon="0" rev="2100000"/>
              </a:lightRig>
            </a:scene3d>
            <a:sp3d extrusionH="25400">
              <a:bevelT w="304800" h="152400" prst="hardEdge"/>
              <a:extrusionClr>
                <a:srgbClr val="000000"/>
              </a:extrusion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641479" y="4432027"/>
              <a:ext cx="32496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nướng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2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dẻo</a:t>
              </a:r>
              <a:endParaRPr lang="en-US" sz="2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091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22026" y="335436"/>
            <a:ext cx="111479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8231182" y="1444471"/>
            <a:ext cx="3960818" cy="3323473"/>
            <a:chOff x="155575" y="1597583"/>
            <a:chExt cx="4249738" cy="3323473"/>
          </a:xfrm>
        </p:grpSpPr>
        <p:pic>
          <p:nvPicPr>
            <p:cNvPr id="15" name="Picture 2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51" b="50050"/>
            <a:stretch/>
          </p:blipFill>
          <p:spPr bwMode="auto">
            <a:xfrm>
              <a:off x="155575" y="1597583"/>
              <a:ext cx="4249738" cy="260423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180705" y="4323298"/>
              <a:ext cx="2199474" cy="597758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19158" y="1444471"/>
            <a:ext cx="3908795" cy="3372047"/>
            <a:chOff x="4567859" y="1597582"/>
            <a:chExt cx="3908795" cy="3372047"/>
          </a:xfrm>
        </p:grpSpPr>
        <p:sp>
          <p:nvSpPr>
            <p:cNvPr id="18" name="TextBox 17"/>
            <p:cNvSpPr txBox="1"/>
            <p:nvPr/>
          </p:nvSpPr>
          <p:spPr>
            <a:xfrm>
              <a:off x="5422519" y="4323298"/>
              <a:ext cx="219947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sắn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94" name="Picture 2" descr="Bột sắn dây có những lợi ích thế nào?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7859" y="1597582"/>
              <a:ext cx="3908795" cy="260423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grpSp>
        <p:nvGrpSpPr>
          <p:cNvPr id="9" name="Group 8"/>
          <p:cNvGrpSpPr/>
          <p:nvPr/>
        </p:nvGrpSpPr>
        <p:grpSpPr>
          <a:xfrm>
            <a:off x="155575" y="1371564"/>
            <a:ext cx="3760355" cy="3522344"/>
            <a:chOff x="8639200" y="1648235"/>
            <a:chExt cx="3396726" cy="3321394"/>
          </a:xfrm>
        </p:grpSpPr>
        <p:sp>
          <p:nvSpPr>
            <p:cNvPr id="19" name="TextBox 18"/>
            <p:cNvSpPr txBox="1"/>
            <p:nvPr/>
          </p:nvSpPr>
          <p:spPr>
            <a:xfrm>
              <a:off x="9237826" y="4323298"/>
              <a:ext cx="219947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ngô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196" name="Picture 4" descr="Bột bắp (bột ngô) là gì? Cách phân biệt công dụng của bột bắp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9200" y="1648235"/>
              <a:ext cx="3396726" cy="250293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pic>
        <p:nvPicPr>
          <p:cNvPr id="23" name="5 Second Countdown Timer - Đồng hồ đếm ngược 5 giâ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815477" y="4816518"/>
            <a:ext cx="3494830" cy="19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35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694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8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57239" y="1328738"/>
            <a:ext cx="110442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bánh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chay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80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66247" y="2894259"/>
              <a:ext cx="5612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KPXH- Bé tìm hiểu Tết Hàn Thực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7771" end="221549.278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2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8" descr="Ý nghĩa ngày Tết nguyên đá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68426" y="2475150"/>
            <a:ext cx="71721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  <a:endParaRPr lang="en-US" sz="9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56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ánh trôi chay ngũ sắc đón ngày Tết Hàn thực - VnExpress Đời số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74"/>
            <a:ext cx="12308114" cy="682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93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28171" y="783773"/>
            <a:ext cx="3033486" cy="4441371"/>
            <a:chOff x="428171" y="783773"/>
            <a:chExt cx="3033486" cy="4441371"/>
          </a:xfrm>
        </p:grpSpPr>
        <p:sp>
          <p:nvSpPr>
            <p:cNvPr id="6" name="Rounded Rectangle 5"/>
            <p:cNvSpPr/>
            <p:nvPr/>
          </p:nvSpPr>
          <p:spPr>
            <a:xfrm>
              <a:off x="428171" y="783773"/>
              <a:ext cx="3033486" cy="44413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93700" dist="215900" algn="ctr" rotWithShape="0">
                <a:srgbClr val="000000">
                  <a:alpha val="39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718457" y="1261297"/>
              <a:ext cx="2460172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chay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dịp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987799" y="783773"/>
            <a:ext cx="3033486" cy="4441371"/>
            <a:chOff x="3987799" y="783773"/>
            <a:chExt cx="3033486" cy="4441371"/>
          </a:xfrm>
        </p:grpSpPr>
        <p:sp>
          <p:nvSpPr>
            <p:cNvPr id="8" name="Rounded Rectangle 7"/>
            <p:cNvSpPr/>
            <p:nvPr/>
          </p:nvSpPr>
          <p:spPr>
            <a:xfrm>
              <a:off x="3987799" y="783773"/>
              <a:ext cx="3033486" cy="4441371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393700" dist="215900" algn="ctr" rotWithShape="0">
                <a:srgbClr val="000000">
                  <a:alpha val="39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132942" y="1261297"/>
              <a:ext cx="2529115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diễn</a:t>
              </a:r>
              <a:endPara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endParaRPr lang="en-US" sz="3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228" y="285130"/>
            <a:ext cx="3543549" cy="62877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73711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4814886" y="1728578"/>
              <a:ext cx="3514725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Tết</a:t>
              </a:r>
              <a:endPara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endPara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nghĩa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794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412487407601593748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" y="0"/>
            <a:ext cx="12077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941429" y="2056124"/>
              <a:ext cx="561200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trôi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chay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liệu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8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5059" y="155950"/>
            <a:ext cx="5718412" cy="3203842"/>
            <a:chOff x="225059" y="155950"/>
            <a:chExt cx="5718412" cy="3203842"/>
          </a:xfrm>
        </p:grpSpPr>
        <p:pic>
          <p:nvPicPr>
            <p:cNvPr id="3074" name="Picture 2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851" b="50050"/>
            <a:stretch/>
          </p:blipFill>
          <p:spPr bwMode="auto">
            <a:xfrm>
              <a:off x="225059" y="155950"/>
              <a:ext cx="5718412" cy="32038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265399" y="2647665"/>
              <a:ext cx="1869873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nếp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175612" y="3729251"/>
            <a:ext cx="6016388" cy="2968388"/>
            <a:chOff x="6086900" y="92912"/>
            <a:chExt cx="6105099" cy="3439236"/>
          </a:xfrm>
        </p:grpSpPr>
        <p:pic>
          <p:nvPicPr>
            <p:cNvPr id="3076" name="Picture 4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25" b="49851"/>
            <a:stretch/>
          </p:blipFill>
          <p:spPr bwMode="auto">
            <a:xfrm>
              <a:off x="6086900" y="92912"/>
              <a:ext cx="6105099" cy="343923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557018" y="2661312"/>
              <a:ext cx="1869873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Đỗ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25059" y="3568890"/>
            <a:ext cx="5718412" cy="3128749"/>
            <a:chOff x="72531" y="3425588"/>
            <a:chExt cx="6023469" cy="3411940"/>
          </a:xfrm>
        </p:grpSpPr>
        <p:pic>
          <p:nvPicPr>
            <p:cNvPr id="3082" name="Picture 10" descr="2 cách làm bánh trôi bánh chay đơn giản, đẹp mắt cho gia đình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85" b="50249"/>
            <a:stretch/>
          </p:blipFill>
          <p:spPr bwMode="auto">
            <a:xfrm>
              <a:off x="72531" y="3425588"/>
              <a:ext cx="6023469" cy="341194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2149328" y="5941661"/>
              <a:ext cx="2654684" cy="64633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Vừng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rang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75612" y="244690"/>
            <a:ext cx="5791202" cy="3115102"/>
            <a:chOff x="6059606" y="3452884"/>
            <a:chExt cx="6132394" cy="3405114"/>
          </a:xfrm>
        </p:grpSpPr>
        <p:pic>
          <p:nvPicPr>
            <p:cNvPr id="3080" name="Picture 8" descr="Cách Làm Bánh Trôi Nước Thơm Ngon, Đơn Giản Tại Nhà – bTaske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02" t="50348"/>
            <a:stretch/>
          </p:blipFill>
          <p:spPr bwMode="auto">
            <a:xfrm>
              <a:off x="6059606" y="3452884"/>
              <a:ext cx="6132394" cy="340511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8415924" y="5968955"/>
              <a:ext cx="2969179" cy="70650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phên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752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000375" y="1285874"/>
            <a:ext cx="7143749" cy="3986213"/>
            <a:chOff x="3000375" y="1285874"/>
            <a:chExt cx="7143749" cy="3986213"/>
          </a:xfrm>
        </p:grpSpPr>
        <p:sp>
          <p:nvSpPr>
            <p:cNvPr id="3" name="Oval 2"/>
            <p:cNvSpPr/>
            <p:nvPr/>
          </p:nvSpPr>
          <p:spPr>
            <a:xfrm>
              <a:off x="3000375" y="1285874"/>
              <a:ext cx="7143749" cy="398621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766247" y="2894259"/>
              <a:ext cx="561200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4400" b="1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  <a:endParaRPr lang="en-US" sz="4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81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26435" y="197892"/>
            <a:ext cx="5145206" cy="3166281"/>
            <a:chOff x="826435" y="197892"/>
            <a:chExt cx="5145206" cy="3166281"/>
          </a:xfrm>
        </p:grpSpPr>
        <p:pic>
          <p:nvPicPr>
            <p:cNvPr id="4098" name="Picture 2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69" b="49453"/>
            <a:stretch/>
          </p:blipFill>
          <p:spPr bwMode="auto">
            <a:xfrm>
              <a:off x="826435" y="197892"/>
              <a:ext cx="5145206" cy="316628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866031" y="232012"/>
              <a:ext cx="1678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354523" y="232012"/>
            <a:ext cx="5048360" cy="3098042"/>
            <a:chOff x="6354523" y="232012"/>
            <a:chExt cx="5048360" cy="3098042"/>
          </a:xfrm>
        </p:grpSpPr>
        <p:pic>
          <p:nvPicPr>
            <p:cNvPr id="4100" name="Picture 4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930" b="50249"/>
            <a:stretch/>
          </p:blipFill>
          <p:spPr bwMode="auto">
            <a:xfrm>
              <a:off x="6354523" y="232012"/>
              <a:ext cx="5048360" cy="309804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710987" y="344312"/>
              <a:ext cx="31253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ấn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bẹt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26435" y="3562065"/>
            <a:ext cx="5131558" cy="3084395"/>
            <a:chOff x="826435" y="3562065"/>
            <a:chExt cx="5131558" cy="3084395"/>
          </a:xfrm>
        </p:grpSpPr>
        <p:pic>
          <p:nvPicPr>
            <p:cNvPr id="4102" name="Picture 6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552" r="50202"/>
            <a:stretch/>
          </p:blipFill>
          <p:spPr bwMode="auto">
            <a:xfrm>
              <a:off x="826435" y="3562065"/>
              <a:ext cx="5131558" cy="30843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1562105" y="3717680"/>
              <a:ext cx="366021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354523" y="3500651"/>
            <a:ext cx="5008385" cy="3145809"/>
            <a:chOff x="6354523" y="3500651"/>
            <a:chExt cx="5008385" cy="3145809"/>
          </a:xfrm>
        </p:grpSpPr>
        <p:pic>
          <p:nvPicPr>
            <p:cNvPr id="4104" name="Picture 8" descr="Tết Hàn thực, bánh trôi bánh chay, bí quyết nấu ăn, món ăn ngon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55" t="49693"/>
            <a:stretch/>
          </p:blipFill>
          <p:spPr bwMode="auto">
            <a:xfrm>
              <a:off x="6354523" y="3500651"/>
              <a:ext cx="5008385" cy="314580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8343334" y="3637648"/>
              <a:ext cx="1633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</a:t>
              </a:r>
              <a:r>
                <a:rPr lang="en-US" sz="3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81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201</Words>
  <Application>Microsoft Office PowerPoint</Application>
  <PresentationFormat>Widescreen</PresentationFormat>
  <Paragraphs>40</Paragraphs>
  <Slides>16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hp4431s</dc:creator>
  <cp:lastModifiedBy>Techsi.vn</cp:lastModifiedBy>
  <cp:revision>20</cp:revision>
  <dcterms:created xsi:type="dcterms:W3CDTF">2024-04-07T15:04:02Z</dcterms:created>
  <dcterms:modified xsi:type="dcterms:W3CDTF">2024-04-19T09:04:13Z</dcterms:modified>
</cp:coreProperties>
</file>