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9" r:id="rId5"/>
    <p:sldId id="274" r:id="rId6"/>
    <p:sldId id="261" r:id="rId7"/>
    <p:sldId id="276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4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0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0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9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8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2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5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8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2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4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99EA5-B7DF-4BE1-92C6-DA287F88C25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69519" y="291318"/>
            <a:ext cx="8077200" cy="1143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</a:rPr>
              <a:t>ỦY BAN NHÂN DÂN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QUẬN LONG BIÊN</a:t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</a:rPr>
              <a:t>NON </a:t>
            </a:r>
            <a:r>
              <a:rPr lang="vi-VN" sz="20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HOA MỘC LAN</a:t>
            </a:r>
            <a:endParaRPr lang="en-US" sz="2000" b="1" dirty="0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31877" y="1927614"/>
            <a:ext cx="6952484" cy="3002771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02649"/>
      </p:ext>
    </p:extLst>
  </p:cSld>
  <p:clrMapOvr>
    <a:masterClrMapping/>
  </p:clrMapOvr>
  <p:transition spd="slow" advTm="20464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2914" y="4077728"/>
            <a:ext cx="204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LQV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618" y="1815153"/>
            <a:ext cx="1381421" cy="28473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852" y="671816"/>
            <a:ext cx="6470948" cy="5134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761510"/>
      </p:ext>
    </p:extLst>
  </p:cSld>
  <p:clrMapOvr>
    <a:masterClrMapping/>
  </p:clrMapOvr>
  <p:transition spd="slow" advTm="2434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1105" y="1815153"/>
            <a:ext cx="1348638" cy="2728690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1723" y="5823284"/>
            <a:ext cx="1871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570" y="449941"/>
            <a:ext cx="6173332" cy="5156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87144"/>
      </p:ext>
    </p:extLst>
  </p:cSld>
  <p:clrMapOvr>
    <a:masterClrMapping/>
  </p:clrMapOvr>
  <p:transition spd="slow" advTm="3239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96716" y="5056895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9935" y="1946808"/>
            <a:ext cx="1589338" cy="27156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16" y="805958"/>
            <a:ext cx="2838084" cy="3992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110" y="229143"/>
            <a:ext cx="3297123" cy="3106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96000" y="1428210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uyện:Giọt nước tí xíu">
            <a:extLst>
              <a:ext uri="{FF2B5EF4-FFF2-40B4-BE49-F238E27FC236}">
                <a16:creationId xmlns:a16="http://schemas.microsoft.com/office/drawing/2014/main" id="{3C2FB263-2D78-BC38-F725-5D0B58D3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29" y="3785663"/>
            <a:ext cx="3609149" cy="2703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2677B1-504A-6CAB-E418-7D0675171531}"/>
              </a:ext>
            </a:extLst>
          </p:cNvPr>
          <p:cNvSpPr txBox="1"/>
          <p:nvPr/>
        </p:nvSpPr>
        <p:spPr>
          <a:xfrm>
            <a:off x="1756535" y="5049408"/>
            <a:ext cx="2411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LQ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987692"/>
      </p:ext>
    </p:extLst>
  </p:cSld>
  <p:clrMapOvr>
    <a:masterClrMapping/>
  </p:clrMapOvr>
  <p:transition spd="slow" advTm="346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3210" y="2602257"/>
            <a:ext cx="3488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2811" y="4790731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Rectangle 6"/>
          <p:cNvSpPr/>
          <p:nvPr/>
        </p:nvSpPr>
        <p:spPr>
          <a:xfrm>
            <a:off x="559697" y="1774210"/>
            <a:ext cx="1514763" cy="28256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20" y="199175"/>
            <a:ext cx="3657436" cy="2403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83" y="3364899"/>
            <a:ext cx="3471082" cy="2607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398654" y="5972557"/>
            <a:ext cx="4342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389" y="542038"/>
            <a:ext cx="4585549" cy="383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547002"/>
      </p:ext>
    </p:extLst>
  </p:cSld>
  <p:clrMapOvr>
    <a:masterClrMapping/>
  </p:clrMapOvr>
  <p:transition spd="slow" advTm="1989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44841" y="5520583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3143" y="3038262"/>
            <a:ext cx="2293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8495" y="6207133"/>
            <a:ext cx="2350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187" y="1992573"/>
            <a:ext cx="1340265" cy="26761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343" y="1045029"/>
            <a:ext cx="3976055" cy="4288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343" y="149643"/>
            <a:ext cx="3976915" cy="2986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343" y="3623037"/>
            <a:ext cx="4122057" cy="2505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99087"/>
      </p:ext>
    </p:extLst>
  </p:cSld>
  <p:clrMapOvr>
    <a:masterClrMapping/>
  </p:clrMapOvr>
  <p:transition spd="slow" advTm="377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364" y="2006988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8009" y="2021055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6175" y="2021055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1353" y="2021055"/>
            <a:ext cx="1111348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9714" y="2021055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5399" y="2006988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63565" y="2006988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3433" y="986356"/>
            <a:ext cx="517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882922"/>
      </p:ext>
    </p:extLst>
  </p:cSld>
  <p:clrMapOvr>
    <a:masterClrMapping/>
  </p:clrMapOvr>
  <p:transition spd="slow" advTm="3240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0" y="0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97541" y="2675577"/>
            <a:ext cx="7702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TÀI GIỎI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4135"/>
      </p:ext>
    </p:extLst>
  </p:cSld>
  <p:clrMapOvr>
    <a:masterClrMapping/>
  </p:clrMapOvr>
  <p:transition spd="slow" advTm="175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600" y="1542964"/>
            <a:ext cx="1244783" cy="22930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1266" y="1542964"/>
            <a:ext cx="1244719" cy="2293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919533" y="1542964"/>
            <a:ext cx="1327151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74115" y="1557031"/>
            <a:ext cx="1330766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54612" y="1542964"/>
            <a:ext cx="1361373" cy="22789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5684" y="698095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46024" y="4823778"/>
            <a:ext cx="192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6664" y="4823778"/>
            <a:ext cx="1720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1381" y="4823778"/>
            <a:ext cx="1696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071748"/>
      </p:ext>
    </p:extLst>
  </p:cSld>
  <p:clrMapOvr>
    <a:masterClrMapping/>
  </p:clrMapOvr>
  <p:transition spd="slow" advTm="4497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3" grpId="0"/>
      <p:bldP spid="3" grpId="1"/>
      <p:bldP spid="14" grpId="0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5940" y="1913207"/>
            <a:ext cx="1310594" cy="21760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043798" y="1951666"/>
            <a:ext cx="1352270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8807" y="1931993"/>
            <a:ext cx="1330766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0729" y="1931993"/>
            <a:ext cx="1361373" cy="22789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7887" y="935766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1762" y="4868223"/>
            <a:ext cx="332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4955" y="4807078"/>
            <a:ext cx="2939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1803" y="4807077"/>
            <a:ext cx="2923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3380" y="1913207"/>
            <a:ext cx="1335713" cy="22649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8679" y="1898254"/>
            <a:ext cx="1377389" cy="23056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568644"/>
      </p:ext>
    </p:extLst>
  </p:cSld>
  <p:clrMapOvr>
    <a:masterClrMapping/>
  </p:clrMapOvr>
  <p:transition spd="slow" advTm="5559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3" grpId="0"/>
      <p:bldP spid="14" grpId="0"/>
      <p:bldP spid="14" grpId="1"/>
      <p:bldP spid="15" grpId="0"/>
      <p:bldP spid="15" grpId="1"/>
      <p:bldP spid="12" grpId="0" animBg="1"/>
      <p:bldP spid="12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7E2C56-CAAF-D39F-D3AD-338291C5D409}"/>
              </a:ext>
            </a:extLst>
          </p:cNvPr>
          <p:cNvSpPr/>
          <p:nvPr/>
        </p:nvSpPr>
        <p:spPr>
          <a:xfrm>
            <a:off x="78976" y="2967335"/>
            <a:ext cx="11508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</a:rPr>
              <a:t>Chúc các con chăm ngoan học giỏi!</a:t>
            </a:r>
            <a:endParaRPr lang="en-US" sz="4800" b="1" cap="none" spc="0" dirty="0">
              <a:ln w="22225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2696588"/>
      </p:ext>
    </p:extLst>
  </p:cSld>
  <p:clrMapOvr>
    <a:masterClrMapping/>
  </p:clrMapOvr>
  <p:transition spd="slow" advTm="91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0" y="0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15654" y="1960210"/>
            <a:ext cx="7702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5654" y="3579744"/>
            <a:ext cx="770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1522"/>
      </p:ext>
    </p:extLst>
  </p:cSld>
  <p:clrMapOvr>
    <a:masterClrMapping/>
  </p:clrMapOvr>
  <p:transition spd="slow" advTm="2418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5903" y="2348182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1569" y="2348182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7235" y="2348182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2901" y="2348182"/>
            <a:ext cx="1111348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18296" y="2348182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83691" y="2348182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28323" y="2348182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14887" y="846537"/>
            <a:ext cx="3298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1155" y="2702835"/>
            <a:ext cx="80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783409"/>
      </p:ext>
    </p:extLst>
  </p:cSld>
  <p:clrMapOvr>
    <a:masterClrMapping/>
  </p:clrMapOvr>
  <p:transition spd="slow" advTm="5935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0986" y="2416421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8009" y="2416421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9934" y="2416421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9824" y="2416421"/>
            <a:ext cx="1111348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8376" y="2416421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90970" y="2416421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71350" y="2416421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9357" y="880656"/>
            <a:ext cx="439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436762"/>
      </p:ext>
    </p:extLst>
  </p:cSld>
  <p:clrMapOvr>
    <a:masterClrMapping/>
  </p:clrMapOvr>
  <p:transition spd="slow" advTm="2845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5903" y="2348182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1569" y="2348182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7235" y="2348182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2901" y="2348182"/>
            <a:ext cx="1111348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18296" y="2348182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83691" y="2348182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28323" y="2348182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5068" y="982639"/>
            <a:ext cx="5628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542525"/>
      </p:ext>
    </p:extLst>
  </p:cSld>
  <p:clrMapOvr>
    <a:masterClrMapping/>
  </p:clrMapOvr>
  <p:transition spd="slow" advTm="5543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3789" y="1237537"/>
            <a:ext cx="1405598" cy="2820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1511" y="4318782"/>
            <a:ext cx="211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16150" y="1237537"/>
            <a:ext cx="1465473" cy="28200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3809" y="4318781"/>
            <a:ext cx="232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957865"/>
      </p:ext>
    </p:extLst>
  </p:cSld>
  <p:clrMapOvr>
    <a:masterClrMapping/>
  </p:clrMapOvr>
  <p:transition spd="slow" advTm="3273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0" y="0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84466" y="2844225"/>
            <a:ext cx="770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09717"/>
      </p:ext>
    </p:extLst>
  </p:cSld>
  <p:clrMapOvr>
    <a:masterClrMapping/>
  </p:clrMapOvr>
  <p:transition spd="slow" advTm="16349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146" y="1842448"/>
            <a:ext cx="1405598" cy="2820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93" y="199624"/>
            <a:ext cx="4988239" cy="3119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637693" y="3429000"/>
            <a:ext cx="323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8358" y="6273225"/>
            <a:ext cx="2670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491" y="3429000"/>
            <a:ext cx="5164363" cy="2767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399532"/>
      </p:ext>
    </p:extLst>
  </p:cSld>
  <p:clrMapOvr>
    <a:masterClrMapping/>
  </p:clrMapOvr>
  <p:transition spd="slow" advTm="2955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8230" y="4440432"/>
            <a:ext cx="2488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535" y="2265528"/>
            <a:ext cx="1382909" cy="27596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460" y="345027"/>
            <a:ext cx="6210206" cy="5761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676678"/>
      </p:ext>
    </p:extLst>
  </p:cSld>
  <p:clrMapOvr>
    <a:masterClrMapping/>
  </p:clrMapOvr>
  <p:transition spd="slow" advTm="3718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3|2.7|3.8|3.2|2.8|3.3|13.7|1.2|1.3|1.2|1.5|1.3|1.2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7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6.6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1.6|1.6|1.5|1.7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1.5|1.3|6.7|2.3|2.2|1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6|1.4|1.4|5.6|3.7|3.8|16.7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6|1.5|1.5|1.6|1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6.6|6.8|7.3|7.1|7.1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.4|1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|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291</Words>
  <Application>Microsoft Office PowerPoint</Application>
  <PresentationFormat>Widescreen</PresentationFormat>
  <Paragraphs>88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HOA MỘC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Tien Ich May Tinh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MN LONG BIÊN A</dc:title>
  <dc:creator>Le Tien Duat</dc:creator>
  <cp:lastModifiedBy>Techsi.vn</cp:lastModifiedBy>
  <cp:revision>96</cp:revision>
  <dcterms:created xsi:type="dcterms:W3CDTF">2021-11-14T01:00:17Z</dcterms:created>
  <dcterms:modified xsi:type="dcterms:W3CDTF">2024-04-19T08:59:42Z</dcterms:modified>
</cp:coreProperties>
</file>