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7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4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4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DD24-71BB-454C-B1DA-5281C77755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509" y="394856"/>
            <a:ext cx="92600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TRƯỜNG MẦM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KHÁM PHÁ KHOA HỌC</a:t>
            </a:r>
          </a:p>
          <a:p>
            <a:pPr algn="ctr"/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(4- 5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" y="0"/>
            <a:ext cx="12164406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82183" y="2763982"/>
            <a:ext cx="5455227" cy="7694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Nước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ở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đâu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?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-nguon-n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81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8413" y="3044279"/>
            <a:ext cx="541366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Vai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nước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643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950"/>
            <a:ext cx="6096000" cy="331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950"/>
            <a:ext cx="5999016" cy="338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3563432"/>
            <a:ext cx="6096000" cy="325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3429001"/>
            <a:ext cx="5999017" cy="33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491"/>
            <a:ext cx="6019799" cy="3332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01736"/>
            <a:ext cx="5912427" cy="3169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7" y="3607810"/>
            <a:ext cx="5715000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1736"/>
            <a:ext cx="6019800" cy="3356264"/>
          </a:xfrm>
          <a:prstGeom prst="rect">
            <a:avLst/>
          </a:prstGeom>
        </p:spPr>
      </p:pic>
      <p:sp>
        <p:nvSpPr>
          <p:cNvPr id="5" name="AutoShape 2" descr="Những Con Vật Sống Dưới Nước Ngọt Quen Thuộc Nhất, Bài 23: Một Số Động Vật  Sống Dưới Nư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736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4"/>
            <a:ext cx="6096000" cy="345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19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31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ại sao động vật hoang dã uống nước nơi ao, hồ bẩn mà không ốm?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5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356264"/>
          </a:xfrm>
          <a:prstGeom prst="rect">
            <a:avLst/>
          </a:prstGeom>
        </p:spPr>
      </p:pic>
      <p:sp>
        <p:nvSpPr>
          <p:cNvPr id="5" name="AutoShape 8" descr="Chó uống nước quá mức bình... - Bác sĩ Thú Y Hoàng Ngọc Báu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hó uống nước quá mức bình... - Bác sĩ Thú Y Hoàng Ngọc Báu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3" y="7938"/>
            <a:ext cx="5988627" cy="3366596"/>
          </a:xfrm>
          <a:prstGeom prst="rect">
            <a:avLst/>
          </a:prstGeom>
        </p:spPr>
      </p:pic>
      <p:pic>
        <p:nvPicPr>
          <p:cNvPr id="2060" name="Picture 12" descr="Những điểm cần lưu ý khi cho chó, mèo uống nước. - Peet.vn - Trang web cung  cấp thông tin về thú cưng và du lịch trải nghiệm cùng Thú Cưng củ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175067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75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71" y="2510971"/>
            <a:ext cx="796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</a:rPr>
              <a:t>Trân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trọng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cảm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ơn</a:t>
            </a:r>
            <a:r>
              <a:rPr lang="en-US" sz="5400" dirty="0" smtClean="0">
                <a:solidFill>
                  <a:srgbClr val="FF0000"/>
                </a:solidFill>
              </a:rPr>
              <a:t>!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62</Words>
  <Application>Microsoft Office PowerPoint</Application>
  <PresentationFormat>Widescreen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Techsi.vn</cp:lastModifiedBy>
  <cp:revision>10</cp:revision>
  <dcterms:created xsi:type="dcterms:W3CDTF">2022-11-02T13:37:41Z</dcterms:created>
  <dcterms:modified xsi:type="dcterms:W3CDTF">2024-04-19T08:57:35Z</dcterms:modified>
</cp:coreProperties>
</file>