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jpeg"/><Relationship Id="rId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1972627" y="990600"/>
            <a:ext cx="5262245" cy="52197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0070C0"/>
                </a:solidFill>
                <a:latin typeface="Arial" panose="020B0604020202020204" pitchFamily="34" charset="0"/>
              </a:rPr>
              <a:t>Trường mầm non </a:t>
            </a:r>
            <a:r>
              <a:rPr lang="en-US" sz="2800" noProof="1" smtClean="0">
                <a:solidFill>
                  <a:srgbClr val="0070C0"/>
                </a:solidFill>
                <a:latin typeface="Arial" panose="020B0604020202020204" pitchFamily="34" charset="0"/>
              </a:rPr>
              <a:t>Hoa Mộc Lan</a:t>
            </a:r>
            <a:endParaRPr lang="en-US" sz="2800" noProof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22636" y="2438400"/>
            <a:ext cx="520541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</Words>
  <Application>Microsoft Office PowerPoint</Application>
  <PresentationFormat>On-screen Show (4:3)</PresentationFormat>
  <Paragraphs>24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20</cp:revision>
  <dcterms:created xsi:type="dcterms:W3CDTF">2006-08-16T00:00:00Z</dcterms:created>
  <dcterms:modified xsi:type="dcterms:W3CDTF">2024-04-17T02:25:00Z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