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F62A5-8F4E-4ABD-87C2-23842E83F328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DC3B6-D65F-442B-95CF-2156A1433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60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DC3B6-D65F-442B-95CF-2156A1433F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6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1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7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7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5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3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1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46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0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6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8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0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38623-F018-45A2-B0BE-60F76AD6D850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371C5-9964-4C33-A9F8-A839467A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6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PTHDP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81200" y="609600"/>
            <a:ext cx="609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solidFill>
                <a:srgbClr val="0000CC"/>
              </a:solidFill>
            </a:endParaRPr>
          </a:p>
          <a:p>
            <a:pPr algn="ctr"/>
            <a:endParaRPr lang="en-US" b="1" dirty="0">
              <a:solidFill>
                <a:srgbClr val="0000CC"/>
              </a:solidFill>
            </a:endParaRPr>
          </a:p>
          <a:p>
            <a:pPr algn="ctr"/>
            <a:r>
              <a:rPr lang="en-US" b="1" dirty="0" smtClean="0">
                <a:solidFill>
                  <a:srgbClr val="0000CC"/>
                </a:solidFill>
              </a:rPr>
              <a:t>PHÒNG GIÁO DỤC VÀ ĐÀO TẠO QUẬN LONG BIÊN </a:t>
            </a:r>
          </a:p>
          <a:p>
            <a:pPr algn="ctr"/>
            <a:r>
              <a:rPr lang="en-US" b="1" dirty="0" smtClean="0">
                <a:solidFill>
                  <a:srgbClr val="0000CC"/>
                </a:solidFill>
              </a:rPr>
              <a:t>TRƯỜNG MẦM </a:t>
            </a:r>
            <a:r>
              <a:rPr lang="en-US" b="1" smtClean="0">
                <a:solidFill>
                  <a:srgbClr val="0000CC"/>
                </a:solidFill>
              </a:rPr>
              <a:t>NON </a:t>
            </a:r>
            <a:r>
              <a:rPr lang="vi-VN" b="1" smtClean="0">
                <a:solidFill>
                  <a:srgbClr val="0000CC"/>
                </a:solidFill>
              </a:rPr>
              <a:t>HOA MỘC LAN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2690336"/>
            <a:ext cx="45720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GIÁO ÁN PHÁT TRIỂN NHẬN THỨC</a:t>
            </a:r>
            <a:endParaRPr lang="vi-VN" sz="2000" b="1" dirty="0" smtClean="0">
              <a:solidFill>
                <a:srgbClr val="FF0000"/>
              </a:solidFill>
            </a:endParaRPr>
          </a:p>
          <a:p>
            <a:pPr algn="ctr"/>
            <a:endParaRPr lang="en-US" sz="2000" b="1" dirty="0" smtClean="0"/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Đề tài</a:t>
            </a:r>
            <a:r>
              <a:rPr lang="en-US" b="1" dirty="0" smtClean="0"/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So sánh chiều dài hai đối tượng </a:t>
            </a:r>
          </a:p>
          <a:p>
            <a:pPr algn="ctr"/>
            <a:r>
              <a:rPr lang="en-US" b="1" i="1" dirty="0" smtClean="0">
                <a:solidFill>
                  <a:srgbClr val="0000FF"/>
                </a:solidFill>
              </a:rPr>
              <a:t>Lứa tuổi: Trẻ 3- </a:t>
            </a:r>
            <a:r>
              <a:rPr lang="en-US" b="1" i="1" smtClean="0">
                <a:solidFill>
                  <a:srgbClr val="0000FF"/>
                </a:solidFill>
              </a:rPr>
              <a:t>4tuổi </a:t>
            </a:r>
            <a:endParaRPr lang="en-US" b="1" i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50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ct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762000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7817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Firewrk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8768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5800" y="1367631"/>
            <a:ext cx="79135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HOẠT ĐỘNG 1 </a:t>
            </a:r>
          </a:p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Chơi trò chơi : Con thỏ</a:t>
            </a:r>
          </a:p>
          <a:p>
            <a:pPr algn="ctr"/>
            <a:endParaRPr lang="en-US" sz="36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70C0"/>
                </a:solidFill>
              </a:rPr>
              <a:t>Con thỏ con thỏ - tai dài, tai dài</a:t>
            </a:r>
          </a:p>
          <a:p>
            <a:pPr algn="ctr"/>
            <a:r>
              <a:rPr lang="en-US" sz="3600" b="1" dirty="0" smtClean="0">
                <a:solidFill>
                  <a:srgbClr val="0070C0"/>
                </a:solidFill>
              </a:rPr>
              <a:t>Con con thỏ - ăn cỏ ăn cỏ </a:t>
            </a:r>
          </a:p>
          <a:p>
            <a:pPr algn="ctr"/>
            <a:r>
              <a:rPr lang="en-US" sz="3600" b="1" dirty="0" smtClean="0">
                <a:solidFill>
                  <a:srgbClr val="0070C0"/>
                </a:solidFill>
              </a:rPr>
              <a:t>Con thỏ con thỏ - Uống nước uống nước 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84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6700" y="1219200"/>
            <a:ext cx="8610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HOẠT ĐỘNG 2 </a:t>
            </a:r>
          </a:p>
          <a:p>
            <a:pPr algn="ctr"/>
            <a:endParaRPr lang="en-US" sz="4000" b="1" i="1" dirty="0">
              <a:solidFill>
                <a:srgbClr val="0000FF"/>
              </a:solidFill>
            </a:endParaRPr>
          </a:p>
          <a:p>
            <a:pPr algn="ctr"/>
            <a:r>
              <a:rPr lang="en-US" sz="4000" b="1" i="1" dirty="0" smtClean="0">
                <a:solidFill>
                  <a:srgbClr val="FF0000"/>
                </a:solidFill>
              </a:rPr>
              <a:t>Ôn </a:t>
            </a:r>
            <a:r>
              <a:rPr lang="en-US" sz="4000" b="1" i="1" dirty="0">
                <a:solidFill>
                  <a:srgbClr val="FF0000"/>
                </a:solidFill>
              </a:rPr>
              <a:t>luyện sự bằng nhau về chiều dài của hai đối tượng</a:t>
            </a:r>
            <a:endParaRPr lang="en-US" sz="4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4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5800" y="1238210"/>
            <a:ext cx="8229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HOẠT ĐỘNG 3 </a:t>
            </a:r>
          </a:p>
          <a:p>
            <a:pPr algn="ctr"/>
            <a:endParaRPr lang="en-US" sz="40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So sánh chiều dài 2 đối tượng </a:t>
            </a:r>
            <a:endParaRPr lang="en-US" sz="4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98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447800" y="838200"/>
            <a:ext cx="0" cy="5181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447800" y="2133600"/>
            <a:ext cx="6172200" cy="1295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447800" y="3429000"/>
            <a:ext cx="4876800" cy="1219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9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226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609600" y="1295400"/>
            <a:ext cx="79248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00FF"/>
                </a:solidFill>
              </a:rPr>
              <a:t>HOẠT ĐỘNG 4</a:t>
            </a:r>
          </a:p>
          <a:p>
            <a:pPr algn="ctr"/>
            <a:endParaRPr lang="en-US" sz="54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6600" b="1" dirty="0" smtClean="0">
                <a:solidFill>
                  <a:srgbClr val="FF0000"/>
                </a:solidFill>
              </a:rPr>
              <a:t>Trò chơi củng cố </a:t>
            </a:r>
            <a:endParaRPr lang="en-US" sz="6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41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0655" y="2819400"/>
            <a:ext cx="6934200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68305" y="685800"/>
            <a:ext cx="675890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00FF"/>
                </a:solidFill>
              </a:rPr>
              <a:t>Trong hai cái thước vàng và đỏ, </a:t>
            </a:r>
          </a:p>
          <a:p>
            <a:pPr algn="ctr"/>
            <a:r>
              <a:rPr lang="en-US" sz="4000" dirty="0" smtClean="0">
                <a:solidFill>
                  <a:srgbClr val="0000FF"/>
                </a:solidFill>
              </a:rPr>
              <a:t>tìm cái thước dài hơn </a:t>
            </a:r>
            <a:endParaRPr 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34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4945" y="3200400"/>
            <a:ext cx="4648200" cy="1295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95400" y="914400"/>
            <a:ext cx="66399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00FF"/>
                </a:solidFill>
              </a:rPr>
              <a:t>Trong hai cái thước vàng và đỏ </a:t>
            </a:r>
          </a:p>
          <a:p>
            <a:pPr algn="ctr"/>
            <a:r>
              <a:rPr lang="en-US" sz="4000" dirty="0" smtClean="0">
                <a:solidFill>
                  <a:srgbClr val="0000FF"/>
                </a:solidFill>
              </a:rPr>
              <a:t>Tìm cái thước ngắn hơn </a:t>
            </a:r>
            <a:endParaRPr 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15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040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131</Words>
  <Application>Microsoft Office PowerPoint</Application>
  <PresentationFormat>On-screen Show (4:3)</PresentationFormat>
  <Paragraphs>28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15</cp:revision>
  <dcterms:created xsi:type="dcterms:W3CDTF">2019-10-24T03:41:02Z</dcterms:created>
  <dcterms:modified xsi:type="dcterms:W3CDTF">2024-04-16T09:11:38Z</dcterms:modified>
</cp:coreProperties>
</file>