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73" r:id="rId9"/>
    <p:sldId id="272" r:id="rId10"/>
    <p:sldId id="265" r:id="rId11"/>
    <p:sldId id="274" r:id="rId12"/>
    <p:sldId id="258" r:id="rId13"/>
    <p:sldId id="264" r:id="rId14"/>
    <p:sldId id="266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7" autoAdjust="0"/>
    <p:restoredTop sz="94660"/>
  </p:normalViewPr>
  <p:slideViewPr>
    <p:cSldViewPr>
      <p:cViewPr varScale="1">
        <p:scale>
          <a:sx n="83" d="100"/>
          <a:sy n="83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BEBEB-4BAA-42A9-8474-BE5D5E0FFE6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A39A1-402E-4DD4-8FD1-26FAE63DE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2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A39A1-402E-4DD4-8FD1-26FAE63DE8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9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97F9-8674-4E33-953F-50B3819E4D2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AE971-E465-453F-81FC-1AA50D899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9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ào mở đầ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2942" y="205535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8" y="0"/>
            <a:ext cx="915742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319" y="764704"/>
            <a:ext cx="7772400" cy="5472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UBND QUẬN LONG BIÊN</a:t>
            </a:r>
            <a:b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non Hoa Mộc Lan</a:t>
            </a:r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2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GIÁO ÁN</a:t>
            </a:r>
            <a:br>
              <a:rPr lang="en-US" sz="2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2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PHÁT TRIỂN NHẬN THỨC</a:t>
            </a:r>
            <a:r>
              <a:rPr lang="en-US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(3 – 4 </a:t>
            </a:r>
            <a:r>
              <a:rPr lang="en-US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1628800"/>
            <a:ext cx="1302163" cy="12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0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8356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3284984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Phở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633996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Cốm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Vòng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https://www.tripi.vn/blog/wp-content/uploads/2018/08/c%E1%BB%91m-h%C3%A0-n%E1%BB%99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1694"/>
            <a:ext cx="36724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08105" y="3284984"/>
            <a:ext cx="259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Kem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Tràng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Tiền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99" y="3909856"/>
            <a:ext cx="3700091" cy="243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27057" y="6309320"/>
            <a:ext cx="1425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Bún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chả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Ẩm thự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368732"/>
            <a:ext cx="609600" cy="609600"/>
          </a:xfrm>
          <a:prstGeom prst="rect">
            <a:avLst/>
          </a:prstGeom>
        </p:spPr>
      </p:pic>
      <p:pic>
        <p:nvPicPr>
          <p:cNvPr id="4098" name="Picture 2" descr="Kem Tràng Tiền - 59C Quang Trung ở Quận Gò Vấp, TP. HCM | Vide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99" y="837873"/>
            <a:ext cx="364472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ADT\bẻ càn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34336"/>
            <a:ext cx="2699567" cy="22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ADT\Nghị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07" y="3964977"/>
            <a:ext cx="3376625" cy="23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ADT\190626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34336"/>
            <a:ext cx="2329234" cy="23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3053857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vứt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bãi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7687" y="310089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ngắt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bẻ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cành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6341258"/>
            <a:ext cx="406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nghịch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iáo dục trẻ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8506" y="3345141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ma Cerezo Japón Sakura Con Una Flores Rosas Sobre Fondo — Vector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uyện tập củng c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2132856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8265" y="2348880"/>
            <a:ext cx="44539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3: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0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1018" y="2090172"/>
            <a:ext cx="57262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</a:t>
            </a:r>
            <a:r>
              <a:rPr lang="en-US" sz="54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chơi</a:t>
            </a:r>
            <a:r>
              <a:rPr lang="en-US" sz="54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</a:p>
          <a:p>
            <a:pPr algn="ctr"/>
            <a:r>
              <a:rPr lang="en-US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 </a:t>
            </a:r>
            <a:r>
              <a:rPr lang="en-US" sz="5400" b="1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thông</a:t>
            </a:r>
            <a:r>
              <a:rPr lang="en-US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minh </a:t>
            </a:r>
            <a:r>
              <a:rPr lang="en-US" sz="5400" b="1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nhất</a:t>
            </a:r>
            <a:endParaRPr lang="en-US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ai thông minh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3701"/>
            <a:ext cx="8229600" cy="905019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Đâu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danh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lam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9" y="908720"/>
            <a:ext cx="369815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Kinh nghiệm du lịch tháp Eiffel mọi người cần biế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1642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Kim tự tháp Ai Cập: Công trình xây dựng đầy bí ẩn | Tạp chí Kiế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im tự tháp Ai Cập: Công trình xây dựng đầy bí ẩn | Tạp chí Kiến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9" y="3991146"/>
            <a:ext cx="3698159" cy="224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/>
          <a:stretch/>
        </p:blipFill>
        <p:spPr bwMode="auto">
          <a:xfrm>
            <a:off x="4642793" y="3968752"/>
            <a:ext cx="3816423" cy="226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3284984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Lăng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Bác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8104" y="3299880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Tháp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Eiffel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6237312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Gươm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4748" y="6237312"/>
            <a:ext cx="28211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3. Kim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Tháp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áp án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 á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7" grpId="0"/>
      <p:bldP spid="17" grpId="1"/>
      <p:bldP spid="18" grpId="0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  <a:noFill/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Đâu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6" y="908720"/>
            <a:ext cx="3802022" cy="22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96" y="908720"/>
            <a:ext cx="3960439" cy="22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Bữa sáng rộ ràng với công thức hamburger bò ng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6" y="3861049"/>
            <a:ext cx="3802022" cy="22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9"/>
            <a:ext cx="396043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5696" y="3140968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1. Pizza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140968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Phở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6093297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3. Hamburger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4" y="6068375"/>
            <a:ext cx="3096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Cốm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Làng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Vòng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p á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áp án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1" grpId="0"/>
      <p:bldP spid="11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2830" y="2276872"/>
            <a:ext cx="3549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2: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khéo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Bé khéo tay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ết thúc p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8544" y="1484784"/>
            <a:ext cx="609600" cy="609600"/>
          </a:xfrm>
          <a:prstGeom prst="rect">
            <a:avLst/>
          </a:prstGeom>
        </p:spPr>
      </p:pic>
      <p:pic>
        <p:nvPicPr>
          <p:cNvPr id="1026" name="Picture 2" descr="Bộ sưu tập hình nền powerpoint đẹp chuyên nghiệp full HD ($464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9" y="-27384"/>
            <a:ext cx="91879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7738" y="2100155"/>
            <a:ext cx="63685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cảm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ơn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Mọi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đã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theo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dõi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ose Up White And Yellow Chrysanthemum Flowers On Blue Woo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61255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á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78904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1728764" y="2060848"/>
            <a:ext cx="56515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1: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Yêu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Nội</a:t>
            </a:r>
            <a:endParaRPr lang="en-US" sz="5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1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ờ Hồ là Bờ Hồ - Tạp chí Kiến Tr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êu Hà Nội - Tốp ca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en etikety pre vče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308" y="-1156690"/>
            <a:ext cx="688538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ìm hiể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280571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7664" y="1707773"/>
            <a:ext cx="585993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 ĐỘNG 2:</a:t>
            </a:r>
          </a:p>
          <a:p>
            <a:pPr algn="ctr"/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Tìm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hiểu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thủ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đô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Hà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Nội</a:t>
            </a:r>
            <a:endParaRPr lang="en-US" sz="54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ồ Gươm trong tôi - Đánh giá về Hồ Hoàn Kiếm, Hà Nội, Việt Nam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858"/>
            <a:ext cx="9157704" cy="60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823"/>
            <a:ext cx="8229600" cy="830897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Gươm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Hồ gươ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166" y="2204864"/>
            <a:ext cx="609600" cy="609600"/>
          </a:xfrm>
        </p:spPr>
      </p:pic>
      <p:pic>
        <p:nvPicPr>
          <p:cNvPr id="3" name="Nhạc H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0512" y="3391469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1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ăng Bác 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 descr="Lăng B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" y="908720"/>
            <a:ext cx="9142990" cy="59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05" y="53752"/>
            <a:ext cx="8229600" cy="78296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Lăng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Bác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1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nét kiến trúc độc đáo của ngôi Chùa Một C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Chùa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Cột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hùa Một cột 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1412776"/>
            <a:ext cx="609600" cy="6096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3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64704"/>
            <a:ext cx="9218326" cy="608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9632" y="-99392"/>
            <a:ext cx="7427168" cy="79695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Miếu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Tử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Giám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Văn miế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3068960"/>
            <a:ext cx="609600" cy="609600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1" y="3861048"/>
            <a:ext cx="3672348" cy="24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83568"/>
          </a:xfrm>
        </p:spPr>
        <p:txBody>
          <a:bodyPr>
            <a:normAutofit/>
          </a:bodyPr>
          <a:lstStyle/>
          <a:p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danh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lam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thủ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đô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Nội</a:t>
            </a:r>
            <a:endParaRPr lang="en-US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421" y="3358153"/>
            <a:ext cx="3760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Thăng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Long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2419" y="3358153"/>
            <a:ext cx="2303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Cột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cờ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5348" y="6382489"/>
            <a:ext cx="1916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4" y="6382489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Long </a:t>
            </a:r>
            <a:r>
              <a:rPr lang="en-US" sz="2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Biên</a:t>
            </a:r>
            <a:endParaRPr 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r="5694" b="7392"/>
          <a:stretch/>
        </p:blipFill>
        <p:spPr bwMode="auto">
          <a:xfrm>
            <a:off x="4824874" y="871652"/>
            <a:ext cx="3678157" cy="241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09" y="3880445"/>
            <a:ext cx="3678157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" y="908720"/>
            <a:ext cx="3619632" cy="23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ở rộng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3053353"/>
            <a:ext cx="609600" cy="609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93" y="4670"/>
            <a:ext cx="845613" cy="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0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182</Words>
  <Application>Microsoft Office PowerPoint</Application>
  <PresentationFormat>On-screen Show (4:3)</PresentationFormat>
  <Paragraphs>54</Paragraphs>
  <Slides>17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Hát “Yêu Hà Nội”</vt:lpstr>
      <vt:lpstr>PowerPoint Presentation</vt:lpstr>
      <vt:lpstr>Hồ Gươm</vt:lpstr>
      <vt:lpstr>Lăng Bác</vt:lpstr>
      <vt:lpstr>Chùa Một Cột</vt:lpstr>
      <vt:lpstr>Văn Miếu Quốc Tử Giám</vt:lpstr>
      <vt:lpstr>Một số danh lam thắng cảnh ở thủ đô Hà Nội</vt:lpstr>
      <vt:lpstr>Các món ăn đặc sản Hà Nội</vt:lpstr>
      <vt:lpstr>PowerPoint Presentation</vt:lpstr>
      <vt:lpstr>PowerPoint Presentation</vt:lpstr>
      <vt:lpstr>PowerPoint Presentation</vt:lpstr>
      <vt:lpstr>Đâu là danh lam thắng cảnh của Hà Nội</vt:lpstr>
      <vt:lpstr>Đâu là món ăn đặc sản của Hà Nội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Techsi.vn</cp:lastModifiedBy>
  <cp:revision>49</cp:revision>
  <dcterms:created xsi:type="dcterms:W3CDTF">2020-04-17T04:37:00Z</dcterms:created>
  <dcterms:modified xsi:type="dcterms:W3CDTF">2024-04-16T05:34:38Z</dcterms:modified>
</cp:coreProperties>
</file>