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embeddedFontLst>
    <p:embeddedFont>
      <p:font typeface="Helvetica Neue" panose="020B060402020202020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hXCVClF7bSMmDZta06Tb1A0Apn4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4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50" name="Google Shape;50;p1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62" name="Google Shape;62;p1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63" name="Google Shape;63;p1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0" y="228600"/>
            <a:ext cx="8686800" cy="2438400"/>
            <a:chOff x="192" y="672"/>
            <a:chExt cx="5472" cy="1536"/>
          </a:xfrm>
        </p:grpSpPr>
        <p:sp>
          <p:nvSpPr>
            <p:cNvPr id="85" name="Google Shape;85;p1"/>
            <p:cNvSpPr/>
            <p:nvPr/>
          </p:nvSpPr>
          <p:spPr>
            <a:xfrm>
              <a:off x="720" y="1776"/>
              <a:ext cx="1248" cy="432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1950" y="7185"/>
                  </a:moveTo>
                  <a:cubicBezTo>
                    <a:pt x="1494" y="7244"/>
                    <a:pt x="1064" y="7504"/>
                    <a:pt x="723" y="7922"/>
                  </a:cubicBezTo>
                  <a:cubicBezTo>
                    <a:pt x="382" y="8339"/>
                    <a:pt x="146" y="8894"/>
                    <a:pt x="49" y="9507"/>
                  </a:cubicBezTo>
                  <a:cubicBezTo>
                    <a:pt x="-47" y="10119"/>
                    <a:pt x="0" y="10758"/>
                    <a:pt x="183" y="11332"/>
                  </a:cubicBezTo>
                  <a:cubicBezTo>
                    <a:pt x="367" y="11905"/>
                    <a:pt x="679" y="12385"/>
                    <a:pt x="1074" y="12701"/>
                  </a:cubicBezTo>
                  <a:cubicBezTo>
                    <a:pt x="758" y="13111"/>
                    <a:pt x="560" y="13671"/>
                    <a:pt x="497" y="14271"/>
                  </a:cubicBezTo>
                  <a:cubicBezTo>
                    <a:pt x="433" y="14871"/>
                    <a:pt x="507" y="15483"/>
                    <a:pt x="709" y="16024"/>
                  </a:cubicBezTo>
                  <a:cubicBezTo>
                    <a:pt x="910" y="16566"/>
                    <a:pt x="1229" y="17010"/>
                    <a:pt x="1622" y="17297"/>
                  </a:cubicBezTo>
                  <a:cubicBezTo>
                    <a:pt x="2016" y="17584"/>
                    <a:pt x="2465" y="17700"/>
                    <a:pt x="2909" y="17629"/>
                  </a:cubicBezTo>
                  <a:cubicBezTo>
                    <a:pt x="3153" y="18257"/>
                    <a:pt x="3495" y="18790"/>
                    <a:pt x="3903" y="19216"/>
                  </a:cubicBezTo>
                  <a:cubicBezTo>
                    <a:pt x="4311" y="19642"/>
                    <a:pt x="4777" y="19952"/>
                    <a:pt x="5274" y="20129"/>
                  </a:cubicBezTo>
                  <a:cubicBezTo>
                    <a:pt x="5771" y="20305"/>
                    <a:pt x="6289" y="20345"/>
                    <a:pt x="6798" y="20244"/>
                  </a:cubicBezTo>
                  <a:cubicBezTo>
                    <a:pt x="7306" y="20144"/>
                    <a:pt x="7795" y="19907"/>
                    <a:pt x="8235" y="19545"/>
                  </a:cubicBezTo>
                  <a:close/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</a:pathLst>
            </a:custGeom>
            <a:solidFill>
              <a:srgbClr val="BADDF4"/>
            </a:solidFill>
            <a:ln w="952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  <a:effectLst>
              <a:outerShdw blurRad="63500" dist="107763" dir="2700000">
                <a:srgbClr val="808080"/>
              </a:outerShdw>
            </a:effectLst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1"/>
            <p:cNvSpPr/>
            <p:nvPr/>
          </p:nvSpPr>
          <p:spPr>
            <a:xfrm>
              <a:off x="192" y="960"/>
              <a:ext cx="1200" cy="432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1950" y="7185"/>
                  </a:moveTo>
                  <a:cubicBezTo>
                    <a:pt x="1494" y="7244"/>
                    <a:pt x="1064" y="7504"/>
                    <a:pt x="723" y="7922"/>
                  </a:cubicBezTo>
                  <a:cubicBezTo>
                    <a:pt x="382" y="8339"/>
                    <a:pt x="146" y="8894"/>
                    <a:pt x="49" y="9507"/>
                  </a:cubicBezTo>
                  <a:cubicBezTo>
                    <a:pt x="-47" y="10119"/>
                    <a:pt x="0" y="10758"/>
                    <a:pt x="183" y="11332"/>
                  </a:cubicBezTo>
                  <a:cubicBezTo>
                    <a:pt x="367" y="11905"/>
                    <a:pt x="679" y="12385"/>
                    <a:pt x="1074" y="12701"/>
                  </a:cubicBezTo>
                  <a:cubicBezTo>
                    <a:pt x="758" y="13111"/>
                    <a:pt x="560" y="13671"/>
                    <a:pt x="497" y="14271"/>
                  </a:cubicBezTo>
                  <a:cubicBezTo>
                    <a:pt x="433" y="14871"/>
                    <a:pt x="507" y="15483"/>
                    <a:pt x="709" y="16024"/>
                  </a:cubicBezTo>
                  <a:cubicBezTo>
                    <a:pt x="910" y="16566"/>
                    <a:pt x="1229" y="17010"/>
                    <a:pt x="1622" y="17297"/>
                  </a:cubicBezTo>
                  <a:cubicBezTo>
                    <a:pt x="2016" y="17584"/>
                    <a:pt x="2465" y="17700"/>
                    <a:pt x="2909" y="17629"/>
                  </a:cubicBezTo>
                  <a:cubicBezTo>
                    <a:pt x="3153" y="18257"/>
                    <a:pt x="3495" y="18790"/>
                    <a:pt x="3903" y="19216"/>
                  </a:cubicBezTo>
                  <a:cubicBezTo>
                    <a:pt x="4311" y="19642"/>
                    <a:pt x="4777" y="19952"/>
                    <a:pt x="5274" y="20129"/>
                  </a:cubicBezTo>
                  <a:cubicBezTo>
                    <a:pt x="5771" y="20305"/>
                    <a:pt x="6289" y="20345"/>
                    <a:pt x="6798" y="20244"/>
                  </a:cubicBezTo>
                  <a:cubicBezTo>
                    <a:pt x="7306" y="20144"/>
                    <a:pt x="7795" y="19907"/>
                    <a:pt x="8235" y="19545"/>
                  </a:cubicBezTo>
                  <a:close/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</a:pathLst>
            </a:custGeom>
            <a:solidFill>
              <a:srgbClr val="BADDF4"/>
            </a:solidFill>
            <a:ln w="952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  <a:effectLst>
              <a:outerShdw blurRad="63500" dist="107763" dir="2700000">
                <a:srgbClr val="808080"/>
              </a:outerShdw>
            </a:effectLst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"/>
            <p:cNvSpPr/>
            <p:nvPr/>
          </p:nvSpPr>
          <p:spPr>
            <a:xfrm>
              <a:off x="4176" y="864"/>
              <a:ext cx="1488" cy="384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1950" y="7185"/>
                  </a:moveTo>
                  <a:cubicBezTo>
                    <a:pt x="1494" y="7244"/>
                    <a:pt x="1064" y="7504"/>
                    <a:pt x="723" y="7922"/>
                  </a:cubicBezTo>
                  <a:cubicBezTo>
                    <a:pt x="382" y="8339"/>
                    <a:pt x="146" y="8894"/>
                    <a:pt x="49" y="9507"/>
                  </a:cubicBezTo>
                  <a:cubicBezTo>
                    <a:pt x="-47" y="10119"/>
                    <a:pt x="0" y="10758"/>
                    <a:pt x="183" y="11332"/>
                  </a:cubicBezTo>
                  <a:cubicBezTo>
                    <a:pt x="367" y="11905"/>
                    <a:pt x="679" y="12385"/>
                    <a:pt x="1074" y="12701"/>
                  </a:cubicBezTo>
                  <a:cubicBezTo>
                    <a:pt x="758" y="13111"/>
                    <a:pt x="560" y="13671"/>
                    <a:pt x="497" y="14271"/>
                  </a:cubicBezTo>
                  <a:cubicBezTo>
                    <a:pt x="433" y="14871"/>
                    <a:pt x="507" y="15483"/>
                    <a:pt x="709" y="16024"/>
                  </a:cubicBezTo>
                  <a:cubicBezTo>
                    <a:pt x="910" y="16566"/>
                    <a:pt x="1229" y="17010"/>
                    <a:pt x="1622" y="17297"/>
                  </a:cubicBezTo>
                  <a:cubicBezTo>
                    <a:pt x="2016" y="17584"/>
                    <a:pt x="2465" y="17700"/>
                    <a:pt x="2909" y="17629"/>
                  </a:cubicBezTo>
                  <a:cubicBezTo>
                    <a:pt x="3153" y="18257"/>
                    <a:pt x="3495" y="18790"/>
                    <a:pt x="3903" y="19216"/>
                  </a:cubicBezTo>
                  <a:cubicBezTo>
                    <a:pt x="4311" y="19642"/>
                    <a:pt x="4777" y="19952"/>
                    <a:pt x="5274" y="20129"/>
                  </a:cubicBezTo>
                  <a:cubicBezTo>
                    <a:pt x="5771" y="20305"/>
                    <a:pt x="6289" y="20345"/>
                    <a:pt x="6798" y="20244"/>
                  </a:cubicBezTo>
                  <a:cubicBezTo>
                    <a:pt x="7306" y="20144"/>
                    <a:pt x="7795" y="19907"/>
                    <a:pt x="8235" y="19545"/>
                  </a:cubicBezTo>
                  <a:close/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</a:pathLst>
            </a:custGeom>
            <a:solidFill>
              <a:srgbClr val="D8F7F8"/>
            </a:solidFill>
            <a:ln w="952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  <a:effectLst>
              <a:outerShdw blurRad="63500" dist="107763" dir="2700000">
                <a:srgbClr val="808080"/>
              </a:outerShdw>
            </a:effectLst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1"/>
            <p:cNvSpPr/>
            <p:nvPr/>
          </p:nvSpPr>
          <p:spPr>
            <a:xfrm>
              <a:off x="4752" y="672"/>
              <a:ext cx="768" cy="336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1950" y="7185"/>
                  </a:moveTo>
                  <a:cubicBezTo>
                    <a:pt x="1494" y="7244"/>
                    <a:pt x="1064" y="7504"/>
                    <a:pt x="723" y="7922"/>
                  </a:cubicBezTo>
                  <a:cubicBezTo>
                    <a:pt x="382" y="8339"/>
                    <a:pt x="146" y="8894"/>
                    <a:pt x="49" y="9507"/>
                  </a:cubicBezTo>
                  <a:cubicBezTo>
                    <a:pt x="-47" y="10119"/>
                    <a:pt x="0" y="10758"/>
                    <a:pt x="183" y="11332"/>
                  </a:cubicBezTo>
                  <a:cubicBezTo>
                    <a:pt x="367" y="11905"/>
                    <a:pt x="679" y="12385"/>
                    <a:pt x="1074" y="12701"/>
                  </a:cubicBezTo>
                  <a:cubicBezTo>
                    <a:pt x="758" y="13111"/>
                    <a:pt x="560" y="13671"/>
                    <a:pt x="497" y="14271"/>
                  </a:cubicBezTo>
                  <a:cubicBezTo>
                    <a:pt x="433" y="14871"/>
                    <a:pt x="507" y="15483"/>
                    <a:pt x="709" y="16024"/>
                  </a:cubicBezTo>
                  <a:cubicBezTo>
                    <a:pt x="910" y="16566"/>
                    <a:pt x="1229" y="17010"/>
                    <a:pt x="1622" y="17297"/>
                  </a:cubicBezTo>
                  <a:cubicBezTo>
                    <a:pt x="2016" y="17584"/>
                    <a:pt x="2465" y="17700"/>
                    <a:pt x="2909" y="17629"/>
                  </a:cubicBezTo>
                  <a:cubicBezTo>
                    <a:pt x="3153" y="18257"/>
                    <a:pt x="3495" y="18790"/>
                    <a:pt x="3903" y="19216"/>
                  </a:cubicBezTo>
                  <a:cubicBezTo>
                    <a:pt x="4311" y="19642"/>
                    <a:pt x="4777" y="19952"/>
                    <a:pt x="5274" y="20129"/>
                  </a:cubicBezTo>
                  <a:cubicBezTo>
                    <a:pt x="5771" y="20305"/>
                    <a:pt x="6289" y="20345"/>
                    <a:pt x="6798" y="20244"/>
                  </a:cubicBezTo>
                  <a:cubicBezTo>
                    <a:pt x="7306" y="20144"/>
                    <a:pt x="7795" y="19907"/>
                    <a:pt x="8235" y="19545"/>
                  </a:cubicBezTo>
                  <a:close/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  <a:path w="21600" h="21600" fill="none" extrusionOk="0">
                  <a:moveTo>
                    <a:pt x="0" y="0"/>
                  </a:moveTo>
                </a:path>
              </a:pathLst>
            </a:custGeom>
            <a:solidFill>
              <a:srgbClr val="D8F7F8"/>
            </a:solidFill>
            <a:ln w="952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  <a:effectLst>
              <a:outerShdw blurRad="63500" dist="107763" dir="2700000">
                <a:srgbClr val="808080"/>
              </a:outerShdw>
            </a:effectLst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9" name="Google Shape;89;p1"/>
          <p:cNvSpPr/>
          <p:nvPr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339933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-609600" y="4953000"/>
            <a:ext cx="10021887" cy="1247775"/>
          </a:xfrm>
          <a:custGeom>
            <a:avLst/>
            <a:gdLst/>
            <a:ahLst/>
            <a:cxnLst/>
            <a:rect l="l" t="t" r="r" b="b"/>
            <a:pathLst>
              <a:path w="6313" h="786" extrusionOk="0">
                <a:moveTo>
                  <a:pt x="628" y="461"/>
                </a:moveTo>
                <a:cubicBezTo>
                  <a:pt x="704" y="389"/>
                  <a:pt x="898" y="54"/>
                  <a:pt x="1080" y="27"/>
                </a:cubicBezTo>
                <a:cubicBezTo>
                  <a:pt x="1263" y="0"/>
                  <a:pt x="1280" y="216"/>
                  <a:pt x="1724" y="296"/>
                </a:cubicBezTo>
                <a:cubicBezTo>
                  <a:pt x="2168" y="376"/>
                  <a:pt x="3162" y="481"/>
                  <a:pt x="3741" y="505"/>
                </a:cubicBezTo>
                <a:cubicBezTo>
                  <a:pt x="4320" y="529"/>
                  <a:pt x="4891" y="403"/>
                  <a:pt x="5198" y="439"/>
                </a:cubicBezTo>
                <a:cubicBezTo>
                  <a:pt x="5505" y="475"/>
                  <a:pt x="6313" y="672"/>
                  <a:pt x="5584" y="723"/>
                </a:cubicBezTo>
                <a:cubicBezTo>
                  <a:pt x="4855" y="774"/>
                  <a:pt x="1644" y="786"/>
                  <a:pt x="822" y="745"/>
                </a:cubicBezTo>
                <a:cubicBezTo>
                  <a:pt x="0" y="704"/>
                  <a:pt x="679" y="520"/>
                  <a:pt x="650" y="475"/>
                </a:cubicBezTo>
              </a:path>
            </a:pathLst>
          </a:custGeom>
          <a:solidFill>
            <a:srgbClr val="33660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-457200" y="6278562"/>
            <a:ext cx="6151562" cy="576262"/>
          </a:xfrm>
          <a:custGeom>
            <a:avLst/>
            <a:gdLst/>
            <a:ahLst/>
            <a:cxnLst/>
            <a:rect l="l" t="t" r="r" b="b"/>
            <a:pathLst>
              <a:path w="3875" h="363" extrusionOk="0">
                <a:moveTo>
                  <a:pt x="304" y="11"/>
                </a:moveTo>
                <a:cubicBezTo>
                  <a:pt x="374" y="0"/>
                  <a:pt x="540" y="135"/>
                  <a:pt x="732" y="168"/>
                </a:cubicBezTo>
                <a:cubicBezTo>
                  <a:pt x="924" y="201"/>
                  <a:pt x="1228" y="194"/>
                  <a:pt x="1456" y="209"/>
                </a:cubicBezTo>
                <a:cubicBezTo>
                  <a:pt x="1684" y="224"/>
                  <a:pt x="1776" y="243"/>
                  <a:pt x="2099" y="259"/>
                </a:cubicBezTo>
                <a:cubicBezTo>
                  <a:pt x="2422" y="275"/>
                  <a:pt x="3179" y="291"/>
                  <a:pt x="3395" y="307"/>
                </a:cubicBezTo>
                <a:cubicBezTo>
                  <a:pt x="3611" y="323"/>
                  <a:pt x="3875" y="347"/>
                  <a:pt x="3395" y="355"/>
                </a:cubicBezTo>
                <a:cubicBezTo>
                  <a:pt x="2915" y="363"/>
                  <a:pt x="1026" y="354"/>
                  <a:pt x="513" y="354"/>
                </a:cubicBezTo>
                <a:cubicBezTo>
                  <a:pt x="0" y="354"/>
                  <a:pt x="354" y="363"/>
                  <a:pt x="319" y="354"/>
                </a:cubicBezTo>
                <a:cubicBezTo>
                  <a:pt x="284" y="345"/>
                  <a:pt x="306" y="318"/>
                  <a:pt x="304" y="299"/>
                </a:cubicBezTo>
                <a:cubicBezTo>
                  <a:pt x="302" y="280"/>
                  <a:pt x="304" y="290"/>
                  <a:pt x="304" y="242"/>
                </a:cubicBezTo>
                <a:cubicBezTo>
                  <a:pt x="304" y="194"/>
                  <a:pt x="304" y="59"/>
                  <a:pt x="304" y="11"/>
                </a:cubicBezTo>
                <a:close/>
              </a:path>
            </a:pathLst>
          </a:custGeom>
          <a:solidFill>
            <a:srgbClr val="996633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2" name="Google Shape;92;p1"/>
          <p:cNvGrpSpPr/>
          <p:nvPr/>
        </p:nvGrpSpPr>
        <p:grpSpPr>
          <a:xfrm>
            <a:off x="152400" y="5715000"/>
            <a:ext cx="2260600" cy="760412"/>
            <a:chOff x="96" y="3600"/>
            <a:chExt cx="1424" cy="479"/>
          </a:xfrm>
        </p:grpSpPr>
        <p:sp>
          <p:nvSpPr>
            <p:cNvPr id="93" name="Google Shape;93;p1"/>
            <p:cNvSpPr/>
            <p:nvPr/>
          </p:nvSpPr>
          <p:spPr>
            <a:xfrm>
              <a:off x="96" y="3600"/>
              <a:ext cx="608" cy="287"/>
            </a:xfrm>
            <a:custGeom>
              <a:avLst/>
              <a:gdLst/>
              <a:ahLst/>
              <a:cxnLst/>
              <a:rect l="l" t="t" r="r" b="b"/>
              <a:pathLst>
                <a:path w="848" h="400" extrusionOk="0">
                  <a:moveTo>
                    <a:pt x="264" y="384"/>
                  </a:moveTo>
                  <a:cubicBezTo>
                    <a:pt x="212" y="292"/>
                    <a:pt x="160" y="200"/>
                    <a:pt x="120" y="144"/>
                  </a:cubicBezTo>
                  <a:cubicBezTo>
                    <a:pt x="80" y="88"/>
                    <a:pt x="0" y="40"/>
                    <a:pt x="24" y="48"/>
                  </a:cubicBezTo>
                  <a:cubicBezTo>
                    <a:pt x="48" y="56"/>
                    <a:pt x="216" y="144"/>
                    <a:pt x="264" y="192"/>
                  </a:cubicBezTo>
                  <a:cubicBezTo>
                    <a:pt x="312" y="240"/>
                    <a:pt x="304" y="352"/>
                    <a:pt x="312" y="336"/>
                  </a:cubicBezTo>
                  <a:cubicBezTo>
                    <a:pt x="320" y="320"/>
                    <a:pt x="296" y="152"/>
                    <a:pt x="312" y="96"/>
                  </a:cubicBezTo>
                  <a:cubicBezTo>
                    <a:pt x="328" y="40"/>
                    <a:pt x="400" y="0"/>
                    <a:pt x="408" y="0"/>
                  </a:cubicBezTo>
                  <a:cubicBezTo>
                    <a:pt x="416" y="0"/>
                    <a:pt x="360" y="40"/>
                    <a:pt x="360" y="96"/>
                  </a:cubicBezTo>
                  <a:cubicBezTo>
                    <a:pt x="360" y="152"/>
                    <a:pt x="400" y="312"/>
                    <a:pt x="408" y="336"/>
                  </a:cubicBezTo>
                  <a:cubicBezTo>
                    <a:pt x="416" y="360"/>
                    <a:pt x="368" y="280"/>
                    <a:pt x="408" y="240"/>
                  </a:cubicBezTo>
                  <a:cubicBezTo>
                    <a:pt x="448" y="200"/>
                    <a:pt x="624" y="104"/>
                    <a:pt x="648" y="96"/>
                  </a:cubicBezTo>
                  <a:cubicBezTo>
                    <a:pt x="672" y="88"/>
                    <a:pt x="576" y="152"/>
                    <a:pt x="552" y="192"/>
                  </a:cubicBezTo>
                  <a:cubicBezTo>
                    <a:pt x="528" y="232"/>
                    <a:pt x="496" y="328"/>
                    <a:pt x="504" y="336"/>
                  </a:cubicBezTo>
                  <a:cubicBezTo>
                    <a:pt x="512" y="344"/>
                    <a:pt x="544" y="264"/>
                    <a:pt x="600" y="240"/>
                  </a:cubicBezTo>
                  <a:cubicBezTo>
                    <a:pt x="656" y="216"/>
                    <a:pt x="832" y="184"/>
                    <a:pt x="840" y="192"/>
                  </a:cubicBezTo>
                  <a:cubicBezTo>
                    <a:pt x="848" y="200"/>
                    <a:pt x="696" y="256"/>
                    <a:pt x="648" y="288"/>
                  </a:cubicBezTo>
                  <a:cubicBezTo>
                    <a:pt x="600" y="320"/>
                    <a:pt x="608" y="368"/>
                    <a:pt x="552" y="384"/>
                  </a:cubicBezTo>
                  <a:cubicBezTo>
                    <a:pt x="496" y="400"/>
                    <a:pt x="404" y="392"/>
                    <a:pt x="312" y="384"/>
                  </a:cubicBezTo>
                </a:path>
              </a:pathLst>
            </a:custGeom>
            <a:solidFill>
              <a:srgbClr val="00CC00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"/>
            <p:cNvSpPr/>
            <p:nvPr/>
          </p:nvSpPr>
          <p:spPr>
            <a:xfrm>
              <a:off x="528" y="3648"/>
              <a:ext cx="608" cy="287"/>
            </a:xfrm>
            <a:custGeom>
              <a:avLst/>
              <a:gdLst/>
              <a:ahLst/>
              <a:cxnLst/>
              <a:rect l="l" t="t" r="r" b="b"/>
              <a:pathLst>
                <a:path w="848" h="400" extrusionOk="0">
                  <a:moveTo>
                    <a:pt x="264" y="384"/>
                  </a:moveTo>
                  <a:cubicBezTo>
                    <a:pt x="212" y="292"/>
                    <a:pt x="160" y="200"/>
                    <a:pt x="120" y="144"/>
                  </a:cubicBezTo>
                  <a:cubicBezTo>
                    <a:pt x="80" y="88"/>
                    <a:pt x="0" y="40"/>
                    <a:pt x="24" y="48"/>
                  </a:cubicBezTo>
                  <a:cubicBezTo>
                    <a:pt x="48" y="56"/>
                    <a:pt x="216" y="144"/>
                    <a:pt x="264" y="192"/>
                  </a:cubicBezTo>
                  <a:cubicBezTo>
                    <a:pt x="312" y="240"/>
                    <a:pt x="304" y="352"/>
                    <a:pt x="312" y="336"/>
                  </a:cubicBezTo>
                  <a:cubicBezTo>
                    <a:pt x="320" y="320"/>
                    <a:pt x="296" y="152"/>
                    <a:pt x="312" y="96"/>
                  </a:cubicBezTo>
                  <a:cubicBezTo>
                    <a:pt x="328" y="40"/>
                    <a:pt x="400" y="0"/>
                    <a:pt x="408" y="0"/>
                  </a:cubicBezTo>
                  <a:cubicBezTo>
                    <a:pt x="416" y="0"/>
                    <a:pt x="360" y="40"/>
                    <a:pt x="360" y="96"/>
                  </a:cubicBezTo>
                  <a:cubicBezTo>
                    <a:pt x="360" y="152"/>
                    <a:pt x="400" y="312"/>
                    <a:pt x="408" y="336"/>
                  </a:cubicBezTo>
                  <a:cubicBezTo>
                    <a:pt x="416" y="360"/>
                    <a:pt x="368" y="280"/>
                    <a:pt x="408" y="240"/>
                  </a:cubicBezTo>
                  <a:cubicBezTo>
                    <a:pt x="448" y="200"/>
                    <a:pt x="624" y="104"/>
                    <a:pt x="648" y="96"/>
                  </a:cubicBezTo>
                  <a:cubicBezTo>
                    <a:pt x="672" y="88"/>
                    <a:pt x="576" y="152"/>
                    <a:pt x="552" y="192"/>
                  </a:cubicBezTo>
                  <a:cubicBezTo>
                    <a:pt x="528" y="232"/>
                    <a:pt x="496" y="328"/>
                    <a:pt x="504" y="336"/>
                  </a:cubicBezTo>
                  <a:cubicBezTo>
                    <a:pt x="512" y="344"/>
                    <a:pt x="544" y="264"/>
                    <a:pt x="600" y="240"/>
                  </a:cubicBezTo>
                  <a:cubicBezTo>
                    <a:pt x="656" y="216"/>
                    <a:pt x="832" y="184"/>
                    <a:pt x="840" y="192"/>
                  </a:cubicBezTo>
                  <a:cubicBezTo>
                    <a:pt x="848" y="200"/>
                    <a:pt x="696" y="256"/>
                    <a:pt x="648" y="288"/>
                  </a:cubicBezTo>
                  <a:cubicBezTo>
                    <a:pt x="600" y="320"/>
                    <a:pt x="608" y="368"/>
                    <a:pt x="552" y="384"/>
                  </a:cubicBezTo>
                  <a:cubicBezTo>
                    <a:pt x="496" y="400"/>
                    <a:pt x="404" y="392"/>
                    <a:pt x="312" y="384"/>
                  </a:cubicBezTo>
                </a:path>
              </a:pathLst>
            </a:custGeom>
            <a:solidFill>
              <a:srgbClr val="00CC00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1"/>
            <p:cNvSpPr/>
            <p:nvPr/>
          </p:nvSpPr>
          <p:spPr>
            <a:xfrm>
              <a:off x="336" y="3792"/>
              <a:ext cx="608" cy="287"/>
            </a:xfrm>
            <a:custGeom>
              <a:avLst/>
              <a:gdLst/>
              <a:ahLst/>
              <a:cxnLst/>
              <a:rect l="l" t="t" r="r" b="b"/>
              <a:pathLst>
                <a:path w="848" h="400" extrusionOk="0">
                  <a:moveTo>
                    <a:pt x="264" y="384"/>
                  </a:moveTo>
                  <a:cubicBezTo>
                    <a:pt x="212" y="292"/>
                    <a:pt x="160" y="200"/>
                    <a:pt x="120" y="144"/>
                  </a:cubicBezTo>
                  <a:cubicBezTo>
                    <a:pt x="80" y="88"/>
                    <a:pt x="0" y="40"/>
                    <a:pt x="24" y="48"/>
                  </a:cubicBezTo>
                  <a:cubicBezTo>
                    <a:pt x="48" y="56"/>
                    <a:pt x="216" y="144"/>
                    <a:pt x="264" y="192"/>
                  </a:cubicBezTo>
                  <a:cubicBezTo>
                    <a:pt x="312" y="240"/>
                    <a:pt x="304" y="352"/>
                    <a:pt x="312" y="336"/>
                  </a:cubicBezTo>
                  <a:cubicBezTo>
                    <a:pt x="320" y="320"/>
                    <a:pt x="296" y="152"/>
                    <a:pt x="312" y="96"/>
                  </a:cubicBezTo>
                  <a:cubicBezTo>
                    <a:pt x="328" y="40"/>
                    <a:pt x="400" y="0"/>
                    <a:pt x="408" y="0"/>
                  </a:cubicBezTo>
                  <a:cubicBezTo>
                    <a:pt x="416" y="0"/>
                    <a:pt x="360" y="40"/>
                    <a:pt x="360" y="96"/>
                  </a:cubicBezTo>
                  <a:cubicBezTo>
                    <a:pt x="360" y="152"/>
                    <a:pt x="400" y="312"/>
                    <a:pt x="408" y="336"/>
                  </a:cubicBezTo>
                  <a:cubicBezTo>
                    <a:pt x="416" y="360"/>
                    <a:pt x="368" y="280"/>
                    <a:pt x="408" y="240"/>
                  </a:cubicBezTo>
                  <a:cubicBezTo>
                    <a:pt x="448" y="200"/>
                    <a:pt x="624" y="104"/>
                    <a:pt x="648" y="96"/>
                  </a:cubicBezTo>
                  <a:cubicBezTo>
                    <a:pt x="672" y="88"/>
                    <a:pt x="576" y="152"/>
                    <a:pt x="552" y="192"/>
                  </a:cubicBezTo>
                  <a:cubicBezTo>
                    <a:pt x="528" y="232"/>
                    <a:pt x="496" y="328"/>
                    <a:pt x="504" y="336"/>
                  </a:cubicBezTo>
                  <a:cubicBezTo>
                    <a:pt x="512" y="344"/>
                    <a:pt x="544" y="264"/>
                    <a:pt x="600" y="240"/>
                  </a:cubicBezTo>
                  <a:cubicBezTo>
                    <a:pt x="656" y="216"/>
                    <a:pt x="832" y="184"/>
                    <a:pt x="840" y="192"/>
                  </a:cubicBezTo>
                  <a:cubicBezTo>
                    <a:pt x="848" y="200"/>
                    <a:pt x="696" y="256"/>
                    <a:pt x="648" y="288"/>
                  </a:cubicBezTo>
                  <a:cubicBezTo>
                    <a:pt x="600" y="320"/>
                    <a:pt x="608" y="368"/>
                    <a:pt x="552" y="384"/>
                  </a:cubicBezTo>
                  <a:cubicBezTo>
                    <a:pt x="496" y="400"/>
                    <a:pt x="404" y="392"/>
                    <a:pt x="312" y="384"/>
                  </a:cubicBezTo>
                </a:path>
              </a:pathLst>
            </a:custGeom>
            <a:solidFill>
              <a:srgbClr val="00CC00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1"/>
            <p:cNvSpPr/>
            <p:nvPr/>
          </p:nvSpPr>
          <p:spPr>
            <a:xfrm>
              <a:off x="912" y="3696"/>
              <a:ext cx="608" cy="287"/>
            </a:xfrm>
            <a:custGeom>
              <a:avLst/>
              <a:gdLst/>
              <a:ahLst/>
              <a:cxnLst/>
              <a:rect l="l" t="t" r="r" b="b"/>
              <a:pathLst>
                <a:path w="848" h="400" extrusionOk="0">
                  <a:moveTo>
                    <a:pt x="264" y="384"/>
                  </a:moveTo>
                  <a:cubicBezTo>
                    <a:pt x="212" y="292"/>
                    <a:pt x="160" y="200"/>
                    <a:pt x="120" y="144"/>
                  </a:cubicBezTo>
                  <a:cubicBezTo>
                    <a:pt x="80" y="88"/>
                    <a:pt x="0" y="40"/>
                    <a:pt x="24" y="48"/>
                  </a:cubicBezTo>
                  <a:cubicBezTo>
                    <a:pt x="48" y="56"/>
                    <a:pt x="216" y="144"/>
                    <a:pt x="264" y="192"/>
                  </a:cubicBezTo>
                  <a:cubicBezTo>
                    <a:pt x="312" y="240"/>
                    <a:pt x="304" y="352"/>
                    <a:pt x="312" y="336"/>
                  </a:cubicBezTo>
                  <a:cubicBezTo>
                    <a:pt x="320" y="320"/>
                    <a:pt x="296" y="152"/>
                    <a:pt x="312" y="96"/>
                  </a:cubicBezTo>
                  <a:cubicBezTo>
                    <a:pt x="328" y="40"/>
                    <a:pt x="400" y="0"/>
                    <a:pt x="408" y="0"/>
                  </a:cubicBezTo>
                  <a:cubicBezTo>
                    <a:pt x="416" y="0"/>
                    <a:pt x="360" y="40"/>
                    <a:pt x="360" y="96"/>
                  </a:cubicBezTo>
                  <a:cubicBezTo>
                    <a:pt x="360" y="152"/>
                    <a:pt x="400" y="312"/>
                    <a:pt x="408" y="336"/>
                  </a:cubicBezTo>
                  <a:cubicBezTo>
                    <a:pt x="416" y="360"/>
                    <a:pt x="368" y="280"/>
                    <a:pt x="408" y="240"/>
                  </a:cubicBezTo>
                  <a:cubicBezTo>
                    <a:pt x="448" y="200"/>
                    <a:pt x="624" y="104"/>
                    <a:pt x="648" y="96"/>
                  </a:cubicBezTo>
                  <a:cubicBezTo>
                    <a:pt x="672" y="88"/>
                    <a:pt x="576" y="152"/>
                    <a:pt x="552" y="192"/>
                  </a:cubicBezTo>
                  <a:cubicBezTo>
                    <a:pt x="528" y="232"/>
                    <a:pt x="496" y="328"/>
                    <a:pt x="504" y="336"/>
                  </a:cubicBezTo>
                  <a:cubicBezTo>
                    <a:pt x="512" y="344"/>
                    <a:pt x="544" y="264"/>
                    <a:pt x="600" y="240"/>
                  </a:cubicBezTo>
                  <a:cubicBezTo>
                    <a:pt x="656" y="216"/>
                    <a:pt x="832" y="184"/>
                    <a:pt x="840" y="192"/>
                  </a:cubicBezTo>
                  <a:cubicBezTo>
                    <a:pt x="848" y="200"/>
                    <a:pt x="696" y="256"/>
                    <a:pt x="648" y="288"/>
                  </a:cubicBezTo>
                  <a:cubicBezTo>
                    <a:pt x="600" y="320"/>
                    <a:pt x="608" y="368"/>
                    <a:pt x="552" y="384"/>
                  </a:cubicBezTo>
                  <a:cubicBezTo>
                    <a:pt x="496" y="400"/>
                    <a:pt x="404" y="392"/>
                    <a:pt x="312" y="384"/>
                  </a:cubicBezTo>
                </a:path>
              </a:pathLst>
            </a:custGeom>
            <a:solidFill>
              <a:srgbClr val="00CC00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97" name="Google Shape;97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724400" y="6542087"/>
            <a:ext cx="4648200" cy="315912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"/>
          <p:cNvSpPr txBox="1">
            <a:spLocks noGrp="1"/>
          </p:cNvSpPr>
          <p:nvPr>
            <p:ph type="title"/>
          </p:nvPr>
        </p:nvSpPr>
        <p:spPr>
          <a:xfrm>
            <a:off x="838200" y="1066800"/>
            <a:ext cx="7772400" cy="26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>
                <a:solidFill>
                  <a:schemeClr val="dk1"/>
                </a:solidFill>
              </a:rPr>
              <a:t>PHÒNG GIÁO DỤC – ĐÀO TẠO QUẬN LONG BIÊN</a:t>
            </a:r>
            <a:endParaRPr sz="1400" b="1">
              <a:solidFill>
                <a:schemeClr val="dk1"/>
              </a:solidFill>
            </a:endParaRP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>
                <a:solidFill>
                  <a:schemeClr val="dk1"/>
                </a:solidFill>
              </a:rPr>
              <a:t>TRƯỜNG MẦM NON HOA </a:t>
            </a:r>
            <a:r>
              <a:rPr lang="vi-VN" sz="1400" b="1" smtClean="0">
                <a:solidFill>
                  <a:schemeClr val="dk1"/>
                </a:solidFill>
              </a:rPr>
              <a:t>MỘC LAN</a:t>
            </a:r>
            <a:br>
              <a:rPr lang="vi-VN" sz="1400" b="1" smtClean="0">
                <a:solidFill>
                  <a:schemeClr val="dk1"/>
                </a:solidFill>
              </a:rPr>
            </a:br>
            <a:r>
              <a:rPr lang="en-US" sz="1400" b="1" smtClean="0">
                <a:solidFill>
                  <a:schemeClr val="dk1"/>
                </a:solidFill>
              </a:rPr>
              <a:t>-------------*-------------</a:t>
            </a:r>
            <a:endParaRPr sz="1400" b="1">
              <a:solidFill>
                <a:schemeClr val="dk1"/>
              </a:solidFill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Helvetica Neue"/>
              <a:buNone/>
            </a:pPr>
            <a:r>
              <a:rPr lang="vi-VN" sz="3600" smtClean="0">
                <a:solidFill>
                  <a:srgbClr val="0000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vi-VN" sz="3600" smtClean="0">
                <a:solidFill>
                  <a:srgbClr val="0000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vi-VN" sz="3600">
                <a:solidFill>
                  <a:srgbClr val="0000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vi-VN" sz="3600">
                <a:solidFill>
                  <a:srgbClr val="0000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vi-VN" sz="3600" smtClean="0">
                <a:solidFill>
                  <a:srgbClr val="0000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vi-VN" sz="3600" smtClean="0">
                <a:solidFill>
                  <a:srgbClr val="0000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3600" smtClean="0">
                <a:solidFill>
                  <a:srgbClr val="0000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NHẬN </a:t>
            </a:r>
            <a:r>
              <a:rPr lang="en-US" sz="3600">
                <a:solidFill>
                  <a:srgbClr val="0000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BIẾT MỘT SỐ </a:t>
            </a:r>
            <a:r>
              <a:rPr lang="vi-VN" sz="3600" smtClean="0">
                <a:solidFill>
                  <a:srgbClr val="0000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vi-VN" sz="3600" smtClean="0">
                <a:solidFill>
                  <a:srgbClr val="0000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3600" smtClean="0">
                <a:solidFill>
                  <a:srgbClr val="0000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BIỂN </a:t>
            </a:r>
            <a:r>
              <a:rPr lang="en-US" sz="3600">
                <a:solidFill>
                  <a:srgbClr val="0000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BÁO GIAO THÔNG</a:t>
            </a:r>
            <a:endParaRPr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"/>
          <p:cNvSpPr/>
          <p:nvPr/>
        </p:nvSpPr>
        <p:spPr>
          <a:xfrm>
            <a:off x="3200400" y="1371600"/>
            <a:ext cx="2667000" cy="32004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2"/>
          <p:cNvSpPr txBox="1"/>
          <p:nvPr/>
        </p:nvSpPr>
        <p:spPr>
          <a:xfrm>
            <a:off x="1371600" y="5119687"/>
            <a:ext cx="670560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cÊm ®i ng­îc chiÒu</a:t>
            </a:r>
            <a:endParaRPr/>
          </a:p>
        </p:txBody>
      </p:sp>
      <p:sp>
        <p:nvSpPr>
          <p:cNvPr id="105" name="Google Shape;105;p2"/>
          <p:cNvSpPr/>
          <p:nvPr/>
        </p:nvSpPr>
        <p:spPr>
          <a:xfrm>
            <a:off x="3505200" y="1828800"/>
            <a:ext cx="2063750" cy="2357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3733800" y="2743200"/>
            <a:ext cx="1600200" cy="381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8"/>
        </a:soli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/>
          <p:nvPr/>
        </p:nvSpPr>
        <p:spPr>
          <a:xfrm>
            <a:off x="3581400" y="1905000"/>
            <a:ext cx="1905000" cy="18288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2" name="Google Shape;112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14600" y="1295400"/>
            <a:ext cx="3810000" cy="3482975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3"/>
          <p:cNvSpPr txBox="1"/>
          <p:nvPr/>
        </p:nvSpPr>
        <p:spPr>
          <a:xfrm>
            <a:off x="1219200" y="5181600"/>
            <a:ext cx="586740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cÊm « t«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8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53000" y="1295400"/>
            <a:ext cx="3297237" cy="318135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4"/>
          <p:cNvSpPr txBox="1"/>
          <p:nvPr/>
        </p:nvSpPr>
        <p:spPr>
          <a:xfrm>
            <a:off x="1676400" y="5029200"/>
            <a:ext cx="586740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biÓn b¸o cÊm </a:t>
            </a:r>
            <a:endParaRPr/>
          </a:p>
        </p:txBody>
      </p:sp>
      <p:sp>
        <p:nvSpPr>
          <p:cNvPr id="120" name="Google Shape;120;p4"/>
          <p:cNvSpPr/>
          <p:nvPr/>
        </p:nvSpPr>
        <p:spPr>
          <a:xfrm>
            <a:off x="1295400" y="1371600"/>
            <a:ext cx="2743200" cy="28956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4"/>
          <p:cNvSpPr/>
          <p:nvPr/>
        </p:nvSpPr>
        <p:spPr>
          <a:xfrm>
            <a:off x="1719262" y="1600200"/>
            <a:ext cx="2124075" cy="2132012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4"/>
          <p:cNvSpPr/>
          <p:nvPr/>
        </p:nvSpPr>
        <p:spPr>
          <a:xfrm>
            <a:off x="1828800" y="2627312"/>
            <a:ext cx="1644650" cy="344487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DDDD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"/>
          <p:cNvSpPr txBox="1"/>
          <p:nvPr/>
        </p:nvSpPr>
        <p:spPr>
          <a:xfrm>
            <a:off x="838200" y="4570412"/>
            <a:ext cx="7848600" cy="1555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giao nhau víi ®­êng s¾t kh«ng cã rµo ch¾n </a:t>
            </a:r>
            <a:endParaRPr/>
          </a:p>
        </p:txBody>
      </p:sp>
      <p:pic>
        <p:nvPicPr>
          <p:cNvPr id="128" name="Google Shape;128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57712" y="3414712"/>
            <a:ext cx="28575" cy="28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57712" y="3414712"/>
            <a:ext cx="28575" cy="28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86000" y="488950"/>
            <a:ext cx="4800600" cy="423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"/>
          <p:cNvSpPr txBox="1"/>
          <p:nvPr/>
        </p:nvSpPr>
        <p:spPr>
          <a:xfrm>
            <a:off x="1524000" y="4768850"/>
            <a:ext cx="5791200" cy="1555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n¬i cã trÎ em        vui ch¬i </a:t>
            </a:r>
            <a:endParaRPr/>
          </a:p>
        </p:txBody>
      </p:sp>
      <p:pic>
        <p:nvPicPr>
          <p:cNvPr id="136" name="Google Shape;13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62200" y="685800"/>
            <a:ext cx="4419600" cy="39258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"/>
          <p:cNvSpPr txBox="1"/>
          <p:nvPr/>
        </p:nvSpPr>
        <p:spPr>
          <a:xfrm>
            <a:off x="1371600" y="5029200"/>
            <a:ext cx="662940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biÓn b¸o nguy hiÓm </a:t>
            </a:r>
            <a:endParaRPr/>
          </a:p>
        </p:txBody>
      </p:sp>
      <p:pic>
        <p:nvPicPr>
          <p:cNvPr id="142" name="Google Shape;142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0" y="1066800"/>
            <a:ext cx="3505200" cy="3092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876800" y="1076325"/>
            <a:ext cx="3276600" cy="291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8"/>
        </a:solid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8"/>
          <p:cNvSpPr txBox="1"/>
          <p:nvPr/>
        </p:nvSpPr>
        <p:spPr>
          <a:xfrm>
            <a:off x="1371600" y="5029200"/>
            <a:ext cx="586740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n¬i cã bÖnh viÖn</a:t>
            </a:r>
            <a:endParaRPr/>
          </a:p>
        </p:txBody>
      </p:sp>
      <p:pic>
        <p:nvPicPr>
          <p:cNvPr id="149" name="Google Shape;149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90800" y="762000"/>
            <a:ext cx="3962400" cy="39290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8"/>
        </a:solidFill>
        <a:effectLst/>
      </p:bgPr>
    </p:bg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9"/>
          <p:cNvSpPr txBox="1"/>
          <p:nvPr/>
        </p:nvSpPr>
        <p:spPr>
          <a:xfrm>
            <a:off x="838200" y="5029200"/>
            <a:ext cx="708660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®­êng mét chiÒu</a:t>
            </a:r>
            <a:endParaRPr/>
          </a:p>
        </p:txBody>
      </p:sp>
      <p:sp>
        <p:nvSpPr>
          <p:cNvPr id="155" name="Google Shape;155;p9"/>
          <p:cNvSpPr/>
          <p:nvPr/>
        </p:nvSpPr>
        <p:spPr>
          <a:xfrm>
            <a:off x="2209800" y="1752600"/>
            <a:ext cx="4419600" cy="2667000"/>
          </a:xfrm>
          <a:prstGeom prst="rect">
            <a:avLst/>
          </a:prstGeom>
          <a:solidFill>
            <a:srgbClr val="3399FF"/>
          </a:solidFill>
          <a:ln w="9525" cap="flat" cmpd="sng">
            <a:solidFill>
              <a:srgbClr val="3399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9"/>
          <p:cNvSpPr/>
          <p:nvPr/>
        </p:nvSpPr>
        <p:spPr>
          <a:xfrm>
            <a:off x="2819400" y="2743200"/>
            <a:ext cx="3200400" cy="8382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On-screen Show (4:3)</PresentationFormat>
  <Paragraphs>11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Helvetica Neue</vt:lpstr>
      <vt:lpstr>Default Design</vt:lpstr>
      <vt:lpstr>PHÒNG GIÁO DỤC – ĐÀO TẠO QUẬN LONG BIÊN TRƯỜNG MẦM NON HOA MỘC LAN -------------*-------------    NHẬN BIẾT MỘT SỐ  BIỂN BÁO GIAO THÔNG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– ĐÀO TẠO QUẬN LONG BIÊN TRƯỜNG MẦM NON HOA MỘC LAN -------------*-------------    NHẬN BIẾT MỘT SỐ  BIỂN BÁO GIAO THÔNG</dc:title>
  <dc:creator>GhostViet.Com</dc:creator>
  <cp:lastModifiedBy>Techsi.vn</cp:lastModifiedBy>
  <cp:revision>1</cp:revision>
  <dcterms:created xsi:type="dcterms:W3CDTF">2011-12-27T08:44:59Z</dcterms:created>
  <dcterms:modified xsi:type="dcterms:W3CDTF">2024-04-16T09:07:25Z</dcterms:modified>
</cp:coreProperties>
</file>