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53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\Desktop\Xu&#226;n%20Mai%20&#8211;%20M&#250;a%20Cho%20M&#7865;%20Xem.mp3" TargetMode="Externa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\Desktop\DoiBanTay-XuanMai_36vpb.mp3" TargetMode="Externa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9665" y="0"/>
            <a:ext cx="9163665" cy="6872749"/>
          </a:xfrm>
          <a:prstGeom prst="rect">
            <a:avLst/>
          </a:prstGeom>
          <a:noFill/>
          <a:ln w="190500" cap="sq">
            <a:solidFill>
              <a:srgbClr val="C8C6BD"/>
            </a:solidFill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2667000" y="3700668"/>
            <a:ext cx="6045611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Chủ điểm </a:t>
            </a:r>
            <a:r>
              <a:rPr lang="vi-VN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vi-VN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 thân</a:t>
            </a:r>
            <a:endParaRPr lang="vi-VN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Đề tài :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Khám phá đôi bàn tay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Lứa </a:t>
            </a: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tuổi :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MGB ( 3 </a:t>
            </a: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Tuổi )</a:t>
            </a:r>
            <a:endParaRPr lang="vi-VN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600200" y="274638"/>
            <a:ext cx="6553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vi-VN" alt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</a:t>
            </a:r>
            <a:r>
              <a:rPr lang="vi-VN" altLang="vi-VN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en-US" altLang="vi-VN" sz="1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 MỘC LAN</a:t>
            </a:r>
            <a:endParaRPr lang="vi-VN" altLang="vi-VN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27488" y="1057593"/>
            <a:ext cx="1524000" cy="1463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1600200" y="2705664"/>
            <a:ext cx="7162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alt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 lĩnh vực Phát triển nhận thức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11ae123005e6bd62e396af49924d3b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Xuân Mai – Múa Cho Mẹ Xem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19050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76400" y="1371600"/>
            <a:ext cx="590738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bé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khéo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tay</a:t>
            </a:r>
            <a:endParaRPr lang="en-US" sz="54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7" name="DoiBanTay-XuanMai_36vpb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990600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7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ngtree-child-fleshy-back-png-clipart_15853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609600"/>
            <a:ext cx="5562600" cy="5245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ải xuố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533401"/>
            <a:ext cx="7341462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xresdefault.jpg"/>
          <p:cNvPicPr>
            <a:picLocks noChangeAspect="1"/>
          </p:cNvPicPr>
          <p:nvPr/>
        </p:nvPicPr>
        <p:blipFill>
          <a:blip r:embed="rId2"/>
          <a:srcRect b="7037"/>
          <a:stretch>
            <a:fillRect/>
          </a:stretch>
        </p:blipFill>
        <p:spPr>
          <a:xfrm>
            <a:off x="0" y="857250"/>
            <a:ext cx="9144000" cy="5162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20180829-meo-giup-me-day-be-cach-giu-gin-do-choi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364" y="838200"/>
            <a:ext cx="7349836" cy="54976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1" y="990600"/>
            <a:ext cx="8458199" cy="518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uYYs-5c82c.gi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85800"/>
            <a:ext cx="8382000" cy="579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maxres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ngoc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914400"/>
            <a:ext cx="8153400" cy="563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50</Words>
  <Application>Microsoft Office PowerPoint</Application>
  <PresentationFormat>On-screen Show (4:3)</PresentationFormat>
  <Paragraphs>7</Paragraphs>
  <Slides>11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Techsi.vn</cp:lastModifiedBy>
  <cp:revision>9</cp:revision>
  <dcterms:created xsi:type="dcterms:W3CDTF">2006-08-16T00:00:00Z</dcterms:created>
  <dcterms:modified xsi:type="dcterms:W3CDTF">2024-04-16T07:38:09Z</dcterms:modified>
</cp:coreProperties>
</file>