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sldIdLst>
    <p:sldId id="286" r:id="rId4"/>
    <p:sldId id="343" r:id="rId5"/>
    <p:sldId id="340" r:id="rId6"/>
    <p:sldId id="315" r:id="rId7"/>
    <p:sldId id="325" r:id="rId8"/>
    <p:sldId id="324" r:id="rId9"/>
    <p:sldId id="327" r:id="rId10"/>
    <p:sldId id="345" r:id="rId11"/>
    <p:sldId id="271" r:id="rId12"/>
    <p:sldId id="346" r:id="rId13"/>
    <p:sldId id="348" r:id="rId14"/>
    <p:sldId id="266" r:id="rId15"/>
    <p:sldId id="265" r:id="rId16"/>
    <p:sldId id="338" r:id="rId17"/>
    <p:sldId id="333" r:id="rId18"/>
    <p:sldId id="264" r:id="rId19"/>
    <p:sldId id="332" r:id="rId20"/>
    <p:sldId id="337" r:id="rId21"/>
    <p:sldId id="319" r:id="rId22"/>
    <p:sldId id="322" r:id="rId23"/>
    <p:sldId id="336" r:id="rId24"/>
    <p:sldId id="320" r:id="rId25"/>
    <p:sldId id="317" r:id="rId26"/>
    <p:sldId id="282" r:id="rId27"/>
    <p:sldId id="284" r:id="rId28"/>
    <p:sldId id="279" r:id="rId29"/>
    <p:sldId id="281" r:id="rId30"/>
    <p:sldId id="280" r:id="rId31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9" autoAdjust="0"/>
    <p:restoredTop sz="94660"/>
  </p:normalViewPr>
  <p:slideViewPr>
    <p:cSldViewPr>
      <p:cViewPr varScale="1">
        <p:scale>
          <a:sx n="83" d="100"/>
          <a:sy n="83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D7E5C-8291-41A9-BA48-BAB5B002E1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6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90F1-275D-43B7-9660-C356F63625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90964-85B2-400E-B19F-D34B1E57F4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30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41487-C291-4C6A-862D-149A7CA67C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0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98529-A165-4C09-877B-C76C4D1DC6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36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093E-D9C6-4226-A38C-51FEB90741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66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CAF7-73A7-4FAC-ADFA-FC7779202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72EDA-D6BD-4BFB-9B84-9BFCE85896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3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12978-0974-406D-9AAD-B86ECBF5A4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00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6456-FF3D-4578-87C0-0BF38F28DA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0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19F8A-858C-4A96-8227-D23963B82A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1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22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50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4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53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13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4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56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5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03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E8E7075-2CCA-462E-B5FA-B6B9531447E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FFFFCC"/>
            </a:gs>
            <a:gs pos="100000">
              <a:srgbClr val="FF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3E38A5-7AEA-4957-9B0A-E87268C7B07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7075-2CCA-462E-B5FA-B6B953144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1F6A-C48E-4581-8A65-CBCE3919C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5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image" Target="../media/image5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.xml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3.xml"/><Relationship Id="rId7" Type="http://schemas.openxmlformats.org/officeDocument/2006/relationships/image" Target="../media/image5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4" y="57397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1381" y="1290149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QUÂN LONG BIÊN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898" y="1669621"/>
            <a:ext cx="418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6313" y="2049093"/>
            <a:ext cx="50842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ÁN: PHÁT TRIỂN </a:t>
            </a:r>
            <a:r>
              <a:rPr lang="en-US" sz="21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9365" y="2684060"/>
            <a:ext cx="3716915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4791" y="3392580"/>
            <a:ext cx="7040301" cy="58355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HOA HỒNG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4335184"/>
            <a:ext cx="487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b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- 4  </a:t>
            </a:r>
            <a:r>
              <a:rPr lang="en-US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\Desktop\hoa hồng có gai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0"/>
            <a:ext cx="4419599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\Desktop\hoa hồng ko gai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4191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am hoa hong no tuyet e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762" cy="6858000"/>
          </a:xfrm>
        </p:spPr>
      </p:pic>
    </p:spTree>
    <p:extLst>
      <p:ext uri="{BB962C8B-B14F-4D97-AF65-F5344CB8AC3E}">
        <p14:creationId xmlns:p14="http://schemas.microsoft.com/office/powerpoint/2010/main" val="11670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Kết quả hình ảnh cho mau hoa 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637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mau hoa 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65" y="0"/>
            <a:ext cx="47453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mau hoa 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" y="3352800"/>
            <a:ext cx="437788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Kết quả hình ảnh cho hoa hồng màu c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Kết quả hình ảnh cho hoa hồng màu c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75" y="3352800"/>
            <a:ext cx="4717626" cy="34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oa hồng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54" y="20782"/>
            <a:ext cx="9102046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5943600"/>
            <a:ext cx="7620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ết quả hình ảnh cho cay hoa hoong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1295400"/>
            <a:ext cx="446809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ết quả hình ảnh cho cánh hoa hồngahi nuoc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1295400"/>
            <a:ext cx="4499548" cy="55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2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https://media.licdn.com/mpr/mpr/AAEAAQAAAAAAAAykAAAAJDQ1ZjYzMGY0LTZmYjktNGNlYi04OGE5LWU2NTI2ZjRjMjI5Y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8" y="3733800"/>
            <a:ext cx="366878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0" y="34636"/>
            <a:ext cx="3886200" cy="352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muare1.vcmedia.vn/images/2012/03/02/mr_607879_40fc4ed90b5106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5250"/>
            <a:ext cx="47625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Kết quả hình ảnh cho hình ảnh chai nuoc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6019800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    Nước hoa</a:t>
            </a:r>
          </a:p>
          <a:p>
            <a:pPr algn="ctr">
              <a:tabLst>
                <a:tab pos="3016250" algn="l"/>
              </a:tabLst>
            </a:pP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datvietflower.com/customFolder/image/tra-hoa-h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05200" y="-685800"/>
            <a:ext cx="5105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3016250" algn="l"/>
              </a:tabLst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 HOA HỒNG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87060"/>
            <a:ext cx="9159658" cy="68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346364" y="2209800"/>
            <a:ext cx="74676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NEN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010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3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\Desktop\khung bong bó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4634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362200"/>
            <a:ext cx="7848600" cy="206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Arial"/>
              </a:rPr>
              <a:t>HOẠT ĐỘNG KHÁM PHÁ</a:t>
            </a:r>
            <a:endParaRPr lang="en-US" sz="48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Đề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tài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  :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Bé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tìm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hiểu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về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hoa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a typeface="Calibri"/>
              </a:rPr>
              <a:t>hồng</a:t>
            </a:r>
            <a:r>
              <a:rPr lang="en-US" sz="2800" b="1" i="1" dirty="0">
                <a:solidFill>
                  <a:srgbClr val="00B050"/>
                </a:solidFill>
                <a:ea typeface="Calibri"/>
              </a:rPr>
              <a:t/>
            </a:r>
            <a:br>
              <a:rPr lang="en-US" sz="2800" b="1" i="1" dirty="0">
                <a:solidFill>
                  <a:srgbClr val="00B050"/>
                </a:solidFill>
                <a:ea typeface="Calibri"/>
              </a:rPr>
            </a:br>
            <a:endParaRPr lang="en-US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49923" y="27598"/>
            <a:ext cx="762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Kết quả hình ảnh cho hoa tầm xu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1" name="Picture 11" descr="Kết quả hình ảnh cho hoa tầm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1" y="27598"/>
            <a:ext cx="9162413" cy="68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0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25" y="533400"/>
            <a:ext cx="8229600" cy="990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tabLst>
                <a:tab pos="3016250" algn="l"/>
              </a:tabLst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Kết quả hình ảnh cho hoa hồng 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" y="381000"/>
            <a:ext cx="912394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51055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87060"/>
            <a:ext cx="9159658" cy="68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77983" y="228600"/>
            <a:ext cx="74676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NEN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01045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8709" y="2438400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 con chăm sóc, bảo vệ hoa, tưới nước cho hoa, không ngắt lá, bẻ cành.</a:t>
            </a: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8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7232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8232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9232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87060"/>
            <a:ext cx="9159658" cy="68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50274" y="1281121"/>
            <a:ext cx="74676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NEN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010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0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752600" y="2514600"/>
            <a:ext cx="55784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362200" y="6491288"/>
            <a:ext cx="4283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72" name="Picture 4" descr="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WordArt 7"/>
          <p:cNvSpPr>
            <a:spLocks noChangeArrowheads="1" noChangeShapeType="1" noTextEdit="1"/>
          </p:cNvSpPr>
          <p:nvPr/>
        </p:nvSpPr>
        <p:spPr bwMode="auto">
          <a:xfrm>
            <a:off x="1752600" y="2667000"/>
            <a:ext cx="57912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991"/>
              </a:avLst>
            </a:prstTxWarp>
          </a:bodyPr>
          <a:lstStyle/>
          <a:p>
            <a:pPr algn="ctr"/>
            <a:endParaRPr lang="en-US" sz="6600" b="1" kern="10" dirty="0">
              <a:solidFill>
                <a:srgbClr val="1001D5"/>
              </a:solidFill>
              <a:effectLst>
                <a:outerShdw blurRad="50800" dist="39000" dir="5460031" algn="tl" rotWithShape="0">
                  <a:srgbClr val="000000">
                    <a:alpha val="37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8374" name="WordArt 7"/>
          <p:cNvSpPr>
            <a:spLocks noChangeArrowheads="1" noChangeShapeType="1" noTextEdit="1"/>
          </p:cNvSpPr>
          <p:nvPr/>
        </p:nvSpPr>
        <p:spPr bwMode="auto">
          <a:xfrm>
            <a:off x="3276600" y="1524000"/>
            <a:ext cx="281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13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 dirty="0">
              <a:ln w="12700">
                <a:solidFill>
                  <a:srgbClr val="009999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743200"/>
            <a:ext cx="54101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Ai </a:t>
            </a:r>
            <a:r>
              <a:rPr lang="en-US" sz="66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nhanh</a:t>
            </a:r>
            <a:r>
              <a:rPr lang="en-US" sz="66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nhÊt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6858000"/>
          </a:xfrm>
          <a:noFill/>
        </p:spPr>
      </p:pic>
      <p:pic>
        <p:nvPicPr>
          <p:cNvPr id="59395" name="Picture 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76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562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209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00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887040"/>
            <a:ext cx="59055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C¸ch</a:t>
            </a:r>
            <a:r>
              <a:rPr lang="en-US" sz="24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ch¬i</a:t>
            </a:r>
            <a:r>
              <a:rPr lang="en-US" sz="24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luËt</a:t>
            </a:r>
            <a:r>
              <a:rPr lang="en-US" sz="24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ch¬i</a:t>
            </a:r>
            <a:r>
              <a:rPr lang="en-US" sz="24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mµu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®á,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vµng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vµ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nh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ó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xanh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c¸c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sÏ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®i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vßng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trßn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vç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nh¹c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bµi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h¸t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c«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nãi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 “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hång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mµu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®á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vÒ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vườn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hång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mµu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®á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sÏ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nh¶y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thËt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vµo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ô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NÕu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b¹n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nµo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ph¶i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nh¶y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lß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cß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mét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vßng</a:t>
            </a:r>
            <a:r>
              <a:rPr lang="en-US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1081800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752600" y="2514600"/>
            <a:ext cx="55784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362200" y="6491288"/>
            <a:ext cx="4283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72" name="Picture 4" descr="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WordArt 7"/>
          <p:cNvSpPr>
            <a:spLocks noChangeArrowheads="1" noChangeShapeType="1" noTextEdit="1"/>
          </p:cNvSpPr>
          <p:nvPr/>
        </p:nvSpPr>
        <p:spPr bwMode="auto">
          <a:xfrm>
            <a:off x="1752600" y="2667000"/>
            <a:ext cx="57912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991"/>
              </a:avLst>
            </a:prstTxWarp>
          </a:bodyPr>
          <a:lstStyle/>
          <a:p>
            <a:pPr algn="ctr"/>
            <a:endParaRPr lang="en-US" sz="6600" b="1" kern="10" dirty="0">
              <a:solidFill>
                <a:srgbClr val="1001D5"/>
              </a:solidFill>
              <a:effectLst>
                <a:outerShdw blurRad="50800" dist="39000" dir="5460031" algn="tl" rotWithShape="0">
                  <a:srgbClr val="000000">
                    <a:alpha val="37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8374" name="WordArt 7"/>
          <p:cNvSpPr>
            <a:spLocks noChangeArrowheads="1" noChangeShapeType="1" noTextEdit="1"/>
          </p:cNvSpPr>
          <p:nvPr/>
        </p:nvSpPr>
        <p:spPr bwMode="auto">
          <a:xfrm>
            <a:off x="3276600" y="1524000"/>
            <a:ext cx="281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13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>
              <a:ln w="12700">
                <a:solidFill>
                  <a:srgbClr val="009999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2667000"/>
            <a:ext cx="4800599" cy="122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Ai </a:t>
            </a:r>
            <a:r>
              <a:rPr lang="en-US" sz="66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khÐo</a:t>
            </a:r>
            <a:r>
              <a:rPr lang="en-US" sz="6600" b="1" i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tay</a:t>
            </a:r>
            <a:endParaRPr lang="en-US" sz="66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19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7999"/>
          </a:xfrm>
          <a:noFill/>
        </p:spPr>
      </p:pic>
      <p:pic>
        <p:nvPicPr>
          <p:cNvPr id="59395" name="Picture 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76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562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209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00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057401"/>
            <a:ext cx="59817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H«m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nay c« ®·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chuÈn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bÞ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giỏ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cắm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solidFill>
                  <a:srgbClr val="0070C0"/>
                </a:solidFill>
                <a:ea typeface="Times New Roman"/>
                <a:cs typeface="Times New Roman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B©y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giê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chóng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sÏ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cắm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cắm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đua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đua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cắm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vµ ®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Ñp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h¬n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nhÐ</a:t>
            </a:r>
            <a:r>
              <a:rPr lang="en-US" sz="28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149469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WordArt 5" descr="75%"/>
          <p:cNvSpPr>
            <a:spLocks noChangeArrowheads="1" noChangeShapeType="1" noTextEdit="1"/>
          </p:cNvSpPr>
          <p:nvPr/>
        </p:nvSpPr>
        <p:spPr bwMode="auto">
          <a:xfrm>
            <a:off x="1600200" y="1447800"/>
            <a:ext cx="5638800" cy="4114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6A19AD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</a:t>
            </a:r>
          </a:p>
          <a:p>
            <a:pPr algn="ctr"/>
            <a:r>
              <a:rPr lang="vi-VN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6A19AD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chăm ngoan, học giỏi.</a:t>
            </a:r>
            <a:endParaRPr lang="en-US" sz="3600" kern="10">
              <a:ln w="19050">
                <a:solidFill>
                  <a:schemeClr val="hlink"/>
                </a:solidFill>
                <a:round/>
                <a:headEnd/>
                <a:tailEnd/>
              </a:ln>
              <a:solidFill>
                <a:srgbClr val="6A19AD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0422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955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382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5516563"/>
            <a:ext cx="10668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230438"/>
            <a:ext cx="10668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76288"/>
            <a:ext cx="10668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0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56388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defRPr/>
            </a:pPr>
            <a:endParaRPr lang="en-US" dirty="0"/>
          </a:p>
        </p:txBody>
      </p:sp>
      <p:pic>
        <p:nvPicPr>
          <p:cNvPr id="1026" name="Picture 2" descr="C:\Users\m\Desktop\khung hì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1" y="2286000"/>
            <a:ext cx="6172200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Ổn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định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tổ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chức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gây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hứng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 </a:t>
            </a:r>
            <a:r>
              <a:rPr lang="en-US" sz="4800" b="1" dirty="0" err="1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thú</a:t>
            </a:r>
            <a:r>
              <a:rPr lang="en-US" sz="4800" b="1" dirty="0">
                <a:solidFill>
                  <a:srgbClr val="1001D5"/>
                </a:solidFill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rial"/>
              </a:rPr>
              <a:t>.</a:t>
            </a:r>
            <a:endParaRPr lang="en-US" sz="4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61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-87060"/>
            <a:ext cx="9159658" cy="68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50274" y="1281121"/>
            <a:ext cx="74676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8800" b="1" dirty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NEN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010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3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ết quả hình ảnh cho 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572"/>
            <a:ext cx="9144000" cy="73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Kết quả hình ảnh cho bông hồng nở to có n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 descr="Kết quả hình ảnh cho 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9"/>
            <a:ext cx="92202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97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6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9144000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0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Kết quả hình ảnh cho bat hoa h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t hoa ho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Kết quả hình ảnh cho bat hoa ho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Kết quả hình ảnh cho thân cây hoa hồng có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2" y="-19051"/>
            <a:ext cx="9148012" cy="686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60&quot;&gt;&lt;property id=&quot;20148&quot; value=&quot;5&quot;/&gt;&lt;property id=&quot;20300&quot; value=&quot;Slide 10&quot;/&gt;&lt;property id=&quot;20307&quot; value=&quot;266&quot;/&gt;&lt;/object&gt;&lt;object type=&quot;3&quot; unique_id=&quot;10063&quot;&gt;&lt;property id=&quot;20148&quot; value=&quot;5&quot;/&gt;&lt;property id=&quot;20300&quot; value=&quot;Slide 11&quot;/&gt;&lt;property id=&quot;20307&quot; value=&quot;260&quot;/&gt;&lt;/object&gt;&lt;object type=&quot;3&quot; unique_id=&quot;10066&quot;&gt;&lt;property id=&quot;20148&quot; value=&quot;5&quot;/&gt;&lt;property id=&quot;20300&quot; value=&quot;Slide 12&quot;/&gt;&lt;property id=&quot;20307&quot; value=&quot;265&quot;/&gt;&lt;/object&gt;&lt;object type=&quot;3&quot; unique_id=&quot;10068&quot;&gt;&lt;property id=&quot;20148&quot; value=&quot;5&quot;/&gt;&lt;property id=&quot;20300&quot; value=&quot;Slide 15&quot;/&gt;&lt;property id=&quot;20307&quot; value=&quot;264&quot;/&gt;&lt;/object&gt;&lt;object type=&quot;3&quot; unique_id=&quot;10070&quot;&gt;&lt;property id=&quot;20148&quot; value=&quot;5&quot;/&gt;&lt;property id=&quot;20300&quot; value=&quot;Slide 16&quot;/&gt;&lt;property id=&quot;20307&quot; value=&quot;269&quot;/&gt;&lt;/object&gt;&lt;object type=&quot;3&quot; unique_id=&quot;10072&quot;&gt;&lt;property id=&quot;20148&quot; value=&quot;5&quot;/&gt;&lt;property id=&quot;20300&quot; value=&quot;Slide 8&quot;/&gt;&lt;property id=&quot;20307&quot; value=&quot;271&quot;/&gt;&lt;/object&gt;&lt;object type=&quot;3&quot; unique_id=&quot;10338&quot;&gt;&lt;property id=&quot;20148&quot; value=&quot;5&quot;/&gt;&lt;property id=&quot;20300&quot; value=&quot;Slide 27&quot;/&gt;&lt;property id=&quot;20307&quot; value=&quot;275&quot;/&gt;&lt;/object&gt;&lt;object type=&quot;3&quot; unique_id=&quot;10339&quot;&gt;&lt;property id=&quot;20148&quot; value=&quot;5&quot;/&gt;&lt;property id=&quot;20300&quot; value=&quot;Slide 28&quot;/&gt;&lt;property id=&quot;20307&quot; value=&quot;277&quot;/&gt;&lt;/object&gt;&lt;object type=&quot;3&quot; unique_id=&quot;10340&quot;&gt;&lt;property id=&quot;20148&quot; value=&quot;5&quot;/&gt;&lt;property id=&quot;20300&quot; value=&quot;Slide 38&quot;/&gt;&lt;property id=&quot;20307&quot; value=&quot;278&quot;/&gt;&lt;/object&gt;&lt;object type=&quot;3&quot; unique_id=&quot;10342&quot;&gt;&lt;property id=&quot;20148&quot; value=&quot;5&quot;/&gt;&lt;property id=&quot;20300&quot; value=&quot;Slide 45&quot;/&gt;&lt;property id=&quot;20307&quot; value=&quot;279&quot;/&gt;&lt;/object&gt;&lt;object type=&quot;3&quot; unique_id=&quot;10343&quot;&gt;&lt;property id=&quot;20148&quot; value=&quot;5&quot;/&gt;&lt;property id=&quot;20300&quot; value=&quot;Slide 46&quot;/&gt;&lt;property id=&quot;20307&quot; value=&quot;281&quot;/&gt;&lt;/object&gt;&lt;object type=&quot;3&quot; unique_id=&quot;10344&quot;&gt;&lt;property id=&quot;20148&quot; value=&quot;5&quot;/&gt;&lt;property id=&quot;20300&quot; value=&quot;Slide 47 - &amp;quot;`&amp;quot;&quot;/&gt;&lt;property id=&quot;20307&quot; value=&quot;280&quot;/&gt;&lt;/object&gt;&lt;object type=&quot;3&quot; unique_id=&quot;10475&quot;&gt;&lt;property id=&quot;20148&quot; value=&quot;5&quot;/&gt;&lt;property id=&quot;20300&quot; value=&quot;Slide 25&quot;/&gt;&lt;property id=&quot;20307&quot; value=&quot;282&quot;/&gt;&lt;/object&gt;&lt;object type=&quot;3&quot; unique_id=&quot;10476&quot;&gt;&lt;property id=&quot;20148&quot; value=&quot;5&quot;/&gt;&lt;property id=&quot;20300&quot; value=&quot;Slide 26&quot;/&gt;&lt;property id=&quot;20307&quot; value=&quot;284&quot;/&gt;&lt;/object&gt;&lt;object type=&quot;3&quot; unique_id=&quot;10797&quot;&gt;&lt;property id=&quot;20148&quot; value=&quot;5&quot;/&gt;&lt;property id=&quot;20300&quot; value=&quot;Slide 30&quot;/&gt;&lt;property id=&quot;20307&quot; value=&quot;285&quot;/&gt;&lt;/object&gt;&lt;object type=&quot;3&quot; unique_id=&quot;10799&quot;&gt;&lt;property id=&quot;20148&quot; value=&quot;5&quot;/&gt;&lt;property id=&quot;20300&quot; value=&quot;Slide 33&quot;/&gt;&lt;property id=&quot;20307&quot; value=&quot;293&quot;/&gt;&lt;/object&gt;&lt;object type=&quot;3&quot; unique_id=&quot;10800&quot;&gt;&lt;property id=&quot;20148&quot; value=&quot;5&quot;/&gt;&lt;property id=&quot;20300&quot; value=&quot;Slide 36&quot;/&gt;&lt;property id=&quot;20307&quot; value=&quot;292&quot;/&gt;&lt;/object&gt;&lt;object type=&quot;3&quot; unique_id=&quot;10801&quot;&gt;&lt;property id=&quot;20148&quot; value=&quot;5&quot;/&gt;&lt;property id=&quot;20300&quot; value=&quot;Slide 42&quot;/&gt;&lt;property id=&quot;20307&quot; value=&quot;291&quot;/&gt;&lt;/object&gt;&lt;object type=&quot;3&quot; unique_id=&quot;10802&quot;&gt;&lt;property id=&quot;20148&quot; value=&quot;5&quot;/&gt;&lt;property id=&quot;20300&quot; value=&quot;Slide 43&quot;/&gt;&lt;property id=&quot;20307&quot; value=&quot;290&quot;/&gt;&lt;/object&gt;&lt;object type=&quot;3&quot; unique_id=&quot;11217&quot;&gt;&lt;property id=&quot;20148&quot; value=&quot;5&quot;/&gt;&lt;property id=&quot;20300&quot; value=&quot;Slide 31&quot;/&gt;&lt;property id=&quot;20307&quot; value=&quot;295&quot;/&gt;&lt;/object&gt;&lt;object type=&quot;3&quot; unique_id=&quot;11219&quot;&gt;&lt;property id=&quot;20148&quot; value=&quot;5&quot;/&gt;&lt;property id=&quot;20300&quot; value=&quot;Slide 34&quot;/&gt;&lt;property id=&quot;20307&quot; value=&quot;297&quot;/&gt;&lt;/object&gt;&lt;object type=&quot;3&quot; unique_id=&quot;11221&quot;&gt;&lt;property id=&quot;20148&quot; value=&quot;5&quot;/&gt;&lt;property id=&quot;20300&quot; value=&quot;Slide 37&quot;/&gt;&lt;property id=&quot;20307&quot; value=&quot;300&quot;/&gt;&lt;/object&gt;&lt;object type=&quot;3&quot; unique_id=&quot;11501&quot;&gt;&lt;property id=&quot;20148&quot; value=&quot;5&quot;/&gt;&lt;property id=&quot;20300&quot; value=&quot;Slide 39&quot;/&gt;&lt;property id=&quot;20307&quot; value=&quot;302&quot;/&gt;&lt;/object&gt;&lt;object type=&quot;3&quot; unique_id=&quot;11502&quot;&gt;&lt;property id=&quot;20148&quot; value=&quot;5&quot;/&gt;&lt;property id=&quot;20300&quot; value=&quot;Slide 40&quot;/&gt;&lt;property id=&quot;20307&quot; value=&quot;303&quot;/&gt;&lt;/object&gt;&lt;object type=&quot;3&quot; unique_id=&quot;11756&quot;&gt;&lt;property id=&quot;20148&quot; value=&quot;5&quot;/&gt;&lt;property id=&quot;20300&quot; value=&quot;Slide 1&quot;/&gt;&lt;property id=&quot;20307&quot; value=&quot;305&quot;/&gt;&lt;/object&gt;&lt;object type=&quot;3&quot; unique_id=&quot;11757&quot;&gt;&lt;property id=&quot;20148&quot; value=&quot;5&quot;/&gt;&lt;property id=&quot;20300&quot; value=&quot;Slide 3&quot;/&gt;&lt;property id=&quot;20307&quot; value=&quot;304&quot;/&gt;&lt;/object&gt;&lt;object type=&quot;3&quot; unique_id=&quot;11758&quot;&gt;&lt;property id=&quot;20148&quot; value=&quot;5&quot;/&gt;&lt;property id=&quot;20300&quot; value=&quot;Slide 2&quot;/&gt;&lt;property id=&quot;20307&quot; value=&quot;313&quot;/&gt;&lt;/object&gt;&lt;object type=&quot;3&quot; unique_id=&quot;11759&quot;&gt;&lt;property id=&quot;20148&quot; value=&quot;5&quot;/&gt;&lt;property id=&quot;20300&quot; value=&quot;Slide 4&quot;/&gt;&lt;property id=&quot;20307&quot; value=&quot;315&quot;/&gt;&lt;/object&gt;&lt;object type=&quot;3&quot; unique_id=&quot;11760&quot;&gt;&lt;property id=&quot;20148&quot; value=&quot;5&quot;/&gt;&lt;property id=&quot;20300&quot; value=&quot;Slide 5&quot;/&gt;&lt;property id=&quot;20307&quot; value=&quot;325&quot;/&gt;&lt;/object&gt;&lt;object type=&quot;3&quot; unique_id=&quot;11761&quot;&gt;&lt;property id=&quot;20148&quot; value=&quot;5&quot;/&gt;&lt;property id=&quot;20300&quot; value=&quot;Slide 6&quot;/&gt;&lt;property id=&quot;20307&quot; value=&quot;324&quot;/&gt;&lt;/object&gt;&lt;object type=&quot;3&quot; unique_id=&quot;11762&quot;&gt;&lt;property id=&quot;20148&quot; value=&quot;5&quot;/&gt;&lt;property id=&quot;20300&quot; value=&quot;Slide 7&quot;/&gt;&lt;property id=&quot;20307&quot; value=&quot;327&quot;/&gt;&lt;/object&gt;&lt;object type=&quot;3&quot; unique_id=&quot;11763&quot;&gt;&lt;property id=&quot;20148&quot; value=&quot;5&quot;/&gt;&lt;property id=&quot;20300&quot; value=&quot;Slide 9 - &amp;quot;Lá kép có 3, 5, 7 hoặc 9 lá nhỏ. Mép lá có răng cưa&amp;quot;&quot;/&gt;&lt;property id=&quot;20307&quot; value=&quot;334&quot;/&gt;&lt;/object&gt;&lt;object type=&quot;3&quot; unique_id=&quot;11764&quot;&gt;&lt;property id=&quot;20148&quot; value=&quot;5&quot;/&gt;&lt;property id=&quot;20300&quot; value=&quot;Slide 13&quot;/&gt;&lt;property id=&quot;20307&quot; value=&quot;338&quot;/&gt;&lt;/object&gt;&lt;object type=&quot;3&quot; unique_id=&quot;11765&quot;&gt;&lt;property id=&quot;20148&quot; value=&quot;5&quot;/&gt;&lt;property id=&quot;20300&quot; value=&quot;Slide 14&quot;/&gt;&lt;property id=&quot;20307&quot; value=&quot;333&quot;/&gt;&lt;/object&gt;&lt;object type=&quot;3&quot; unique_id=&quot;11766&quot;&gt;&lt;property id=&quot;20148&quot; value=&quot;5&quot;/&gt;&lt;property id=&quot;20300&quot; value=&quot;Slide 17&quot;/&gt;&lt;property id=&quot;20307&quot; value=&quot;332&quot;/&gt;&lt;/object&gt;&lt;object type=&quot;3&quot; unique_id=&quot;11767&quot;&gt;&lt;property id=&quot;20148&quot; value=&quot;5&quot;/&gt;&lt;property id=&quot;20300&quot; value=&quot;Slide 18&quot;/&gt;&lt;property id=&quot;20307&quot; value=&quot;331&quot;/&gt;&lt;/object&gt;&lt;object type=&quot;3&quot; unique_id=&quot;11768&quot;&gt;&lt;property id=&quot;20148&quot; value=&quot;5&quot;/&gt;&lt;property id=&quot;20300&quot; value=&quot;Slide 19&quot;/&gt;&lt;property id=&quot;20307&quot; value=&quot;337&quot;/&gt;&lt;/object&gt;&lt;object type=&quot;3&quot; unique_id=&quot;11769&quot;&gt;&lt;property id=&quot;20148&quot; value=&quot;5&quot;/&gt;&lt;property id=&quot;20300&quot; value=&quot;Slide 20&quot;/&gt;&lt;property id=&quot;20307&quot; value=&quot;319&quot;/&gt;&lt;/object&gt;&lt;object type=&quot;3&quot; unique_id=&quot;11770&quot;&gt;&lt;property id=&quot;20148&quot; value=&quot;5&quot;/&gt;&lt;property id=&quot;20300&quot; value=&quot;Slide 21&quot;/&gt;&lt;property id=&quot;20307&quot; value=&quot;322&quot;/&gt;&lt;/object&gt;&lt;object type=&quot;3&quot; unique_id=&quot;11771&quot;&gt;&lt;property id=&quot;20148&quot; value=&quot;5&quot;/&gt;&lt;property id=&quot;20300&quot; value=&quot;Slide 22 - &amp;quot;Hoa hồng leo &amp;quot;&quot;/&gt;&lt;property id=&quot;20307&quot; value=&quot;336&quot;/&gt;&lt;/object&gt;&lt;object type=&quot;3&quot; unique_id=&quot;11772&quot;&gt;&lt;property id=&quot;20148&quot; value=&quot;5&quot;/&gt;&lt;property id=&quot;20300&quot; value=&quot;Slide 23&quot;/&gt;&lt;property id=&quot;20307&quot; value=&quot;320&quot;/&gt;&lt;/object&gt;&lt;object type=&quot;3&quot; unique_id=&quot;11773&quot;&gt;&lt;property id=&quot;20148&quot; value=&quot;5&quot;/&gt;&lt;property id=&quot;20300&quot; value=&quot;Slide 24&quot;/&gt;&lt;property id=&quot;20307&quot; value=&quot;317&quot;/&gt;&lt;/object&gt;&lt;object type=&quot;3&quot; unique_id=&quot;11774&quot;&gt;&lt;property id=&quot;20148&quot; value=&quot;5&quot;/&gt;&lt;property id=&quot;20300&quot; value=&quot;Slide 29&quot;/&gt;&lt;property id=&quot;20307&quot; value=&quot;307&quot;/&gt;&lt;/object&gt;&lt;object type=&quot;3&quot; unique_id=&quot;11775&quot;&gt;&lt;property id=&quot;20148&quot; value=&quot;5&quot;/&gt;&lt;property id=&quot;20300&quot; value=&quot;Slide 32&quot;/&gt;&lt;property id=&quot;20307&quot; value=&quot;309&quot;/&gt;&lt;/object&gt;&lt;object type=&quot;3&quot; unique_id=&quot;11776&quot;&gt;&lt;property id=&quot;20148&quot; value=&quot;5&quot;/&gt;&lt;property id=&quot;20300&quot; value=&quot;Slide 35&quot;/&gt;&lt;property id=&quot;20307&quot; value=&quot;306&quot;/&gt;&lt;/object&gt;&lt;object type=&quot;3&quot; unique_id=&quot;11777&quot;&gt;&lt;property id=&quot;20148&quot; value=&quot;5&quot;/&gt;&lt;property id=&quot;20300&quot; value=&quot;Slide 41&quot;/&gt;&lt;property id=&quot;20307&quot; value=&quot;311&quot;/&gt;&lt;/object&gt;&lt;object type=&quot;3&quot; unique_id=&quot;11778&quot;&gt;&lt;property id=&quot;20148&quot; value=&quot;5&quot;/&gt;&lt;property id=&quot;20300&quot; value=&quot;Slide 44&quot;/&gt;&lt;property id=&quot;20307&quot; value=&quot;310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 ga con">
  <a:themeElements>
    <a:clrScheme name="dan ga c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 ga 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 ga c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 ga c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 ga c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 ga c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 ga c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 ga c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 ga c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986</TotalTime>
  <Words>269</Words>
  <Application>Microsoft Office PowerPoint</Application>
  <PresentationFormat>On-screen Show (4:3)</PresentationFormat>
  <Paragraphs>46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.VnTime</vt:lpstr>
      <vt:lpstr>Arial</vt:lpstr>
      <vt:lpstr>Calibri</vt:lpstr>
      <vt:lpstr>Times New Roman</vt:lpstr>
      <vt:lpstr>Clarity</vt:lpstr>
      <vt:lpstr>dan ga con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Techsi.vn</cp:lastModifiedBy>
  <cp:revision>76</cp:revision>
  <dcterms:created xsi:type="dcterms:W3CDTF">2018-01-15T15:25:38Z</dcterms:created>
  <dcterms:modified xsi:type="dcterms:W3CDTF">2024-04-16T07:33:23Z</dcterms:modified>
</cp:coreProperties>
</file>