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7" r:id="rId4"/>
    <p:sldId id="274" r:id="rId5"/>
    <p:sldId id="260" r:id="rId6"/>
    <p:sldId id="268" r:id="rId7"/>
    <p:sldId id="264" r:id="rId8"/>
    <p:sldId id="269" r:id="rId9"/>
    <p:sldId id="270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3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3355-6D19-4DC9-A2A4-0FE4C0A3998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6670-40B0-492D-A29C-6D7BE320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3355-6D19-4DC9-A2A4-0FE4C0A3998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6670-40B0-492D-A29C-6D7BE320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1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3355-6D19-4DC9-A2A4-0FE4C0A3998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6670-40B0-492D-A29C-6D7BE320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7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3355-6D19-4DC9-A2A4-0FE4C0A3998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6670-40B0-492D-A29C-6D7BE320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3355-6D19-4DC9-A2A4-0FE4C0A3998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6670-40B0-492D-A29C-6D7BE320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3355-6D19-4DC9-A2A4-0FE4C0A3998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6670-40B0-492D-A29C-6D7BE320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4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3355-6D19-4DC9-A2A4-0FE4C0A3998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6670-40B0-492D-A29C-6D7BE320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2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3355-6D19-4DC9-A2A4-0FE4C0A3998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6670-40B0-492D-A29C-6D7BE320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0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3355-6D19-4DC9-A2A4-0FE4C0A3998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6670-40B0-492D-A29C-6D7BE320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5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3355-6D19-4DC9-A2A4-0FE4C0A3998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6670-40B0-492D-A29C-6D7BE320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13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3355-6D19-4DC9-A2A4-0FE4C0A3998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6670-40B0-492D-A29C-6D7BE320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93355-6D19-4DC9-A2A4-0FE4C0A3998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16670-40B0-492D-A29C-6D7BE320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9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0214" y="9343619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38850" y="0"/>
            <a:ext cx="5652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-141666" y="1531758"/>
            <a:ext cx="12333666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GIÁO ÁN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KHÁC BIỆT RÕ </a:t>
            </a:r>
            <a:r>
              <a:rPr lang="en-US" sz="2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 </a:t>
            </a:r>
            <a:r>
              <a:rPr lang="en-US" sz="2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CHIỀU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 CỦA 2 ĐỐI TƯỢNG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LỨA TUỔI: MẪU GIÁO BÉ</a:t>
            </a: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1849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48"/>
            <a:ext cx="12192001" cy="6918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021"/>
            <a:ext cx="2257425" cy="202882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811595" y="3629791"/>
            <a:ext cx="862386" cy="8089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2" y="3459474"/>
            <a:ext cx="4400032" cy="1149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NẤM THẤP HƠN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t="-3112" r="-1027" b="11881"/>
          <a:stretch/>
        </p:blipFill>
        <p:spPr>
          <a:xfrm>
            <a:off x="6228150" y="1040876"/>
            <a:ext cx="2366186" cy="4152694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>
            <a:off x="7534141" y="1065771"/>
            <a:ext cx="709470" cy="5924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279852" y="1108924"/>
            <a:ext cx="3671741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NẤM CAO HƠN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668" y="3459474"/>
            <a:ext cx="2589836" cy="302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9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3" y="-568392"/>
            <a:ext cx="14640058" cy="9350062"/>
          </a:xfrm>
        </p:spPr>
      </p:pic>
      <p:sp>
        <p:nvSpPr>
          <p:cNvPr id="5" name="Right Arrow 4"/>
          <p:cNvSpPr/>
          <p:nvPr/>
        </p:nvSpPr>
        <p:spPr>
          <a:xfrm>
            <a:off x="2782472" y="4808276"/>
            <a:ext cx="862386" cy="8089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015" y="5212736"/>
            <a:ext cx="4400032" cy="1149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DỪA THẤP HƠN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7843233" y="4312815"/>
            <a:ext cx="709470" cy="5924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197968" y="4808276"/>
            <a:ext cx="4024871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 DỪA CAO HƠN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9" y="-115910"/>
            <a:ext cx="12198869" cy="6858000"/>
          </a:xfrm>
        </p:spPr>
      </p:pic>
      <p:sp>
        <p:nvSpPr>
          <p:cNvPr id="7" name="Oval Callout 6"/>
          <p:cNvSpPr/>
          <p:nvPr/>
        </p:nvSpPr>
        <p:spPr>
          <a:xfrm>
            <a:off x="566670" y="1288488"/>
            <a:ext cx="4713668" cy="2234643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 BỊ: 2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 rot="181635">
            <a:off x="5489859" y="141925"/>
            <a:ext cx="6057906" cy="3097527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THƯC HIỆN: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.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28451" y="3677780"/>
            <a:ext cx="859825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I CÔ ỔN ĐỊNH TỔ CHỨC BẰNG</a:t>
            </a:r>
          </a:p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TRÒ CHƠI ĐẬP BÓNG</a:t>
            </a:r>
          </a:p>
        </p:txBody>
      </p:sp>
    </p:spTree>
    <p:extLst>
      <p:ext uri="{BB962C8B-B14F-4D97-AF65-F5344CB8AC3E}">
        <p14:creationId xmlns:p14="http://schemas.microsoft.com/office/powerpoint/2010/main" val="382744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91374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00269" y="0"/>
            <a:ext cx="2274196" cy="1793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52135" y="-1"/>
            <a:ext cx="1711997" cy="29492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20" y="2949261"/>
            <a:ext cx="6293990" cy="2233045"/>
          </a:xfrm>
          <a:prstGeom prst="rect">
            <a:avLst/>
          </a:prstGeom>
        </p:spPr>
      </p:pic>
      <p:pic>
        <p:nvPicPr>
          <p:cNvPr id="15" name="Vè chậm mớ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9020" y="45727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6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693"/>
            <a:ext cx="12192001" cy="6885693"/>
          </a:xfrm>
        </p:spPr>
      </p:pic>
      <p:sp>
        <p:nvSpPr>
          <p:cNvPr id="6" name="Rectangle 5"/>
          <p:cNvSpPr/>
          <p:nvPr/>
        </p:nvSpPr>
        <p:spPr>
          <a:xfrm>
            <a:off x="1509486" y="2135012"/>
            <a:ext cx="68345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2: 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</p:spTree>
    <p:extLst>
      <p:ext uri="{BB962C8B-B14F-4D97-AF65-F5344CB8AC3E}">
        <p14:creationId xmlns:p14="http://schemas.microsoft.com/office/powerpoint/2010/main" val="2364929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7981719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BÉ THÔNG MINH</a:t>
            </a: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61276"/>
            <a:ext cx="7791718" cy="3596724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473817" y="737751"/>
            <a:ext cx="7849674" cy="2180392"/>
          </a:xfrm>
          <a:prstGeom prst="wedgeEllipseCallou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so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5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91"/>
            <a:ext cx="12192000" cy="6964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487" y="275553"/>
            <a:ext cx="8550499" cy="54927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NHÀ CAO HƠN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28" y="4129193"/>
            <a:ext cx="2651975" cy="28453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999" y="1864889"/>
            <a:ext cx="4762500" cy="5094226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5542208" y="1065595"/>
            <a:ext cx="553792" cy="695460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249251" y="3129566"/>
            <a:ext cx="708338" cy="8628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237283"/>
            <a:ext cx="8550499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NHÀ THẤP HƠN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88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513"/>
            <a:ext cx="5446690" cy="5848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92" y="3354948"/>
            <a:ext cx="3348506" cy="3348506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3541154" y="907221"/>
            <a:ext cx="1404334" cy="108900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46690" y="1215809"/>
            <a:ext cx="2829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 CAO HƠN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6647464" y="3754390"/>
            <a:ext cx="1659409" cy="9721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506046" y="3933756"/>
            <a:ext cx="3046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 THẤP HƠN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4882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769" y="-782617"/>
            <a:ext cx="12844530" cy="9578886"/>
          </a:xfrm>
        </p:spPr>
      </p:pic>
      <p:sp>
        <p:nvSpPr>
          <p:cNvPr id="10" name="Left Arrow 9"/>
          <p:cNvSpPr/>
          <p:nvPr/>
        </p:nvSpPr>
        <p:spPr>
          <a:xfrm>
            <a:off x="9453468" y="1876738"/>
            <a:ext cx="862885" cy="5924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045970" y="710115"/>
            <a:ext cx="862884" cy="5924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316353" y="1919891"/>
            <a:ext cx="2189408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THẤP HƠN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731691"/>
            <a:ext cx="2189408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CAO HƠN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9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48"/>
            <a:ext cx="12192001" cy="691894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126" y="334850"/>
            <a:ext cx="3573187" cy="486331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06" y="-174066"/>
            <a:ext cx="2257425" cy="202882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915177" y="2550017"/>
            <a:ext cx="1045949" cy="8089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70616" y="2679839"/>
            <a:ext cx="356753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CAO HƠN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8444160" y="2087411"/>
            <a:ext cx="862885" cy="5924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07045" y="2166490"/>
            <a:ext cx="3301372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THẤP HƠN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13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270</Words>
  <Application>Microsoft Office PowerPoint</Application>
  <PresentationFormat>Widescreen</PresentationFormat>
  <Paragraphs>34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NGÔI NHÀ CAO HƠN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Techsi.vn</cp:lastModifiedBy>
  <cp:revision>21</cp:revision>
  <dcterms:created xsi:type="dcterms:W3CDTF">2019-05-11T13:59:27Z</dcterms:created>
  <dcterms:modified xsi:type="dcterms:W3CDTF">2024-04-16T10:07:32Z</dcterms:modified>
</cp:coreProperties>
</file>