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15/04/2024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15/04/2024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15/04/2024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15/04/2024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15/04/2024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15/04/2024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5.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7.m4a"/><Relationship Id="rId15" Type="http://schemas.openxmlformats.org/officeDocument/2006/relationships/image" Target="../media/image4.png"/><Relationship Id="rId10" Type="http://schemas.openxmlformats.org/officeDocument/2006/relationships/image" Target="../media/image16.png"/><Relationship Id="rId4" Type="http://schemas.microsoft.com/office/2007/relationships/media" Target="../media/media7.m4a"/><Relationship Id="rId9" Type="http://schemas.openxmlformats.org/officeDocument/2006/relationships/image" Target="../media/image15.png"/><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6.png"/><Relationship Id="rId4" Type="http://schemas.microsoft.com/office/2007/relationships/media" Target="../media/media8.m4a"/><Relationship Id="rId9" Type="http://schemas.openxmlformats.org/officeDocument/2006/relationships/image" Target="../media/image15.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7.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8.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media1.m4a"/><Relationship Id="rId7" Type="http://schemas.openxmlformats.org/officeDocument/2006/relationships/image" Target="../media/image11.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slideLayout" Target="../slideLayouts/slideLayout46.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4.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13.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5.m4a"/><Relationship Id="rId15" Type="http://schemas.openxmlformats.org/officeDocument/2006/relationships/image" Target="../media/image21.jpg"/><Relationship Id="rId10" Type="http://schemas.openxmlformats.org/officeDocument/2006/relationships/image" Target="../media/image16.png"/><Relationship Id="rId4" Type="http://schemas.microsoft.com/office/2007/relationships/media" Target="../media/media5.m4a"/><Relationship Id="rId9" Type="http://schemas.openxmlformats.org/officeDocument/2006/relationships/image" Target="../media/image15.png"/><Relationship Id="rId1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8.png"/><Relationship Id="rId2" Type="http://schemas.microsoft.com/office/2007/relationships/media" Target="../media/media4.mp4"/><Relationship Id="rId16" Type="http://schemas.openxmlformats.org/officeDocument/2006/relationships/image" Target="../media/image24.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7.png"/><Relationship Id="rId5" Type="http://schemas.openxmlformats.org/officeDocument/2006/relationships/audio" Target="../media/media6.m4a"/><Relationship Id="rId15" Type="http://schemas.openxmlformats.org/officeDocument/2006/relationships/image" Target="../media/image13.png"/><Relationship Id="rId10" Type="http://schemas.openxmlformats.org/officeDocument/2006/relationships/image" Target="../media/image16.png"/><Relationship Id="rId4" Type="http://schemas.microsoft.com/office/2007/relationships/media" Target="../media/media6.m4a"/><Relationship Id="rId9" Type="http://schemas.openxmlformats.org/officeDocument/2006/relationships/image" Target="../media/image15.pn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9FDA1-0415-A696-163B-8317A007E33E}"/>
              </a:ext>
            </a:extLst>
          </p:cNvPr>
          <p:cNvSpPr txBox="1"/>
          <p:nvPr/>
        </p:nvSpPr>
        <p:spPr>
          <a:xfrm>
            <a:off x="3470213" y="126609"/>
            <a:ext cx="5516895"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UBND QUẬN LONG BIÊN</a:t>
            </a:r>
          </a:p>
          <a:p>
            <a:pPr algn="ctr"/>
            <a:r>
              <a:rPr lang="en-US" sz="2400" b="1" dirty="0">
                <a:latin typeface="Times New Roman" panose="02020603050405020304" pitchFamily="18" charset="0"/>
                <a:cs typeface="Times New Roman" panose="02020603050405020304" pitchFamily="18" charset="0"/>
              </a:rPr>
              <a:t>TRƯỜNG MẦM </a:t>
            </a:r>
            <a:r>
              <a:rPr lang="en-US" sz="2400" b="1">
                <a:latin typeface="Times New Roman" panose="02020603050405020304" pitchFamily="18" charset="0"/>
                <a:cs typeface="Times New Roman" panose="02020603050405020304" pitchFamily="18" charset="0"/>
              </a:rPr>
              <a:t>NON </a:t>
            </a:r>
            <a:r>
              <a:rPr lang="en-US" sz="2400" b="1" smtClean="0">
                <a:latin typeface="Times New Roman" panose="02020603050405020304" pitchFamily="18" charset="0"/>
                <a:cs typeface="Times New Roman" panose="02020603050405020304" pitchFamily="18" charset="0"/>
              </a:rPr>
              <a:t>HOA MỘC LAN</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51C469D-99A5-E9DF-2FE9-ED65486010DA}"/>
              </a:ext>
            </a:extLst>
          </p:cNvPr>
          <p:cNvSpPr txBox="1"/>
          <p:nvPr/>
        </p:nvSpPr>
        <p:spPr>
          <a:xfrm>
            <a:off x="2713915" y="1941342"/>
            <a:ext cx="7029488" cy="707886"/>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endParaRPr lang="en-US" sz="40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8EB78D-80EC-2AC2-B2FF-3121547D30B6}"/>
              </a:ext>
            </a:extLst>
          </p:cNvPr>
          <p:cNvSpPr txBox="1"/>
          <p:nvPr/>
        </p:nvSpPr>
        <p:spPr>
          <a:xfrm>
            <a:off x="4336153" y="3632964"/>
            <a:ext cx="3785011" cy="1200329"/>
          </a:xfrm>
          <a:prstGeom prst="rect">
            <a:avLst/>
          </a:prstGeom>
          <a:noFill/>
        </p:spPr>
        <p:txBody>
          <a:bodyPr wrap="none" rtlCol="0">
            <a:spAutoFit/>
          </a:bodyPr>
          <a:lstStyle/>
          <a:p>
            <a:pPr algn="ctr">
              <a:lnSpc>
                <a:spcPct val="150000"/>
              </a:lnSpc>
            </a:pP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vồng</a:t>
            </a:r>
            <a:endParaRPr lang="en-US" sz="2400" b="1" dirty="0">
              <a:latin typeface="Times New Roman" panose="02020603050405020304" pitchFamily="18" charset="0"/>
              <a:cs typeface="Times New Roman" panose="02020603050405020304" pitchFamily="18" charset="0"/>
            </a:endParaRPr>
          </a:p>
          <a:p>
            <a:pPr algn="ctr">
              <a:lnSpc>
                <a:spcPct val="150000"/>
              </a:lnSpc>
            </a:pPr>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3 – </a:t>
            </a:r>
            <a:r>
              <a:rPr lang="en-US" sz="2400" b="1">
                <a:latin typeface="Times New Roman" panose="02020603050405020304" pitchFamily="18" charset="0"/>
                <a:cs typeface="Times New Roman" panose="02020603050405020304" pitchFamily="18" charset="0"/>
              </a:rPr>
              <a:t>4 </a:t>
            </a:r>
            <a:r>
              <a:rPr lang="en-US" sz="2400" b="1" smtClean="0">
                <a:latin typeface="Times New Roman" panose="02020603050405020304" pitchFamily="18" charset="0"/>
                <a:cs typeface="Times New Roman" panose="02020603050405020304" pitchFamily="18" charset="0"/>
              </a:rPr>
              <a:t>tuổi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8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195</Words>
  <Application>Microsoft Office PowerPoint</Application>
  <PresentationFormat>Widescreen</PresentationFormat>
  <Paragraphs>39</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Techsi.vn</cp:lastModifiedBy>
  <cp:revision>23</cp:revision>
  <dcterms:created xsi:type="dcterms:W3CDTF">2022-03-30T01:26:12Z</dcterms:created>
  <dcterms:modified xsi:type="dcterms:W3CDTF">2024-04-15T09:36:11Z</dcterms:modified>
</cp:coreProperties>
</file>