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6" r:id="rId3"/>
    <p:sldId id="279" r:id="rId4"/>
    <p:sldId id="287" r:id="rId5"/>
    <p:sldId id="285" r:id="rId6"/>
    <p:sldId id="292" r:id="rId7"/>
    <p:sldId id="257" r:id="rId8"/>
    <p:sldId id="275" r:id="rId9"/>
    <p:sldId id="278" r:id="rId10"/>
    <p:sldId id="272" r:id="rId11"/>
    <p:sldId id="259" r:id="rId12"/>
    <p:sldId id="261" r:id="rId13"/>
    <p:sldId id="262" r:id="rId14"/>
    <p:sldId id="263" r:id="rId15"/>
    <p:sldId id="267" r:id="rId16"/>
    <p:sldId id="268" r:id="rId17"/>
    <p:sldId id="269" r:id="rId18"/>
    <p:sldId id="270" r:id="rId19"/>
    <p:sldId id="271" r:id="rId20"/>
    <p:sldId id="274" r:id="rId21"/>
    <p:sldId id="273" r:id="rId22"/>
    <p:sldId id="290" r:id="rId23"/>
    <p:sldId id="29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  <a:srgbClr val="FBC235"/>
    <a:srgbClr val="9E90A0"/>
    <a:srgbClr val="56DA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01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29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61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800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030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00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09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00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7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76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46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03282-EA72-4CB4-9F7C-ABA1064F9850}" type="datetimeFigureOut">
              <a:rPr lang="en-US" smtClean="0"/>
              <a:pPr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67459-8449-441D-B2F3-D0C0853AC8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63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1.png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Layout" Target="../slideLayouts/slideLayout2.xml"/><Relationship Id="rId7" Type="http://schemas.openxmlformats.org/officeDocument/2006/relationships/slide" Target="slide1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8.png"/><Relationship Id="rId5" Type="http://schemas.openxmlformats.org/officeDocument/2006/relationships/slide" Target="slide18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50846" y="258901"/>
            <a:ext cx="8290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PHÒNG GIÁO DỤC &amp; ĐÀO TẠO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 QUẬN LONG BIÊN</a:t>
            </a:r>
          </a:p>
          <a:p>
            <a:pPr algn="ctr"/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TRƯỜNG MẦM </a:t>
            </a:r>
            <a:r>
              <a:rPr lang="vi-VN" sz="2000" b="1">
                <a:latin typeface="Times New Roman" pitchFamily="18" charset="0"/>
                <a:cs typeface="Times New Roman" pitchFamily="18" charset="0"/>
              </a:rPr>
              <a:t>NON 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HOA MỘC LAN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06943" y="1853929"/>
            <a:ext cx="8778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LĨNH VỰC: PHÁT TRIỂN NHẬN THỨC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3519" y="3429000"/>
            <a:ext cx="59737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5</a:t>
            </a:r>
          </a:p>
          <a:p>
            <a:pPr>
              <a:lnSpc>
                <a:spcPct val="150000"/>
              </a:lnSpc>
            </a:pP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Lứa tuổi: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3 - 4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 tuổi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20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25102" y="751136"/>
            <a:ext cx="545854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8800" b="1" i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88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i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en-US" sz="8800" b="1" i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94947" y="986241"/>
            <a:ext cx="30939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4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E1B729-8556-4E9C-8C68-4715D92006F7}"/>
              </a:ext>
            </a:extLst>
          </p:cNvPr>
          <p:cNvSpPr txBox="1"/>
          <p:nvPr/>
        </p:nvSpPr>
        <p:spPr>
          <a:xfrm>
            <a:off x="2566232" y="2531444"/>
            <a:ext cx="84946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ắc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112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 rot="20394185">
            <a:off x="1352465" y="1614152"/>
            <a:ext cx="2024914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" name="Rectangle 5">
            <a:hlinkClick r:id="rId5" action="ppaction://hlinksldjump"/>
          </p:cNvPr>
          <p:cNvSpPr/>
          <p:nvPr/>
        </p:nvSpPr>
        <p:spPr>
          <a:xfrm>
            <a:off x="4519371" y="295367"/>
            <a:ext cx="2024914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7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hlinkClick r:id="rId5" action="ppaction://hlinksldjump"/>
          </p:cNvPr>
          <p:cNvSpPr/>
          <p:nvPr/>
        </p:nvSpPr>
        <p:spPr>
          <a:xfrm rot="1128393">
            <a:off x="7905097" y="2433960"/>
            <a:ext cx="1737976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9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</a:p>
        </p:txBody>
      </p:sp>
      <p:pic>
        <p:nvPicPr>
          <p:cNvPr id="20" name="dong h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9990667" y="5619750"/>
            <a:ext cx="2201333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71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 có liên quan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417" y="1070267"/>
            <a:ext cx="9407165" cy="479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716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 có liên qua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4" y="495299"/>
            <a:ext cx="5330825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87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26" y="1645920"/>
            <a:ext cx="3391413" cy="35656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261" y="3530991"/>
            <a:ext cx="6044419" cy="31083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358" y="126608"/>
            <a:ext cx="4376703" cy="4614203"/>
          </a:xfrm>
          <a:prstGeom prst="rect">
            <a:avLst/>
          </a:prstGeom>
        </p:spPr>
      </p:pic>
      <p:sp>
        <p:nvSpPr>
          <p:cNvPr id="8" name="TextBox 7">
            <a:hlinkClick r:id="rId7" action="ppaction://hlinksldjump"/>
          </p:cNvPr>
          <p:cNvSpPr txBox="1"/>
          <p:nvPr/>
        </p:nvSpPr>
        <p:spPr>
          <a:xfrm>
            <a:off x="7573659" y="4549140"/>
            <a:ext cx="17021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0" name="TextBox 9">
            <a:hlinkClick r:id="rId8" action="ppaction://hlinksldjump"/>
          </p:cNvPr>
          <p:cNvSpPr txBox="1"/>
          <p:nvPr/>
        </p:nvSpPr>
        <p:spPr>
          <a:xfrm>
            <a:off x="2324065" y="2677220"/>
            <a:ext cx="17021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TextBox 10">
            <a:hlinkClick r:id="rId8" action="ppaction://hlinksldjump"/>
          </p:cNvPr>
          <p:cNvSpPr txBox="1"/>
          <p:nvPr/>
        </p:nvSpPr>
        <p:spPr>
          <a:xfrm>
            <a:off x="7414225" y="1212772"/>
            <a:ext cx="17021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3" name="dong h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0287767" y="5788819"/>
            <a:ext cx="1900766" cy="106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09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 có liên quan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417" y="1070267"/>
            <a:ext cx="9407165" cy="479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108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 có liên qua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4" y="495299"/>
            <a:ext cx="5330825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509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hlinkClick r:id="rId4" action="ppaction://hlinksldjump"/>
          </p:cNvPr>
          <p:cNvSpPr/>
          <p:nvPr/>
        </p:nvSpPr>
        <p:spPr>
          <a:xfrm>
            <a:off x="7618727" y="4383370"/>
            <a:ext cx="1927274" cy="1716259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" name="Cloud 6">
            <a:hlinkClick r:id="rId4" action="ppaction://hlinksldjump"/>
          </p:cNvPr>
          <p:cNvSpPr/>
          <p:nvPr/>
        </p:nvSpPr>
        <p:spPr>
          <a:xfrm>
            <a:off x="3761178" y="1605862"/>
            <a:ext cx="1927274" cy="1716259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Cloud 7">
            <a:hlinkClick r:id="rId4" action="ppaction://hlinksldjump"/>
          </p:cNvPr>
          <p:cNvSpPr/>
          <p:nvPr/>
        </p:nvSpPr>
        <p:spPr>
          <a:xfrm>
            <a:off x="6951327" y="1894677"/>
            <a:ext cx="1927274" cy="1716259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" name="Cloud 8">
            <a:hlinkClick r:id="rId4" action="ppaction://hlinksldjump"/>
          </p:cNvPr>
          <p:cNvSpPr/>
          <p:nvPr/>
        </p:nvSpPr>
        <p:spPr>
          <a:xfrm>
            <a:off x="943366" y="3928661"/>
            <a:ext cx="1927274" cy="1716259"/>
          </a:xfrm>
          <a:prstGeom prst="clou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Cloud 11">
            <a:hlinkClick r:id="rId5" action="ppaction://hlinksldjump"/>
          </p:cNvPr>
          <p:cNvSpPr/>
          <p:nvPr/>
        </p:nvSpPr>
        <p:spPr>
          <a:xfrm>
            <a:off x="4296465" y="4441158"/>
            <a:ext cx="1927274" cy="1716259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Cloud 12">
            <a:hlinkClick r:id="rId5" action="ppaction://hlinksldjump"/>
          </p:cNvPr>
          <p:cNvSpPr/>
          <p:nvPr/>
        </p:nvSpPr>
        <p:spPr>
          <a:xfrm>
            <a:off x="10264726" y="4220307"/>
            <a:ext cx="1927274" cy="1716259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4" name="Cloud 13">
            <a:hlinkClick r:id="rId5" action="ppaction://hlinksldjump"/>
          </p:cNvPr>
          <p:cNvSpPr/>
          <p:nvPr/>
        </p:nvSpPr>
        <p:spPr>
          <a:xfrm>
            <a:off x="661714" y="1605862"/>
            <a:ext cx="1927274" cy="1716259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5" name="Cloud 14">
            <a:hlinkClick r:id="rId4" action="ppaction://hlinksldjump"/>
          </p:cNvPr>
          <p:cNvSpPr/>
          <p:nvPr/>
        </p:nvSpPr>
        <p:spPr>
          <a:xfrm>
            <a:off x="9883362" y="1582614"/>
            <a:ext cx="1927274" cy="1716259"/>
          </a:xfrm>
          <a:prstGeom prst="clou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2" name="dong h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0789485" y="5936566"/>
            <a:ext cx="1638105" cy="92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99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 có liên quan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88" y="1070267"/>
            <a:ext cx="9407165" cy="479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165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 có liên qua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4" y="495299"/>
            <a:ext cx="5330825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99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30078" y="1279946"/>
            <a:ext cx="7531844" cy="974913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Phần 1:</a:t>
            </a:r>
            <a:r>
              <a:rPr lang="en-US" sz="3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 </a:t>
            </a:r>
            <a:r>
              <a:rPr lang="vi-VN" sz="3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Ổn định tổ chức</a:t>
            </a:r>
            <a:endParaRPr lang="en-US" sz="36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98046" y="3085221"/>
            <a:ext cx="7531844" cy="10477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Phần 2: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vi-VN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Phương pháp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,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3600" dirty="0">
              <a:ln w="0">
                <a:solidFill>
                  <a:schemeClr val="accent5">
                    <a:lumMod val="50000"/>
                  </a:schemeClr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69040" y="4766426"/>
            <a:ext cx="7531844" cy="98948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3:</a:t>
            </a:r>
            <a:r>
              <a:rPr lang="en-US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  <a:endParaRPr lang="en-US" sz="36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25217" y="157196"/>
            <a:ext cx="8341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CẤU TRÚC BÀI HỌC</a:t>
            </a:r>
          </a:p>
        </p:txBody>
      </p:sp>
    </p:spTree>
    <p:extLst>
      <p:ext uri="{BB962C8B-B14F-4D97-AF65-F5344CB8AC3E}">
        <p14:creationId xmlns:p14="http://schemas.microsoft.com/office/powerpoint/2010/main" val="71079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89243" y="519819"/>
            <a:ext cx="866673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EAC6E9-ED84-4C69-8F79-CF845DE0FB0D}"/>
              </a:ext>
            </a:extLst>
          </p:cNvPr>
          <p:cNvSpPr txBox="1"/>
          <p:nvPr/>
        </p:nvSpPr>
        <p:spPr>
          <a:xfrm>
            <a:off x="1889243" y="2455198"/>
            <a:ext cx="86667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endParaRPr lang="en-US" sz="36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khéo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léo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mũi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0688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32206" y="451828"/>
            <a:ext cx="717914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6000" b="1" cap="none" spc="0" dirty="0">
              <a:ln w="13462">
                <a:solidFill>
                  <a:schemeClr val="bg1"/>
                </a:solidFill>
                <a:prstDash val="solid"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FE5F06-3F28-4257-98A6-C4F521AAAF14}"/>
              </a:ext>
            </a:extLst>
          </p:cNvPr>
          <p:cNvSpPr txBox="1"/>
          <p:nvPr/>
        </p:nvSpPr>
        <p:spPr>
          <a:xfrm>
            <a:off x="1867741" y="1859339"/>
            <a:ext cx="98650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34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486769" y="1393647"/>
            <a:ext cx="85874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23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2189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987826" y="848139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802294" y="2394926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411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490286" y="262380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490286" y="1775247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2.1: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4:</a:t>
            </a:r>
          </a:p>
        </p:txBody>
      </p:sp>
    </p:spTree>
    <p:extLst>
      <p:ext uri="{BB962C8B-B14F-4D97-AF65-F5344CB8AC3E}">
        <p14:creationId xmlns:p14="http://schemas.microsoft.com/office/powerpoint/2010/main" val="354588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99" y="4671574"/>
            <a:ext cx="1180980" cy="80029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479" y="4733516"/>
            <a:ext cx="1180980" cy="80029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963" y="1291366"/>
            <a:ext cx="1265566" cy="126556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368039" y="39878"/>
            <a:ext cx="9730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01" y="1144709"/>
            <a:ext cx="1255164" cy="1253234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950586" y="1095581"/>
            <a:ext cx="2594759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395100" y="1084608"/>
            <a:ext cx="3826236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435" y="1291366"/>
            <a:ext cx="1265566" cy="1265566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775322" y="4049907"/>
            <a:ext cx="2594759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21" y="4080878"/>
            <a:ext cx="1180980" cy="80029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852" y="4110065"/>
            <a:ext cx="968458" cy="99913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029" y="4111849"/>
            <a:ext cx="1180980" cy="800298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6373530" y="3960591"/>
            <a:ext cx="3745440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566" y="4110065"/>
            <a:ext cx="968458" cy="99913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39" y="4110065"/>
            <a:ext cx="968458" cy="99913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104" y="4125090"/>
            <a:ext cx="968458" cy="99913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917" y="1175680"/>
            <a:ext cx="1255164" cy="125323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907" y="1291366"/>
            <a:ext cx="1265566" cy="1265566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8546042" y="8007535"/>
            <a:ext cx="1163310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073424" y="8007535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825575" y="8007535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083527" y="8007535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609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0.24401 -1.06157 " pathEditMode="relative" rAng="0" ptsTypes="AA">
                                      <p:cBhvr>
                                        <p:cTn id="1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1" y="-5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0.61979 -1.05486 " pathEditMode="relative" rAng="0" ptsTypes="AA">
                                      <p:cBhvr>
                                        <p:cTn id="3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0" y="-5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-0.25859 -0.60694 " pathEditMode="relative" rAng="0" ptsTypes="AA">
                                      <p:cBhvr>
                                        <p:cTn id="58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30" y="-3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0.15312 -0.61597 " pathEditMode="relative" rAng="0" ptsTypes="AA">
                                      <p:cBhvr>
                                        <p:cTn id="78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-3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2" y="1241212"/>
            <a:ext cx="1735411" cy="21877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4" y="4009053"/>
            <a:ext cx="1499619" cy="15453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12" y="1241212"/>
            <a:ext cx="1735411" cy="21877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443" y="1241212"/>
            <a:ext cx="1735411" cy="21877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453" y="1241212"/>
            <a:ext cx="1735411" cy="21877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463" y="1241212"/>
            <a:ext cx="1735411" cy="21877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824" y="4009052"/>
            <a:ext cx="1499619" cy="15453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884" y="4009052"/>
            <a:ext cx="1499619" cy="15453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844" y="4009052"/>
            <a:ext cx="1499619" cy="154533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628154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125170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834" y="7227976"/>
            <a:ext cx="1499619" cy="154533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357451" y="105807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2.2: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</a:t>
            </a:r>
          </a:p>
        </p:txBody>
      </p:sp>
    </p:spTree>
    <p:extLst>
      <p:ext uri="{BB962C8B-B14F-4D97-AF65-F5344CB8AC3E}">
        <p14:creationId xmlns:p14="http://schemas.microsoft.com/office/powerpoint/2010/main" val="14274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81481E-6 L 0.28854 -0.46505 " pathEditMode="relative" rAng="0" ptsTypes="AA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27" y="-2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0"/>
                            </p:stCondLst>
                            <p:childTnLst>
                              <p:par>
                                <p:cTn id="104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0.26549 -0.92662 " pathEditMode="relative" rAng="0" ptsTypes="AA">
                                      <p:cBhvr>
                                        <p:cTn id="10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-4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000"/>
                            </p:stCondLst>
                            <p:childTnLst>
                              <p:par>
                                <p:cTn id="12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000"/>
                            </p:stCondLst>
                            <p:childTnLst>
                              <p:par>
                                <p:cTn id="12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0"/>
                            </p:stCondLst>
                            <p:childTnLst>
                              <p:par>
                                <p:cTn id="128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33333E-6 L 0.06146 -0.58172 " pathEditMode="relative" rAng="0" ptsTypes="AA">
                                      <p:cBhvr>
                                        <p:cTn id="1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3" y="-2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500"/>
                            </p:stCondLst>
                            <p:childTnLst>
                              <p:par>
                                <p:cTn id="1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500"/>
                            </p:stCondLst>
                            <p:childTnLst>
                              <p:par>
                                <p:cTn id="14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500"/>
                            </p:stCondLst>
                            <p:childTnLst>
                              <p:par>
                                <p:cTn id="1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948294" y="204281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7" name="Rectangle 6"/>
          <p:cNvSpPr/>
          <p:nvPr/>
        </p:nvSpPr>
        <p:spPr>
          <a:xfrm>
            <a:off x="5101793" y="689788"/>
            <a:ext cx="1988413" cy="547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85752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306" y="2748352"/>
            <a:ext cx="1711803" cy="170916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607" y="2757435"/>
            <a:ext cx="1711803" cy="170916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498" y="2739157"/>
            <a:ext cx="1711803" cy="17091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29" y="2667388"/>
            <a:ext cx="1711803" cy="17091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00" y="5042256"/>
            <a:ext cx="1636832" cy="163683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64485" y="58186"/>
            <a:ext cx="5794971" cy="2504162"/>
          </a:xfrm>
          <a:prstGeom prst="rect">
            <a:avLst/>
          </a:prstGeom>
          <a:noFill/>
          <a:ln w="38100">
            <a:solidFill>
              <a:srgbClr val="FDFDF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78320" y="306424"/>
            <a:ext cx="7180161" cy="190186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78319" y="4877158"/>
            <a:ext cx="8069899" cy="180193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628154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289373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62" y="565752"/>
            <a:ext cx="1447109" cy="149294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132" y="565752"/>
            <a:ext cx="1447109" cy="149294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570" y="565752"/>
            <a:ext cx="1447109" cy="149294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597" y="599184"/>
            <a:ext cx="1447109" cy="149294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306" y="599183"/>
            <a:ext cx="1447109" cy="1492945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378321" y="2516194"/>
            <a:ext cx="7180160" cy="190186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438" y="2688140"/>
            <a:ext cx="1711803" cy="170916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532" y="5015197"/>
            <a:ext cx="1636832" cy="163683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364" y="5031975"/>
            <a:ext cx="1636832" cy="163683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375" y="5004916"/>
            <a:ext cx="1636832" cy="163683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386" y="4997581"/>
            <a:ext cx="1636832" cy="1636832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3433444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1498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33333E-6 L 0.52864 -1.10093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32" y="-5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0.2664 -0.78148 " pathEditMode="relative" rAng="0" ptsTypes="AA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20" y="-3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0.04817 -0.43426 " pathEditMode="relative" rAng="0" ptsTypes="AA">
                                      <p:cBhvr>
                                        <p:cTn id="1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9" y="-2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0" grpId="0" animBg="1"/>
      <p:bldP spid="21" grpId="0" animBg="1"/>
      <p:bldP spid="31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56948" y="689788"/>
            <a:ext cx="1988413" cy="547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83677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</TotalTime>
  <Words>388</Words>
  <Application>Microsoft Office PowerPoint</Application>
  <PresentationFormat>Widescreen</PresentationFormat>
  <Paragraphs>53</Paragraphs>
  <Slides>23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Arial Narrow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Customers at Home or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 users - Windows 8</dc:creator>
  <cp:lastModifiedBy>Techsi.vn</cp:lastModifiedBy>
  <cp:revision>62</cp:revision>
  <dcterms:created xsi:type="dcterms:W3CDTF">2017-10-28T06:42:00Z</dcterms:created>
  <dcterms:modified xsi:type="dcterms:W3CDTF">2024-04-15T09:30:14Z</dcterms:modified>
</cp:coreProperties>
</file>