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A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74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ong trang" userId="0399d984a7b6a1a1" providerId="LiveId" clId="{E9227050-A851-4A66-B5FA-1863CA015A06}"/>
    <pc:docChg chg="undo custSel modSld modMainMaster">
      <pc:chgData name="duong trang" userId="0399d984a7b6a1a1" providerId="LiveId" clId="{E9227050-A851-4A66-B5FA-1863CA015A06}" dt="2023-03-26T09:41:27.266" v="147"/>
      <pc:docMkLst>
        <pc:docMk/>
      </pc:docMkLst>
      <pc:sldChg chg="addSp delSp modSp mod">
        <pc:chgData name="duong trang" userId="0399d984a7b6a1a1" providerId="LiveId" clId="{E9227050-A851-4A66-B5FA-1863CA015A06}" dt="2023-03-26T09:31:17.038" v="64" actId="1076"/>
        <pc:sldMkLst>
          <pc:docMk/>
          <pc:sldMk cId="2177937966" sldId="256"/>
        </pc:sldMkLst>
        <pc:spChg chg="mod">
          <ac:chgData name="duong trang" userId="0399d984a7b6a1a1" providerId="LiveId" clId="{E9227050-A851-4A66-B5FA-1863CA015A06}" dt="2023-03-26T09:31:10.721" v="62" actId="1076"/>
          <ac:spMkLst>
            <pc:docMk/>
            <pc:sldMk cId="2177937966" sldId="256"/>
            <ac:spMk id="5" creationId="{00000000-0000-0000-0000-000000000000}"/>
          </ac:spMkLst>
        </pc:spChg>
        <pc:spChg chg="mod">
          <ac:chgData name="duong trang" userId="0399d984a7b6a1a1" providerId="LiveId" clId="{E9227050-A851-4A66-B5FA-1863CA015A06}" dt="2023-03-26T09:31:17.038" v="64" actId="1076"/>
          <ac:spMkLst>
            <pc:docMk/>
            <pc:sldMk cId="2177937966" sldId="256"/>
            <ac:spMk id="8" creationId="{00000000-0000-0000-0000-000000000000}"/>
          </ac:spMkLst>
        </pc:spChg>
        <pc:picChg chg="mod">
          <ac:chgData name="duong trang" userId="0399d984a7b6a1a1" providerId="LiveId" clId="{E9227050-A851-4A66-B5FA-1863CA015A06}" dt="2023-03-26T09:31:03.766" v="61" actId="1076"/>
          <ac:picMkLst>
            <pc:docMk/>
            <pc:sldMk cId="2177937966" sldId="256"/>
            <ac:picMk id="4" creationId="{00000000-0000-0000-0000-000000000000}"/>
          </ac:picMkLst>
        </pc:picChg>
        <pc:picChg chg="del mod">
          <ac:chgData name="duong trang" userId="0399d984a7b6a1a1" providerId="LiveId" clId="{E9227050-A851-4A66-B5FA-1863CA015A06}" dt="2023-03-26T09:30:21.632" v="51" actId="478"/>
          <ac:picMkLst>
            <pc:docMk/>
            <pc:sldMk cId="2177937966" sldId="256"/>
            <ac:picMk id="9" creationId="{00000000-0000-0000-0000-000000000000}"/>
          </ac:picMkLst>
        </pc:picChg>
        <pc:picChg chg="add mod">
          <ac:chgData name="duong trang" userId="0399d984a7b6a1a1" providerId="LiveId" clId="{E9227050-A851-4A66-B5FA-1863CA015A06}" dt="2023-03-26T09:31:12.701" v="63" actId="1076"/>
          <ac:picMkLst>
            <pc:docMk/>
            <pc:sldMk cId="2177937966" sldId="256"/>
            <ac:picMk id="10" creationId="{A10FF683-344B-CC35-98A0-389CA9A45EE9}"/>
          </ac:picMkLst>
        </pc:picChg>
        <pc:cxnChg chg="del mod">
          <ac:chgData name="duong trang" userId="0399d984a7b6a1a1" providerId="LiveId" clId="{E9227050-A851-4A66-B5FA-1863CA015A06}" dt="2023-03-26T09:30:09.931" v="48" actId="478"/>
          <ac:cxnSpMkLst>
            <pc:docMk/>
            <pc:sldMk cId="2177937966" sldId="256"/>
            <ac:cxnSpMk id="7" creationId="{00000000-0000-0000-0000-000000000000}"/>
          </ac:cxnSpMkLst>
        </pc:cxnChg>
      </pc:sldChg>
      <pc:sldChg chg="modSp mod">
        <pc:chgData name="duong trang" userId="0399d984a7b6a1a1" providerId="LiveId" clId="{E9227050-A851-4A66-B5FA-1863CA015A06}" dt="2023-03-26T09:33:02.548" v="80" actId="1076"/>
        <pc:sldMkLst>
          <pc:docMk/>
          <pc:sldMk cId="1433973916" sldId="257"/>
        </pc:sldMkLst>
        <pc:spChg chg="mod">
          <ac:chgData name="duong trang" userId="0399d984a7b6a1a1" providerId="LiveId" clId="{E9227050-A851-4A66-B5FA-1863CA015A06}" dt="2023-03-26T09:32:53.440" v="79" actId="403"/>
          <ac:spMkLst>
            <pc:docMk/>
            <pc:sldMk cId="1433973916" sldId="257"/>
            <ac:spMk id="5" creationId="{00000000-0000-0000-0000-000000000000}"/>
          </ac:spMkLst>
        </pc:spChg>
        <pc:spChg chg="mod">
          <ac:chgData name="duong trang" userId="0399d984a7b6a1a1" providerId="LiveId" clId="{E9227050-A851-4A66-B5FA-1863CA015A06}" dt="2023-03-26T09:29:01.102" v="0"/>
          <ac:spMkLst>
            <pc:docMk/>
            <pc:sldMk cId="1433973916" sldId="257"/>
            <ac:spMk id="7" creationId="{00000000-0000-0000-0000-000000000000}"/>
          </ac:spMkLst>
        </pc:spChg>
        <pc:spChg chg="mod">
          <ac:chgData name="duong trang" userId="0399d984a7b6a1a1" providerId="LiveId" clId="{E9227050-A851-4A66-B5FA-1863CA015A06}" dt="2023-03-26T09:29:01.102" v="0"/>
          <ac:spMkLst>
            <pc:docMk/>
            <pc:sldMk cId="1433973916" sldId="257"/>
            <ac:spMk id="10" creationId="{00000000-0000-0000-0000-000000000000}"/>
          </ac:spMkLst>
        </pc:spChg>
        <pc:spChg chg="mod">
          <ac:chgData name="duong trang" userId="0399d984a7b6a1a1" providerId="LiveId" clId="{E9227050-A851-4A66-B5FA-1863CA015A06}" dt="2023-03-26T09:29:01.102" v="0"/>
          <ac:spMkLst>
            <pc:docMk/>
            <pc:sldMk cId="1433973916" sldId="257"/>
            <ac:spMk id="13" creationId="{00000000-0000-0000-0000-000000000000}"/>
          </ac:spMkLst>
        </pc:spChg>
        <pc:grpChg chg="mod">
          <ac:chgData name="duong trang" userId="0399d984a7b6a1a1" providerId="LiveId" clId="{E9227050-A851-4A66-B5FA-1863CA015A06}" dt="2023-03-26T09:32:38.727" v="76" actId="14100"/>
          <ac:grpSpMkLst>
            <pc:docMk/>
            <pc:sldMk cId="1433973916" sldId="257"/>
            <ac:grpSpMk id="11" creationId="{00000000-0000-0000-0000-000000000000}"/>
          </ac:grpSpMkLst>
        </pc:grpChg>
        <pc:grpChg chg="mod">
          <ac:chgData name="duong trang" userId="0399d984a7b6a1a1" providerId="LiveId" clId="{E9227050-A851-4A66-B5FA-1863CA015A06}" dt="2023-03-26T09:32:41.902" v="77" actId="14100"/>
          <ac:grpSpMkLst>
            <pc:docMk/>
            <pc:sldMk cId="1433973916" sldId="257"/>
            <ac:grpSpMk id="14" creationId="{00000000-0000-0000-0000-000000000000}"/>
          </ac:grpSpMkLst>
        </pc:grpChg>
        <pc:grpChg chg="mod">
          <ac:chgData name="duong trang" userId="0399d984a7b6a1a1" providerId="LiveId" clId="{E9227050-A851-4A66-B5FA-1863CA015A06}" dt="2023-03-26T09:32:32.450" v="74" actId="14100"/>
          <ac:grpSpMkLst>
            <pc:docMk/>
            <pc:sldMk cId="1433973916" sldId="257"/>
            <ac:grpSpMk id="16" creationId="{00000000-0000-0000-0000-000000000000}"/>
          </ac:grpSpMkLst>
        </pc:grpChg>
        <pc:picChg chg="mod">
          <ac:chgData name="duong trang" userId="0399d984a7b6a1a1" providerId="LiveId" clId="{E9227050-A851-4A66-B5FA-1863CA015A06}" dt="2023-03-26T09:31:29.368" v="67" actId="14100"/>
          <ac:picMkLst>
            <pc:docMk/>
            <pc:sldMk cId="1433973916" sldId="257"/>
            <ac:picMk id="4" creationId="{00000000-0000-0000-0000-000000000000}"/>
          </ac:picMkLst>
        </pc:picChg>
        <pc:picChg chg="mod">
          <ac:chgData name="duong trang" userId="0399d984a7b6a1a1" providerId="LiveId" clId="{E9227050-A851-4A66-B5FA-1863CA015A06}" dt="2023-03-26T09:33:02.548" v="80" actId="1076"/>
          <ac:picMkLst>
            <pc:docMk/>
            <pc:sldMk cId="1433973916" sldId="257"/>
            <ac:picMk id="6" creationId="{00000000-0000-0000-0000-000000000000}"/>
          </ac:picMkLst>
        </pc:picChg>
        <pc:picChg chg="mod">
          <ac:chgData name="duong trang" userId="0399d984a7b6a1a1" providerId="LiveId" clId="{E9227050-A851-4A66-B5FA-1863CA015A06}" dt="2023-03-26T09:29:01.102" v="0"/>
          <ac:picMkLst>
            <pc:docMk/>
            <pc:sldMk cId="1433973916" sldId="257"/>
            <ac:picMk id="9" creationId="{00000000-0000-0000-0000-000000000000}"/>
          </ac:picMkLst>
        </pc:picChg>
        <pc:picChg chg="mod">
          <ac:chgData name="duong trang" userId="0399d984a7b6a1a1" providerId="LiveId" clId="{E9227050-A851-4A66-B5FA-1863CA015A06}" dt="2023-03-26T09:29:01.102" v="0"/>
          <ac:picMkLst>
            <pc:docMk/>
            <pc:sldMk cId="1433973916" sldId="257"/>
            <ac:picMk id="12" creationId="{00000000-0000-0000-0000-000000000000}"/>
          </ac:picMkLst>
        </pc:picChg>
        <pc:picChg chg="mod">
          <ac:chgData name="duong trang" userId="0399d984a7b6a1a1" providerId="LiveId" clId="{E9227050-A851-4A66-B5FA-1863CA015A06}" dt="2023-03-26T09:29:01.102" v="0"/>
          <ac:picMkLst>
            <pc:docMk/>
            <pc:sldMk cId="1433973916" sldId="257"/>
            <ac:picMk id="15" creationId="{00000000-0000-0000-0000-000000000000}"/>
          </ac:picMkLst>
        </pc:picChg>
      </pc:sldChg>
      <pc:sldChg chg="modSp mod">
        <pc:chgData name="duong trang" userId="0399d984a7b6a1a1" providerId="LiveId" clId="{E9227050-A851-4A66-B5FA-1863CA015A06}" dt="2023-03-26T09:34:06.013" v="92" actId="1076"/>
        <pc:sldMkLst>
          <pc:docMk/>
          <pc:sldMk cId="723628485" sldId="258"/>
        </pc:sldMkLst>
        <pc:spChg chg="mod">
          <ac:chgData name="duong trang" userId="0399d984a7b6a1a1" providerId="LiveId" clId="{E9227050-A851-4A66-B5FA-1863CA015A06}" dt="2023-03-26T09:33:35.047" v="86" actId="14100"/>
          <ac:spMkLst>
            <pc:docMk/>
            <pc:sldMk cId="723628485" sldId="258"/>
            <ac:spMk id="5" creationId="{00000000-0000-0000-0000-000000000000}"/>
          </ac:spMkLst>
        </pc:spChg>
        <pc:spChg chg="mod">
          <ac:chgData name="duong trang" userId="0399d984a7b6a1a1" providerId="LiveId" clId="{E9227050-A851-4A66-B5FA-1863CA015A06}" dt="2023-03-26T09:29:01.102" v="0"/>
          <ac:spMkLst>
            <pc:docMk/>
            <pc:sldMk cId="723628485" sldId="258"/>
            <ac:spMk id="10" creationId="{00000000-0000-0000-0000-000000000000}"/>
          </ac:spMkLst>
        </pc:spChg>
        <pc:spChg chg="mod">
          <ac:chgData name="duong trang" userId="0399d984a7b6a1a1" providerId="LiveId" clId="{E9227050-A851-4A66-B5FA-1863CA015A06}" dt="2023-03-26T09:29:01.102" v="0"/>
          <ac:spMkLst>
            <pc:docMk/>
            <pc:sldMk cId="723628485" sldId="258"/>
            <ac:spMk id="11" creationId="{00000000-0000-0000-0000-000000000000}"/>
          </ac:spMkLst>
        </pc:spChg>
        <pc:spChg chg="mod">
          <ac:chgData name="duong trang" userId="0399d984a7b6a1a1" providerId="LiveId" clId="{E9227050-A851-4A66-B5FA-1863CA015A06}" dt="2023-03-26T09:29:01.102" v="0"/>
          <ac:spMkLst>
            <pc:docMk/>
            <pc:sldMk cId="723628485" sldId="258"/>
            <ac:spMk id="12" creationId="{00000000-0000-0000-0000-000000000000}"/>
          </ac:spMkLst>
        </pc:spChg>
        <pc:grpChg chg="mod">
          <ac:chgData name="duong trang" userId="0399d984a7b6a1a1" providerId="LiveId" clId="{E9227050-A851-4A66-B5FA-1863CA015A06}" dt="2023-03-26T09:34:06.013" v="92" actId="1076"/>
          <ac:grpSpMkLst>
            <pc:docMk/>
            <pc:sldMk cId="723628485" sldId="258"/>
            <ac:grpSpMk id="13" creationId="{00000000-0000-0000-0000-000000000000}"/>
          </ac:grpSpMkLst>
        </pc:grpChg>
        <pc:grpChg chg="mod">
          <ac:chgData name="duong trang" userId="0399d984a7b6a1a1" providerId="LiveId" clId="{E9227050-A851-4A66-B5FA-1863CA015A06}" dt="2023-03-26T09:33:54.935" v="91" actId="14100"/>
          <ac:grpSpMkLst>
            <pc:docMk/>
            <pc:sldMk cId="723628485" sldId="258"/>
            <ac:grpSpMk id="14" creationId="{00000000-0000-0000-0000-000000000000}"/>
          </ac:grpSpMkLst>
        </pc:grpChg>
        <pc:grpChg chg="mod">
          <ac:chgData name="duong trang" userId="0399d984a7b6a1a1" providerId="LiveId" clId="{E9227050-A851-4A66-B5FA-1863CA015A06}" dt="2023-03-26T09:33:52.624" v="90" actId="14100"/>
          <ac:grpSpMkLst>
            <pc:docMk/>
            <pc:sldMk cId="723628485" sldId="258"/>
            <ac:grpSpMk id="15" creationId="{00000000-0000-0000-0000-000000000000}"/>
          </ac:grpSpMkLst>
        </pc:grpChg>
        <pc:picChg chg="mod">
          <ac:chgData name="duong trang" userId="0399d984a7b6a1a1" providerId="LiveId" clId="{E9227050-A851-4A66-B5FA-1863CA015A06}" dt="2023-03-26T09:31:56.705" v="69" actId="14100"/>
          <ac:picMkLst>
            <pc:docMk/>
            <pc:sldMk cId="723628485" sldId="258"/>
            <ac:picMk id="4" creationId="{00000000-0000-0000-0000-000000000000}"/>
          </ac:picMkLst>
        </pc:picChg>
        <pc:picChg chg="mod">
          <ac:chgData name="duong trang" userId="0399d984a7b6a1a1" providerId="LiveId" clId="{E9227050-A851-4A66-B5FA-1863CA015A06}" dt="2023-03-26T09:29:01.102" v="0"/>
          <ac:picMkLst>
            <pc:docMk/>
            <pc:sldMk cId="723628485" sldId="258"/>
            <ac:picMk id="6" creationId="{00000000-0000-0000-0000-000000000000}"/>
          </ac:picMkLst>
        </pc:picChg>
        <pc:picChg chg="mod">
          <ac:chgData name="duong trang" userId="0399d984a7b6a1a1" providerId="LiveId" clId="{E9227050-A851-4A66-B5FA-1863CA015A06}" dt="2023-03-26T09:29:01.102" v="0"/>
          <ac:picMkLst>
            <pc:docMk/>
            <pc:sldMk cId="723628485" sldId="258"/>
            <ac:picMk id="7" creationId="{00000000-0000-0000-0000-000000000000}"/>
          </ac:picMkLst>
        </pc:picChg>
        <pc:picChg chg="mod">
          <ac:chgData name="duong trang" userId="0399d984a7b6a1a1" providerId="LiveId" clId="{E9227050-A851-4A66-B5FA-1863CA015A06}" dt="2023-03-26T09:29:01.102" v="0"/>
          <ac:picMkLst>
            <pc:docMk/>
            <pc:sldMk cId="723628485" sldId="258"/>
            <ac:picMk id="8" creationId="{00000000-0000-0000-0000-000000000000}"/>
          </ac:picMkLst>
        </pc:picChg>
        <pc:picChg chg="mod">
          <ac:chgData name="duong trang" userId="0399d984a7b6a1a1" providerId="LiveId" clId="{E9227050-A851-4A66-B5FA-1863CA015A06}" dt="2023-03-26T09:29:01.102" v="0"/>
          <ac:picMkLst>
            <pc:docMk/>
            <pc:sldMk cId="723628485" sldId="258"/>
            <ac:picMk id="9" creationId="{00000000-0000-0000-0000-000000000000}"/>
          </ac:picMkLst>
        </pc:picChg>
      </pc:sldChg>
      <pc:sldChg chg="modSp mod modAnim">
        <pc:chgData name="duong trang" userId="0399d984a7b6a1a1" providerId="LiveId" clId="{E9227050-A851-4A66-B5FA-1863CA015A06}" dt="2023-03-26T09:38:54.458" v="142"/>
        <pc:sldMkLst>
          <pc:docMk/>
          <pc:sldMk cId="743797867" sldId="259"/>
        </pc:sldMkLst>
        <pc:spChg chg="mod">
          <ac:chgData name="duong trang" userId="0399d984a7b6a1a1" providerId="LiveId" clId="{E9227050-A851-4A66-B5FA-1863CA015A06}" dt="2023-03-26T09:35:03.687" v="105" actId="14100"/>
          <ac:spMkLst>
            <pc:docMk/>
            <pc:sldMk cId="743797867" sldId="259"/>
            <ac:spMk id="7" creationId="{00000000-0000-0000-0000-000000000000}"/>
          </ac:spMkLst>
        </pc:spChg>
        <pc:spChg chg="mod">
          <ac:chgData name="duong trang" userId="0399d984a7b6a1a1" providerId="LiveId" clId="{E9227050-A851-4A66-B5FA-1863CA015A06}" dt="2023-03-26T09:29:01.102" v="0"/>
          <ac:spMkLst>
            <pc:docMk/>
            <pc:sldMk cId="743797867" sldId="259"/>
            <ac:spMk id="17" creationId="{00000000-0000-0000-0000-000000000000}"/>
          </ac:spMkLst>
        </pc:spChg>
        <pc:spChg chg="mod">
          <ac:chgData name="duong trang" userId="0399d984a7b6a1a1" providerId="LiveId" clId="{E9227050-A851-4A66-B5FA-1863CA015A06}" dt="2023-03-26T09:29:01.102" v="0"/>
          <ac:spMkLst>
            <pc:docMk/>
            <pc:sldMk cId="743797867" sldId="259"/>
            <ac:spMk id="18" creationId="{00000000-0000-0000-0000-000000000000}"/>
          </ac:spMkLst>
        </pc:spChg>
        <pc:spChg chg="mod">
          <ac:chgData name="duong trang" userId="0399d984a7b6a1a1" providerId="LiveId" clId="{E9227050-A851-4A66-B5FA-1863CA015A06}" dt="2023-03-26T09:29:01.102" v="0"/>
          <ac:spMkLst>
            <pc:docMk/>
            <pc:sldMk cId="743797867" sldId="259"/>
            <ac:spMk id="19" creationId="{00000000-0000-0000-0000-000000000000}"/>
          </ac:spMkLst>
        </pc:spChg>
        <pc:grpChg chg="mod">
          <ac:chgData name="duong trang" userId="0399d984a7b6a1a1" providerId="LiveId" clId="{E9227050-A851-4A66-B5FA-1863CA015A06}" dt="2023-03-26T09:35:15.152" v="107" actId="1076"/>
          <ac:grpSpMkLst>
            <pc:docMk/>
            <pc:sldMk cId="743797867" sldId="259"/>
            <ac:grpSpMk id="11" creationId="{00000000-0000-0000-0000-000000000000}"/>
          </ac:grpSpMkLst>
        </pc:grpChg>
        <pc:grpChg chg="mod">
          <ac:chgData name="duong trang" userId="0399d984a7b6a1a1" providerId="LiveId" clId="{E9227050-A851-4A66-B5FA-1863CA015A06}" dt="2023-03-26T09:34:41.504" v="99" actId="14100"/>
          <ac:grpSpMkLst>
            <pc:docMk/>
            <pc:sldMk cId="743797867" sldId="259"/>
            <ac:grpSpMk id="20" creationId="{00000000-0000-0000-0000-000000000000}"/>
          </ac:grpSpMkLst>
        </pc:grpChg>
        <pc:grpChg chg="mod">
          <ac:chgData name="duong trang" userId="0399d984a7b6a1a1" providerId="LiveId" clId="{E9227050-A851-4A66-B5FA-1863CA015A06}" dt="2023-03-26T09:34:49.203" v="101" actId="14100"/>
          <ac:grpSpMkLst>
            <pc:docMk/>
            <pc:sldMk cId="743797867" sldId="259"/>
            <ac:grpSpMk id="21" creationId="{00000000-0000-0000-0000-000000000000}"/>
          </ac:grpSpMkLst>
        </pc:grpChg>
        <pc:grpChg chg="mod">
          <ac:chgData name="duong trang" userId="0399d984a7b6a1a1" providerId="LiveId" clId="{E9227050-A851-4A66-B5FA-1863CA015A06}" dt="2023-03-26T09:34:53.817" v="103" actId="14100"/>
          <ac:grpSpMkLst>
            <pc:docMk/>
            <pc:sldMk cId="743797867" sldId="259"/>
            <ac:grpSpMk id="24" creationId="{00000000-0000-0000-0000-000000000000}"/>
          </ac:grpSpMkLst>
        </pc:grpChg>
        <pc:picChg chg="mod">
          <ac:chgData name="duong trang" userId="0399d984a7b6a1a1" providerId="LiveId" clId="{E9227050-A851-4A66-B5FA-1863CA015A06}" dt="2023-03-26T09:29:01.102" v="0"/>
          <ac:picMkLst>
            <pc:docMk/>
            <pc:sldMk cId="743797867" sldId="259"/>
            <ac:picMk id="8" creationId="{00000000-0000-0000-0000-000000000000}"/>
          </ac:picMkLst>
        </pc:picChg>
        <pc:picChg chg="mod">
          <ac:chgData name="duong trang" userId="0399d984a7b6a1a1" providerId="LiveId" clId="{E9227050-A851-4A66-B5FA-1863CA015A06}" dt="2023-03-26T09:29:01.102" v="0"/>
          <ac:picMkLst>
            <pc:docMk/>
            <pc:sldMk cId="743797867" sldId="259"/>
            <ac:picMk id="9" creationId="{00000000-0000-0000-0000-000000000000}"/>
          </ac:picMkLst>
        </pc:picChg>
        <pc:picChg chg="mod">
          <ac:chgData name="duong trang" userId="0399d984a7b6a1a1" providerId="LiveId" clId="{E9227050-A851-4A66-B5FA-1863CA015A06}" dt="2023-03-26T09:29:01.102" v="0"/>
          <ac:picMkLst>
            <pc:docMk/>
            <pc:sldMk cId="743797867" sldId="259"/>
            <ac:picMk id="10" creationId="{00000000-0000-0000-0000-000000000000}"/>
          </ac:picMkLst>
        </pc:picChg>
        <pc:picChg chg="mod">
          <ac:chgData name="duong trang" userId="0399d984a7b6a1a1" providerId="LiveId" clId="{E9227050-A851-4A66-B5FA-1863CA015A06}" dt="2023-03-26T09:32:05.793" v="71" actId="14100"/>
          <ac:picMkLst>
            <pc:docMk/>
            <pc:sldMk cId="743797867" sldId="259"/>
            <ac:picMk id="13" creationId="{00000000-0000-0000-0000-000000000000}"/>
          </ac:picMkLst>
        </pc:picChg>
        <pc:picChg chg="mod">
          <ac:chgData name="duong trang" userId="0399d984a7b6a1a1" providerId="LiveId" clId="{E9227050-A851-4A66-B5FA-1863CA015A06}" dt="2023-03-26T09:29:01.102" v="0"/>
          <ac:picMkLst>
            <pc:docMk/>
            <pc:sldMk cId="743797867" sldId="259"/>
            <ac:picMk id="14" creationId="{00000000-0000-0000-0000-000000000000}"/>
          </ac:picMkLst>
        </pc:picChg>
        <pc:picChg chg="mod">
          <ac:chgData name="duong trang" userId="0399d984a7b6a1a1" providerId="LiveId" clId="{E9227050-A851-4A66-B5FA-1863CA015A06}" dt="2023-03-26T09:29:01.102" v="0"/>
          <ac:picMkLst>
            <pc:docMk/>
            <pc:sldMk cId="743797867" sldId="259"/>
            <ac:picMk id="15" creationId="{00000000-0000-0000-0000-000000000000}"/>
          </ac:picMkLst>
        </pc:picChg>
        <pc:picChg chg="mod">
          <ac:chgData name="duong trang" userId="0399d984a7b6a1a1" providerId="LiveId" clId="{E9227050-A851-4A66-B5FA-1863CA015A06}" dt="2023-03-26T09:29:01.102" v="0"/>
          <ac:picMkLst>
            <pc:docMk/>
            <pc:sldMk cId="743797867" sldId="259"/>
            <ac:picMk id="23" creationId="{00000000-0000-0000-0000-000000000000}"/>
          </ac:picMkLst>
        </pc:picChg>
      </pc:sldChg>
      <pc:sldChg chg="modSp mod modAnim">
        <pc:chgData name="duong trang" userId="0399d984a7b6a1a1" providerId="LiveId" clId="{E9227050-A851-4A66-B5FA-1863CA015A06}" dt="2023-03-26T09:41:04.655" v="145"/>
        <pc:sldMkLst>
          <pc:docMk/>
          <pc:sldMk cId="1925872504" sldId="260"/>
        </pc:sldMkLst>
        <pc:spChg chg="mod">
          <ac:chgData name="duong trang" userId="0399d984a7b6a1a1" providerId="LiveId" clId="{E9227050-A851-4A66-B5FA-1863CA015A06}" dt="2023-03-26T09:35:59.786" v="115" actId="14100"/>
          <ac:spMkLst>
            <pc:docMk/>
            <pc:sldMk cId="1925872504" sldId="260"/>
            <ac:spMk id="6" creationId="{00000000-0000-0000-0000-000000000000}"/>
          </ac:spMkLst>
        </pc:spChg>
        <pc:spChg chg="mod">
          <ac:chgData name="duong trang" userId="0399d984a7b6a1a1" providerId="LiveId" clId="{E9227050-A851-4A66-B5FA-1863CA015A06}" dt="2023-03-26T09:29:01.102" v="0"/>
          <ac:spMkLst>
            <pc:docMk/>
            <pc:sldMk cId="1925872504" sldId="260"/>
            <ac:spMk id="16" creationId="{00000000-0000-0000-0000-000000000000}"/>
          </ac:spMkLst>
        </pc:spChg>
        <pc:spChg chg="mod">
          <ac:chgData name="duong trang" userId="0399d984a7b6a1a1" providerId="LiveId" clId="{E9227050-A851-4A66-B5FA-1863CA015A06}" dt="2023-03-26T09:29:01.102" v="0"/>
          <ac:spMkLst>
            <pc:docMk/>
            <pc:sldMk cId="1925872504" sldId="260"/>
            <ac:spMk id="17" creationId="{00000000-0000-0000-0000-000000000000}"/>
          </ac:spMkLst>
        </pc:spChg>
        <pc:spChg chg="mod">
          <ac:chgData name="duong trang" userId="0399d984a7b6a1a1" providerId="LiveId" clId="{E9227050-A851-4A66-B5FA-1863CA015A06}" dt="2023-03-26T09:29:01.102" v="0"/>
          <ac:spMkLst>
            <pc:docMk/>
            <pc:sldMk cId="1925872504" sldId="260"/>
            <ac:spMk id="18" creationId="{00000000-0000-0000-0000-000000000000}"/>
          </ac:spMkLst>
        </pc:spChg>
        <pc:grpChg chg="mod">
          <ac:chgData name="duong trang" userId="0399d984a7b6a1a1" providerId="LiveId" clId="{E9227050-A851-4A66-B5FA-1863CA015A06}" dt="2023-03-26T09:36:10.746" v="118" actId="14100"/>
          <ac:grpSpMkLst>
            <pc:docMk/>
            <pc:sldMk cId="1925872504" sldId="260"/>
            <ac:grpSpMk id="19" creationId="{00000000-0000-0000-0000-000000000000}"/>
          </ac:grpSpMkLst>
        </pc:grpChg>
        <pc:grpChg chg="mod">
          <ac:chgData name="duong trang" userId="0399d984a7b6a1a1" providerId="LiveId" clId="{E9227050-A851-4A66-B5FA-1863CA015A06}" dt="2023-03-26T09:36:20.215" v="121" actId="14100"/>
          <ac:grpSpMkLst>
            <pc:docMk/>
            <pc:sldMk cId="1925872504" sldId="260"/>
            <ac:grpSpMk id="20" creationId="{00000000-0000-0000-0000-000000000000}"/>
          </ac:grpSpMkLst>
        </pc:grpChg>
        <pc:grpChg chg="mod">
          <ac:chgData name="duong trang" userId="0399d984a7b6a1a1" providerId="LiveId" clId="{E9227050-A851-4A66-B5FA-1863CA015A06}" dt="2023-03-26T09:36:28.927" v="125" actId="14100"/>
          <ac:grpSpMkLst>
            <pc:docMk/>
            <pc:sldMk cId="1925872504" sldId="260"/>
            <ac:grpSpMk id="21" creationId="{00000000-0000-0000-0000-000000000000}"/>
          </ac:grpSpMkLst>
        </pc:grpChg>
        <pc:picChg chg="mod">
          <ac:chgData name="duong trang" userId="0399d984a7b6a1a1" providerId="LiveId" clId="{E9227050-A851-4A66-B5FA-1863CA015A06}" dt="2023-03-26T09:35:43.962" v="109" actId="14100"/>
          <ac:picMkLst>
            <pc:docMk/>
            <pc:sldMk cId="1925872504" sldId="260"/>
            <ac:picMk id="4" creationId="{00000000-0000-0000-0000-000000000000}"/>
          </ac:picMkLst>
        </pc:picChg>
        <pc:picChg chg="mod">
          <ac:chgData name="duong trang" userId="0399d984a7b6a1a1" providerId="LiveId" clId="{E9227050-A851-4A66-B5FA-1863CA015A06}" dt="2023-03-26T09:29:01.102" v="0"/>
          <ac:picMkLst>
            <pc:docMk/>
            <pc:sldMk cId="1925872504" sldId="260"/>
            <ac:picMk id="7" creationId="{00000000-0000-0000-0000-000000000000}"/>
          </ac:picMkLst>
        </pc:picChg>
        <pc:picChg chg="mod">
          <ac:chgData name="duong trang" userId="0399d984a7b6a1a1" providerId="LiveId" clId="{E9227050-A851-4A66-B5FA-1863CA015A06}" dt="2023-03-26T09:29:01.102" v="0"/>
          <ac:picMkLst>
            <pc:docMk/>
            <pc:sldMk cId="1925872504" sldId="260"/>
            <ac:picMk id="10" creationId="{00000000-0000-0000-0000-000000000000}"/>
          </ac:picMkLst>
        </pc:picChg>
        <pc:picChg chg="mod">
          <ac:chgData name="duong trang" userId="0399d984a7b6a1a1" providerId="LiveId" clId="{E9227050-A851-4A66-B5FA-1863CA015A06}" dt="2023-03-26T09:29:01.102" v="0"/>
          <ac:picMkLst>
            <pc:docMk/>
            <pc:sldMk cId="1925872504" sldId="260"/>
            <ac:picMk id="14" creationId="{00000000-0000-0000-0000-000000000000}"/>
          </ac:picMkLst>
        </pc:picChg>
        <pc:picChg chg="mod">
          <ac:chgData name="duong trang" userId="0399d984a7b6a1a1" providerId="LiveId" clId="{E9227050-A851-4A66-B5FA-1863CA015A06}" dt="2023-03-26T09:29:01.102" v="0"/>
          <ac:picMkLst>
            <pc:docMk/>
            <pc:sldMk cId="1925872504" sldId="260"/>
            <ac:picMk id="15" creationId="{00000000-0000-0000-0000-000000000000}"/>
          </ac:picMkLst>
        </pc:picChg>
      </pc:sldChg>
      <pc:sldChg chg="modSp mod modAnim">
        <pc:chgData name="duong trang" userId="0399d984a7b6a1a1" providerId="LiveId" clId="{E9227050-A851-4A66-B5FA-1863CA015A06}" dt="2023-03-26T09:41:27.266" v="147"/>
        <pc:sldMkLst>
          <pc:docMk/>
          <pc:sldMk cId="1543065937" sldId="261"/>
        </pc:sldMkLst>
        <pc:spChg chg="mod">
          <ac:chgData name="duong trang" userId="0399d984a7b6a1a1" providerId="LiveId" clId="{E9227050-A851-4A66-B5FA-1863CA015A06}" dt="2023-03-26T09:37:04.986" v="133" actId="14100"/>
          <ac:spMkLst>
            <pc:docMk/>
            <pc:sldMk cId="1543065937" sldId="261"/>
            <ac:spMk id="6" creationId="{00000000-0000-0000-0000-000000000000}"/>
          </ac:spMkLst>
        </pc:spChg>
        <pc:spChg chg="mod">
          <ac:chgData name="duong trang" userId="0399d984a7b6a1a1" providerId="LiveId" clId="{E9227050-A851-4A66-B5FA-1863CA015A06}" dt="2023-03-26T09:29:01.102" v="0"/>
          <ac:spMkLst>
            <pc:docMk/>
            <pc:sldMk cId="1543065937" sldId="261"/>
            <ac:spMk id="7" creationId="{00000000-0000-0000-0000-000000000000}"/>
          </ac:spMkLst>
        </pc:spChg>
        <pc:spChg chg="mod">
          <ac:chgData name="duong trang" userId="0399d984a7b6a1a1" providerId="LiveId" clId="{E9227050-A851-4A66-B5FA-1863CA015A06}" dt="2023-03-26T09:29:01.102" v="0"/>
          <ac:spMkLst>
            <pc:docMk/>
            <pc:sldMk cId="1543065937" sldId="261"/>
            <ac:spMk id="9" creationId="{00000000-0000-0000-0000-000000000000}"/>
          </ac:spMkLst>
        </pc:spChg>
        <pc:spChg chg="mod">
          <ac:chgData name="duong trang" userId="0399d984a7b6a1a1" providerId="LiveId" clId="{E9227050-A851-4A66-B5FA-1863CA015A06}" dt="2023-03-26T09:29:01.102" v="0"/>
          <ac:spMkLst>
            <pc:docMk/>
            <pc:sldMk cId="1543065937" sldId="261"/>
            <ac:spMk id="11" creationId="{00000000-0000-0000-0000-000000000000}"/>
          </ac:spMkLst>
        </pc:spChg>
        <pc:grpChg chg="mod">
          <ac:chgData name="duong trang" userId="0399d984a7b6a1a1" providerId="LiveId" clId="{E9227050-A851-4A66-B5FA-1863CA015A06}" dt="2023-03-26T09:37:14.811" v="135" actId="14100"/>
          <ac:grpSpMkLst>
            <pc:docMk/>
            <pc:sldMk cId="1543065937" sldId="261"/>
            <ac:grpSpMk id="14" creationId="{00000000-0000-0000-0000-000000000000}"/>
          </ac:grpSpMkLst>
        </pc:grpChg>
        <pc:grpChg chg="mod">
          <ac:chgData name="duong trang" userId="0399d984a7b6a1a1" providerId="LiveId" clId="{E9227050-A851-4A66-B5FA-1863CA015A06}" dt="2023-03-26T09:37:26.222" v="138" actId="14100"/>
          <ac:grpSpMkLst>
            <pc:docMk/>
            <pc:sldMk cId="1543065937" sldId="261"/>
            <ac:grpSpMk id="15" creationId="{00000000-0000-0000-0000-000000000000}"/>
          </ac:grpSpMkLst>
        </pc:grpChg>
        <pc:grpChg chg="mod">
          <ac:chgData name="duong trang" userId="0399d984a7b6a1a1" providerId="LiveId" clId="{E9227050-A851-4A66-B5FA-1863CA015A06}" dt="2023-03-26T09:37:28.788" v="139" actId="14100"/>
          <ac:grpSpMkLst>
            <pc:docMk/>
            <pc:sldMk cId="1543065937" sldId="261"/>
            <ac:grpSpMk id="16" creationId="{00000000-0000-0000-0000-000000000000}"/>
          </ac:grpSpMkLst>
        </pc:grpChg>
        <pc:picChg chg="mod">
          <ac:chgData name="duong trang" userId="0399d984a7b6a1a1" providerId="LiveId" clId="{E9227050-A851-4A66-B5FA-1863CA015A06}" dt="2023-03-26T09:36:43.950" v="128" actId="14100"/>
          <ac:picMkLst>
            <pc:docMk/>
            <pc:sldMk cId="1543065937" sldId="261"/>
            <ac:picMk id="3" creationId="{00000000-0000-0000-0000-000000000000}"/>
          </ac:picMkLst>
        </pc:picChg>
        <pc:picChg chg="mod">
          <ac:chgData name="duong trang" userId="0399d984a7b6a1a1" providerId="LiveId" clId="{E9227050-A851-4A66-B5FA-1863CA015A06}" dt="2023-03-26T09:29:01.102" v="0"/>
          <ac:picMkLst>
            <pc:docMk/>
            <pc:sldMk cId="1543065937" sldId="261"/>
            <ac:picMk id="5" creationId="{00000000-0000-0000-0000-000000000000}"/>
          </ac:picMkLst>
        </pc:picChg>
        <pc:picChg chg="mod">
          <ac:chgData name="duong trang" userId="0399d984a7b6a1a1" providerId="LiveId" clId="{E9227050-A851-4A66-B5FA-1863CA015A06}" dt="2023-03-26T09:29:01.102" v="0"/>
          <ac:picMkLst>
            <pc:docMk/>
            <pc:sldMk cId="1543065937" sldId="261"/>
            <ac:picMk id="8" creationId="{00000000-0000-0000-0000-000000000000}"/>
          </ac:picMkLst>
        </pc:picChg>
        <pc:picChg chg="mod">
          <ac:chgData name="duong trang" userId="0399d984a7b6a1a1" providerId="LiveId" clId="{E9227050-A851-4A66-B5FA-1863CA015A06}" dt="2023-03-26T09:29:01.102" v="0"/>
          <ac:picMkLst>
            <pc:docMk/>
            <pc:sldMk cId="1543065937" sldId="261"/>
            <ac:picMk id="10" creationId="{00000000-0000-0000-0000-000000000000}"/>
          </ac:picMkLst>
        </pc:picChg>
        <pc:picChg chg="mod">
          <ac:chgData name="duong trang" userId="0399d984a7b6a1a1" providerId="LiveId" clId="{E9227050-A851-4A66-B5FA-1863CA015A06}" dt="2023-03-26T09:29:01.102" v="0"/>
          <ac:picMkLst>
            <pc:docMk/>
            <pc:sldMk cId="1543065937" sldId="261"/>
            <ac:picMk id="13" creationId="{00000000-0000-0000-0000-000000000000}"/>
          </ac:picMkLst>
        </pc:picChg>
      </pc:sldChg>
      <pc:sldMasterChg chg="modSp modSldLayout">
        <pc:chgData name="duong trang" userId="0399d984a7b6a1a1" providerId="LiveId" clId="{E9227050-A851-4A66-B5FA-1863CA015A06}" dt="2023-03-26T09:29:01.102" v="0"/>
        <pc:sldMasterMkLst>
          <pc:docMk/>
          <pc:sldMasterMk cId="1840760591" sldId="2147483648"/>
        </pc:sldMasterMkLst>
        <pc:spChg chg="mod">
          <ac:chgData name="duong trang" userId="0399d984a7b6a1a1" providerId="LiveId" clId="{E9227050-A851-4A66-B5FA-1863CA015A06}" dt="2023-03-26T09:29:01.102" v="0"/>
          <ac:spMkLst>
            <pc:docMk/>
            <pc:sldMasterMk cId="1840760591" sldId="2147483648"/>
            <ac:spMk id="2" creationId="{00000000-0000-0000-0000-000000000000}"/>
          </ac:spMkLst>
        </pc:spChg>
        <pc:spChg chg="mod">
          <ac:chgData name="duong trang" userId="0399d984a7b6a1a1" providerId="LiveId" clId="{E9227050-A851-4A66-B5FA-1863CA015A06}" dt="2023-03-26T09:29:01.102" v="0"/>
          <ac:spMkLst>
            <pc:docMk/>
            <pc:sldMasterMk cId="1840760591" sldId="2147483648"/>
            <ac:spMk id="3" creationId="{00000000-0000-0000-0000-000000000000}"/>
          </ac:spMkLst>
        </pc:spChg>
        <pc:spChg chg="mod">
          <ac:chgData name="duong trang" userId="0399d984a7b6a1a1" providerId="LiveId" clId="{E9227050-A851-4A66-B5FA-1863CA015A06}" dt="2023-03-26T09:29:01.102" v="0"/>
          <ac:spMkLst>
            <pc:docMk/>
            <pc:sldMasterMk cId="1840760591" sldId="2147483648"/>
            <ac:spMk id="4" creationId="{00000000-0000-0000-0000-000000000000}"/>
          </ac:spMkLst>
        </pc:spChg>
        <pc:spChg chg="mod">
          <ac:chgData name="duong trang" userId="0399d984a7b6a1a1" providerId="LiveId" clId="{E9227050-A851-4A66-B5FA-1863CA015A06}" dt="2023-03-26T09:29:01.102" v="0"/>
          <ac:spMkLst>
            <pc:docMk/>
            <pc:sldMasterMk cId="1840760591" sldId="2147483648"/>
            <ac:spMk id="5" creationId="{00000000-0000-0000-0000-000000000000}"/>
          </ac:spMkLst>
        </pc:spChg>
        <pc:spChg chg="mod">
          <ac:chgData name="duong trang" userId="0399d984a7b6a1a1" providerId="LiveId" clId="{E9227050-A851-4A66-B5FA-1863CA015A06}" dt="2023-03-26T09:29:01.102" v="0"/>
          <ac:spMkLst>
            <pc:docMk/>
            <pc:sldMasterMk cId="1840760591" sldId="2147483648"/>
            <ac:spMk id="6" creationId="{00000000-0000-0000-0000-000000000000}"/>
          </ac:spMkLst>
        </pc:spChg>
        <pc:sldLayoutChg chg="modSp">
          <pc:chgData name="duong trang" userId="0399d984a7b6a1a1" providerId="LiveId" clId="{E9227050-A851-4A66-B5FA-1863CA015A06}" dt="2023-03-26T09:29:01.102" v="0"/>
          <pc:sldLayoutMkLst>
            <pc:docMk/>
            <pc:sldMasterMk cId="1840760591" sldId="2147483648"/>
            <pc:sldLayoutMk cId="3229795155" sldId="2147483649"/>
          </pc:sldLayoutMkLst>
          <pc:spChg chg="mod">
            <ac:chgData name="duong trang" userId="0399d984a7b6a1a1" providerId="LiveId" clId="{E9227050-A851-4A66-B5FA-1863CA015A06}" dt="2023-03-26T09:29:01.102" v="0"/>
            <ac:spMkLst>
              <pc:docMk/>
              <pc:sldMasterMk cId="1840760591" sldId="2147483648"/>
              <pc:sldLayoutMk cId="3229795155" sldId="2147483649"/>
              <ac:spMk id="2" creationId="{00000000-0000-0000-0000-000000000000}"/>
            </ac:spMkLst>
          </pc:spChg>
          <pc:spChg chg="mod">
            <ac:chgData name="duong trang" userId="0399d984a7b6a1a1" providerId="LiveId" clId="{E9227050-A851-4A66-B5FA-1863CA015A06}" dt="2023-03-26T09:29:01.102" v="0"/>
            <ac:spMkLst>
              <pc:docMk/>
              <pc:sldMasterMk cId="1840760591" sldId="2147483648"/>
              <pc:sldLayoutMk cId="3229795155" sldId="2147483649"/>
              <ac:spMk id="3" creationId="{00000000-0000-0000-0000-000000000000}"/>
            </ac:spMkLst>
          </pc:spChg>
        </pc:sldLayoutChg>
        <pc:sldLayoutChg chg="modSp">
          <pc:chgData name="duong trang" userId="0399d984a7b6a1a1" providerId="LiveId" clId="{E9227050-A851-4A66-B5FA-1863CA015A06}" dt="2023-03-26T09:29:01.102" v="0"/>
          <pc:sldLayoutMkLst>
            <pc:docMk/>
            <pc:sldMasterMk cId="1840760591" sldId="2147483648"/>
            <pc:sldLayoutMk cId="927651231" sldId="2147483651"/>
          </pc:sldLayoutMkLst>
          <pc:spChg chg="mod">
            <ac:chgData name="duong trang" userId="0399d984a7b6a1a1" providerId="LiveId" clId="{E9227050-A851-4A66-B5FA-1863CA015A06}" dt="2023-03-26T09:29:01.102" v="0"/>
            <ac:spMkLst>
              <pc:docMk/>
              <pc:sldMasterMk cId="1840760591" sldId="2147483648"/>
              <pc:sldLayoutMk cId="927651231" sldId="2147483651"/>
              <ac:spMk id="2" creationId="{00000000-0000-0000-0000-000000000000}"/>
            </ac:spMkLst>
          </pc:spChg>
          <pc:spChg chg="mod">
            <ac:chgData name="duong trang" userId="0399d984a7b6a1a1" providerId="LiveId" clId="{E9227050-A851-4A66-B5FA-1863CA015A06}" dt="2023-03-26T09:29:01.102" v="0"/>
            <ac:spMkLst>
              <pc:docMk/>
              <pc:sldMasterMk cId="1840760591" sldId="2147483648"/>
              <pc:sldLayoutMk cId="927651231" sldId="2147483651"/>
              <ac:spMk id="3" creationId="{00000000-0000-0000-0000-000000000000}"/>
            </ac:spMkLst>
          </pc:spChg>
        </pc:sldLayoutChg>
        <pc:sldLayoutChg chg="modSp">
          <pc:chgData name="duong trang" userId="0399d984a7b6a1a1" providerId="LiveId" clId="{E9227050-A851-4A66-B5FA-1863CA015A06}" dt="2023-03-26T09:29:01.102" v="0"/>
          <pc:sldLayoutMkLst>
            <pc:docMk/>
            <pc:sldMasterMk cId="1840760591" sldId="2147483648"/>
            <pc:sldLayoutMk cId="1517846464" sldId="2147483652"/>
          </pc:sldLayoutMkLst>
          <pc:spChg chg="mod">
            <ac:chgData name="duong trang" userId="0399d984a7b6a1a1" providerId="LiveId" clId="{E9227050-A851-4A66-B5FA-1863CA015A06}" dt="2023-03-26T09:29:01.102" v="0"/>
            <ac:spMkLst>
              <pc:docMk/>
              <pc:sldMasterMk cId="1840760591" sldId="2147483648"/>
              <pc:sldLayoutMk cId="1517846464" sldId="2147483652"/>
              <ac:spMk id="3" creationId="{00000000-0000-0000-0000-000000000000}"/>
            </ac:spMkLst>
          </pc:spChg>
          <pc:spChg chg="mod">
            <ac:chgData name="duong trang" userId="0399d984a7b6a1a1" providerId="LiveId" clId="{E9227050-A851-4A66-B5FA-1863CA015A06}" dt="2023-03-26T09:29:01.102" v="0"/>
            <ac:spMkLst>
              <pc:docMk/>
              <pc:sldMasterMk cId="1840760591" sldId="2147483648"/>
              <pc:sldLayoutMk cId="1517846464" sldId="2147483652"/>
              <ac:spMk id="4" creationId="{00000000-0000-0000-0000-000000000000}"/>
            </ac:spMkLst>
          </pc:spChg>
        </pc:sldLayoutChg>
        <pc:sldLayoutChg chg="modSp">
          <pc:chgData name="duong trang" userId="0399d984a7b6a1a1" providerId="LiveId" clId="{E9227050-A851-4A66-B5FA-1863CA015A06}" dt="2023-03-26T09:29:01.102" v="0"/>
          <pc:sldLayoutMkLst>
            <pc:docMk/>
            <pc:sldMasterMk cId="1840760591" sldId="2147483648"/>
            <pc:sldLayoutMk cId="2680456655" sldId="2147483653"/>
          </pc:sldLayoutMkLst>
          <pc:spChg chg="mod">
            <ac:chgData name="duong trang" userId="0399d984a7b6a1a1" providerId="LiveId" clId="{E9227050-A851-4A66-B5FA-1863CA015A06}" dt="2023-03-26T09:29:01.102" v="0"/>
            <ac:spMkLst>
              <pc:docMk/>
              <pc:sldMasterMk cId="1840760591" sldId="2147483648"/>
              <pc:sldLayoutMk cId="2680456655" sldId="2147483653"/>
              <ac:spMk id="3" creationId="{00000000-0000-0000-0000-000000000000}"/>
            </ac:spMkLst>
          </pc:spChg>
          <pc:spChg chg="mod">
            <ac:chgData name="duong trang" userId="0399d984a7b6a1a1" providerId="LiveId" clId="{E9227050-A851-4A66-B5FA-1863CA015A06}" dt="2023-03-26T09:29:01.102" v="0"/>
            <ac:spMkLst>
              <pc:docMk/>
              <pc:sldMasterMk cId="1840760591" sldId="2147483648"/>
              <pc:sldLayoutMk cId="2680456655" sldId="2147483653"/>
              <ac:spMk id="4" creationId="{00000000-0000-0000-0000-000000000000}"/>
            </ac:spMkLst>
          </pc:spChg>
          <pc:spChg chg="mod">
            <ac:chgData name="duong trang" userId="0399d984a7b6a1a1" providerId="LiveId" clId="{E9227050-A851-4A66-B5FA-1863CA015A06}" dt="2023-03-26T09:29:01.102" v="0"/>
            <ac:spMkLst>
              <pc:docMk/>
              <pc:sldMasterMk cId="1840760591" sldId="2147483648"/>
              <pc:sldLayoutMk cId="2680456655" sldId="2147483653"/>
              <ac:spMk id="5" creationId="{00000000-0000-0000-0000-000000000000}"/>
            </ac:spMkLst>
          </pc:spChg>
          <pc:spChg chg="mod">
            <ac:chgData name="duong trang" userId="0399d984a7b6a1a1" providerId="LiveId" clId="{E9227050-A851-4A66-B5FA-1863CA015A06}" dt="2023-03-26T09:29:01.102" v="0"/>
            <ac:spMkLst>
              <pc:docMk/>
              <pc:sldMasterMk cId="1840760591" sldId="2147483648"/>
              <pc:sldLayoutMk cId="2680456655" sldId="2147483653"/>
              <ac:spMk id="6" creationId="{00000000-0000-0000-0000-000000000000}"/>
            </ac:spMkLst>
          </pc:spChg>
        </pc:sldLayoutChg>
        <pc:sldLayoutChg chg="modSp">
          <pc:chgData name="duong trang" userId="0399d984a7b6a1a1" providerId="LiveId" clId="{E9227050-A851-4A66-B5FA-1863CA015A06}" dt="2023-03-26T09:29:01.102" v="0"/>
          <pc:sldLayoutMkLst>
            <pc:docMk/>
            <pc:sldMasterMk cId="1840760591" sldId="2147483648"/>
            <pc:sldLayoutMk cId="2052209587" sldId="2147483656"/>
          </pc:sldLayoutMkLst>
          <pc:spChg chg="mod">
            <ac:chgData name="duong trang" userId="0399d984a7b6a1a1" providerId="LiveId" clId="{E9227050-A851-4A66-B5FA-1863CA015A06}" dt="2023-03-26T09:29:01.102" v="0"/>
            <ac:spMkLst>
              <pc:docMk/>
              <pc:sldMasterMk cId="1840760591" sldId="2147483648"/>
              <pc:sldLayoutMk cId="2052209587" sldId="2147483656"/>
              <ac:spMk id="2" creationId="{00000000-0000-0000-0000-000000000000}"/>
            </ac:spMkLst>
          </pc:spChg>
          <pc:spChg chg="mod">
            <ac:chgData name="duong trang" userId="0399d984a7b6a1a1" providerId="LiveId" clId="{E9227050-A851-4A66-B5FA-1863CA015A06}" dt="2023-03-26T09:29:01.102" v="0"/>
            <ac:spMkLst>
              <pc:docMk/>
              <pc:sldMasterMk cId="1840760591" sldId="2147483648"/>
              <pc:sldLayoutMk cId="2052209587" sldId="2147483656"/>
              <ac:spMk id="3" creationId="{00000000-0000-0000-0000-000000000000}"/>
            </ac:spMkLst>
          </pc:spChg>
          <pc:spChg chg="mod">
            <ac:chgData name="duong trang" userId="0399d984a7b6a1a1" providerId="LiveId" clId="{E9227050-A851-4A66-B5FA-1863CA015A06}" dt="2023-03-26T09:29:01.102" v="0"/>
            <ac:spMkLst>
              <pc:docMk/>
              <pc:sldMasterMk cId="1840760591" sldId="2147483648"/>
              <pc:sldLayoutMk cId="2052209587" sldId="2147483656"/>
              <ac:spMk id="4" creationId="{00000000-0000-0000-0000-000000000000}"/>
            </ac:spMkLst>
          </pc:spChg>
        </pc:sldLayoutChg>
        <pc:sldLayoutChg chg="modSp">
          <pc:chgData name="duong trang" userId="0399d984a7b6a1a1" providerId="LiveId" clId="{E9227050-A851-4A66-B5FA-1863CA015A06}" dt="2023-03-26T09:29:01.102" v="0"/>
          <pc:sldLayoutMkLst>
            <pc:docMk/>
            <pc:sldMasterMk cId="1840760591" sldId="2147483648"/>
            <pc:sldLayoutMk cId="189220725" sldId="2147483657"/>
          </pc:sldLayoutMkLst>
          <pc:spChg chg="mod">
            <ac:chgData name="duong trang" userId="0399d984a7b6a1a1" providerId="LiveId" clId="{E9227050-A851-4A66-B5FA-1863CA015A06}" dt="2023-03-26T09:29:01.102" v="0"/>
            <ac:spMkLst>
              <pc:docMk/>
              <pc:sldMasterMk cId="1840760591" sldId="2147483648"/>
              <pc:sldLayoutMk cId="189220725" sldId="2147483657"/>
              <ac:spMk id="2" creationId="{00000000-0000-0000-0000-000000000000}"/>
            </ac:spMkLst>
          </pc:spChg>
          <pc:spChg chg="mod">
            <ac:chgData name="duong trang" userId="0399d984a7b6a1a1" providerId="LiveId" clId="{E9227050-A851-4A66-B5FA-1863CA015A06}" dt="2023-03-26T09:29:01.102" v="0"/>
            <ac:spMkLst>
              <pc:docMk/>
              <pc:sldMasterMk cId="1840760591" sldId="2147483648"/>
              <pc:sldLayoutMk cId="189220725" sldId="2147483657"/>
              <ac:spMk id="3" creationId="{00000000-0000-0000-0000-000000000000}"/>
            </ac:spMkLst>
          </pc:spChg>
          <pc:spChg chg="mod">
            <ac:chgData name="duong trang" userId="0399d984a7b6a1a1" providerId="LiveId" clId="{E9227050-A851-4A66-B5FA-1863CA015A06}" dt="2023-03-26T09:29:01.102" v="0"/>
            <ac:spMkLst>
              <pc:docMk/>
              <pc:sldMasterMk cId="1840760591" sldId="2147483648"/>
              <pc:sldLayoutMk cId="189220725" sldId="2147483657"/>
              <ac:spMk id="4" creationId="{00000000-0000-0000-0000-000000000000}"/>
            </ac:spMkLst>
          </pc:spChg>
        </pc:sldLayoutChg>
        <pc:sldLayoutChg chg="modSp">
          <pc:chgData name="duong trang" userId="0399d984a7b6a1a1" providerId="LiveId" clId="{E9227050-A851-4A66-B5FA-1863CA015A06}" dt="2023-03-26T09:29:01.102" v="0"/>
          <pc:sldLayoutMkLst>
            <pc:docMk/>
            <pc:sldMasterMk cId="1840760591" sldId="2147483648"/>
            <pc:sldLayoutMk cId="3537366576" sldId="2147483659"/>
          </pc:sldLayoutMkLst>
          <pc:spChg chg="mod">
            <ac:chgData name="duong trang" userId="0399d984a7b6a1a1" providerId="LiveId" clId="{E9227050-A851-4A66-B5FA-1863CA015A06}" dt="2023-03-26T09:29:01.102" v="0"/>
            <ac:spMkLst>
              <pc:docMk/>
              <pc:sldMasterMk cId="1840760591" sldId="2147483648"/>
              <pc:sldLayoutMk cId="3537366576" sldId="2147483659"/>
              <ac:spMk id="2" creationId="{00000000-0000-0000-0000-000000000000}"/>
            </ac:spMkLst>
          </pc:spChg>
          <pc:spChg chg="mod">
            <ac:chgData name="duong trang" userId="0399d984a7b6a1a1" providerId="LiveId" clId="{E9227050-A851-4A66-B5FA-1863CA015A06}" dt="2023-03-26T09:29:01.102" v="0"/>
            <ac:spMkLst>
              <pc:docMk/>
              <pc:sldMasterMk cId="1840760591" sldId="2147483648"/>
              <pc:sldLayoutMk cId="3537366576" sldId="2147483659"/>
              <ac:spMk id="3" creationId="{00000000-0000-0000-0000-000000000000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4A7C-FAF8-48C2-83C2-C12A4C827E34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3364-E3F0-4844-93D0-95E7B849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95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4A7C-FAF8-48C2-83C2-C12A4C827E34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3364-E3F0-4844-93D0-95E7B849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589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4A7C-FAF8-48C2-83C2-C12A4C827E34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3364-E3F0-4844-93D0-95E7B849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66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4A7C-FAF8-48C2-83C2-C12A4C827E34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3364-E3F0-4844-93D0-95E7B849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15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4A7C-FAF8-48C2-83C2-C12A4C827E34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3364-E3F0-4844-93D0-95E7B849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51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4A7C-FAF8-48C2-83C2-C12A4C827E34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3364-E3F0-4844-93D0-95E7B849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4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4A7C-FAF8-48C2-83C2-C12A4C827E34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3364-E3F0-4844-93D0-95E7B849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56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4A7C-FAF8-48C2-83C2-C12A4C827E34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3364-E3F0-4844-93D0-95E7B849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17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4A7C-FAF8-48C2-83C2-C12A4C827E34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3364-E3F0-4844-93D0-95E7B849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65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4A7C-FAF8-48C2-83C2-C12A4C827E34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3364-E3F0-4844-93D0-95E7B849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209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4A7C-FAF8-48C2-83C2-C12A4C827E34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3364-E3F0-4844-93D0-95E7B849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4A7C-FAF8-48C2-83C2-C12A4C827E34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53364-E3F0-4844-93D0-95E7B849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6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12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openxmlformats.org/officeDocument/2006/relationships/image" Target="../media/image3.jpg"/><Relationship Id="rId10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audio" Target="../media/audio1.wav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eg"/><Relationship Id="rId9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jp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5" Type="http://schemas.openxmlformats.org/officeDocument/2006/relationships/image" Target="../media/image20.jpg"/><Relationship Id="rId4" Type="http://schemas.openxmlformats.org/officeDocument/2006/relationships/audio" Target="../media/audio1.wav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24.png"/><Relationship Id="rId5" Type="http://schemas.openxmlformats.org/officeDocument/2006/relationships/image" Target="../media/image13.jpg"/><Relationship Id="rId4" Type="http://schemas.openxmlformats.org/officeDocument/2006/relationships/audio" Target="../media/audio1.wav"/><Relationship Id="rId9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232"/>
            <a:ext cx="12191999" cy="67879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14497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HOA 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MỘC LAN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1311" y="2130426"/>
            <a:ext cx="74893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 ÂM NHẠC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CUỘC THI RUNG CHUÔNG VÀNG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C6D962-62CF-69E6-BBE5-5B8AF6706C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776" y="863351"/>
            <a:ext cx="1214441" cy="116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3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782715"/>
          </a:xfrm>
        </p:spPr>
      </p:pic>
      <p:sp>
        <p:nvSpPr>
          <p:cNvPr id="5" name="Rounded Rectangle 4"/>
          <p:cNvSpPr/>
          <p:nvPr/>
        </p:nvSpPr>
        <p:spPr>
          <a:xfrm>
            <a:off x="914400" y="152400"/>
            <a:ext cx="6324600" cy="114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vi-VN" sz="28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(Trẻ nghe 1 đoạn âm thanh)</a:t>
            </a:r>
          </a:p>
          <a:p>
            <a:r>
              <a:rPr lang="vi-VN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 là âm thanh của loại nhạc cụ nào?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495800" y="1703408"/>
            <a:ext cx="2592431" cy="2857500"/>
            <a:chOff x="3706584" y="2009641"/>
            <a:chExt cx="2547006" cy="363705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67" b="99500" l="2000" r="9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8986" y="2009641"/>
              <a:ext cx="2362200" cy="28575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0" name="Rectangle 9"/>
            <p:cNvSpPr/>
            <p:nvPr/>
          </p:nvSpPr>
          <p:spPr>
            <a:xfrm>
              <a:off x="3706584" y="5077121"/>
              <a:ext cx="2547006" cy="56957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2200" b="1" dirty="0" err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Đàn</a:t>
              </a:r>
              <a:r>
                <a:rPr lang="en-US" sz="22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Guitar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202384" y="1703408"/>
            <a:ext cx="2404329" cy="2857499"/>
            <a:chOff x="6678385" y="1973098"/>
            <a:chExt cx="1877786" cy="258378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2988" b="91895" l="879" r="9697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8385" y="1973098"/>
              <a:ext cx="1877786" cy="1932183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3" name="Rectangle 12"/>
            <p:cNvSpPr/>
            <p:nvPr/>
          </p:nvSpPr>
          <p:spPr>
            <a:xfrm>
              <a:off x="6727371" y="4152251"/>
              <a:ext cx="1828800" cy="4046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2200" b="1" dirty="0" err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Xắc</a:t>
              </a:r>
              <a:r>
                <a:rPr lang="en-US" sz="22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xô</a:t>
              </a:r>
              <a:endParaRPr lang="en-US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143000" y="1692275"/>
            <a:ext cx="2391371" cy="2857500"/>
            <a:chOff x="659674" y="1973098"/>
            <a:chExt cx="1686763" cy="2587809"/>
          </a:xfrm>
        </p:grpSpPr>
        <p:sp>
          <p:nvSpPr>
            <p:cNvPr id="7" name="Rectangle 6"/>
            <p:cNvSpPr/>
            <p:nvPr/>
          </p:nvSpPr>
          <p:spPr>
            <a:xfrm>
              <a:off x="659674" y="4113412"/>
              <a:ext cx="1672046" cy="44749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2200" b="1" dirty="0" err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Trống</a:t>
              </a:r>
              <a:endParaRPr lang="en-US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119" b="95597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674" y="1973098"/>
              <a:ext cx="1686763" cy="185543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6" name="tieng tro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960306" y="419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7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59259E-6 L 0.35833 0.08889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44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33400" y="258608"/>
            <a:ext cx="8305800" cy="76199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i="1" dirty="0">
                <a:solidFill>
                  <a:schemeClr val="accent2"/>
                </a:solidFill>
                <a:latin typeface="+mj-lt"/>
              </a:rPr>
              <a:t>Câu 2: ( Trẻ nghe một đoạn bài hát)</a:t>
            </a:r>
          </a:p>
          <a:p>
            <a:r>
              <a:rPr lang="vi-VN" sz="2800" b="1" i="1" dirty="0">
                <a:solidFill>
                  <a:schemeClr val="accent2"/>
                </a:solidFill>
                <a:latin typeface="+mj-lt"/>
              </a:rPr>
              <a:t>Bài hát thể hiện tình cảm của bạn nhỏ dành cho ai?</a:t>
            </a:r>
            <a:endParaRPr lang="vi-VN" sz="3600" b="1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6" name="me oi co bi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96400" y="163286"/>
            <a:ext cx="609600" cy="6096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654855" y="1197506"/>
            <a:ext cx="4147997" cy="2664195"/>
            <a:chOff x="3782106" y="1371600"/>
            <a:chExt cx="2450644" cy="239619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2106" y="1371600"/>
              <a:ext cx="2450644" cy="1942328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4267200" y="3320295"/>
              <a:ext cx="1672046" cy="44749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vi-VN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Ô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</a:t>
              </a:r>
              <a:r>
                <a:rPr lang="vi-VN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Bà</a:t>
              </a:r>
              <a:endPara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494315" y="4038600"/>
            <a:ext cx="3822539" cy="2677338"/>
            <a:chOff x="1143000" y="3823607"/>
            <a:chExt cx="2450646" cy="240801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3823607"/>
              <a:ext cx="2450646" cy="1960516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32300" y="5784123"/>
              <a:ext cx="1672046" cy="44749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2. Bố</a:t>
              </a:r>
              <a:endPara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842207" y="3952236"/>
            <a:ext cx="3968793" cy="2682782"/>
            <a:chOff x="6159954" y="3886200"/>
            <a:chExt cx="2450646" cy="24129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9954" y="3886200"/>
              <a:ext cx="2450646" cy="1960516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6614160" y="5851612"/>
              <a:ext cx="1672046" cy="44749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Mẹ</a:t>
              </a:r>
              <a:endPara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362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13 -0.08866 L -0.30677 -0.295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82" y="-103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86"/>
            <a:ext cx="12192000" cy="6847114"/>
          </a:xfrm>
        </p:spPr>
      </p:pic>
      <p:sp>
        <p:nvSpPr>
          <p:cNvPr id="7" name="Rounded Rectangle 6"/>
          <p:cNvSpPr/>
          <p:nvPr/>
        </p:nvSpPr>
        <p:spPr>
          <a:xfrm>
            <a:off x="304800" y="116056"/>
            <a:ext cx="7924800" cy="8745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i="1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vi-VN" sz="2800" i="1" dirty="0">
                <a:solidFill>
                  <a:srgbClr val="FF0000"/>
                </a:solidFill>
                <a:latin typeface="+mj-lt"/>
              </a:rPr>
              <a:t>Câu 3:</a:t>
            </a:r>
          </a:p>
          <a:p>
            <a:pPr algn="ctr"/>
            <a:r>
              <a:rPr lang="vi-VN" sz="2800" i="1" dirty="0">
                <a:solidFill>
                  <a:srgbClr val="FF0000"/>
                </a:solidFill>
                <a:latin typeface="+mj-lt"/>
              </a:rPr>
              <a:t>Những hình ảnh trên xuất hiện trong bài hát nào?</a:t>
            </a:r>
          </a:p>
          <a:p>
            <a:pPr algn="ctr"/>
            <a:r>
              <a:rPr lang="vi-VN" sz="2800" dirty="0"/>
              <a:t> </a:t>
            </a:r>
            <a:endParaRPr lang="en-US" sz="28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823357" y="1201027"/>
            <a:ext cx="8545286" cy="2507490"/>
            <a:chOff x="152400" y="1447798"/>
            <a:chExt cx="8545286" cy="200977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1447800"/>
              <a:ext cx="2667000" cy="200977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1370" y="1447798"/>
              <a:ext cx="2667000" cy="200977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686" y="1447800"/>
              <a:ext cx="2667000" cy="2009775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762000" y="4038600"/>
            <a:ext cx="3200400" cy="2489317"/>
            <a:chOff x="170591" y="3880085"/>
            <a:chExt cx="2833817" cy="248931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592" y="3880085"/>
              <a:ext cx="2833816" cy="1979824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170591" y="5871856"/>
              <a:ext cx="2833815" cy="497546"/>
            </a:xfrm>
            <a:prstGeom prst="rect">
              <a:avLst/>
            </a:prstGeom>
            <a:solidFill>
              <a:srgbClr val="F4FAA4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vi-VN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Mùa hè vui</a:t>
              </a:r>
              <a:endPara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260273" y="4030048"/>
            <a:ext cx="3416820" cy="2497869"/>
            <a:chOff x="3189515" y="3871533"/>
            <a:chExt cx="2813740" cy="249786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9515" y="3871533"/>
              <a:ext cx="2813740" cy="2000323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3276601" y="5871856"/>
              <a:ext cx="2726654" cy="497546"/>
            </a:xfrm>
            <a:prstGeom prst="rect">
              <a:avLst/>
            </a:prstGeom>
            <a:solidFill>
              <a:srgbClr val="F4FAA4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2. Bé yêu biển lắm</a:t>
              </a:r>
              <a:endPara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848599" y="4024110"/>
            <a:ext cx="3581399" cy="2448108"/>
            <a:chOff x="6193171" y="3912742"/>
            <a:chExt cx="2827622" cy="2448108"/>
          </a:xfrm>
        </p:grpSpPr>
        <p:sp>
          <p:nvSpPr>
            <p:cNvPr id="19" name="Rectangle 18"/>
            <p:cNvSpPr/>
            <p:nvPr/>
          </p:nvSpPr>
          <p:spPr>
            <a:xfrm>
              <a:off x="6193171" y="5863304"/>
              <a:ext cx="2787544" cy="497546"/>
            </a:xfrm>
            <a:prstGeom prst="rect">
              <a:avLst/>
            </a:prstGeom>
            <a:solidFill>
              <a:srgbClr val="F4FAA4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Cho tôi đi làm mưa với</a:t>
              </a:r>
              <a:endPara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3171" y="3912742"/>
              <a:ext cx="2827622" cy="19505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379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0.01407 -0.27176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-135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Rounded Rectangle 5"/>
          <p:cNvSpPr/>
          <p:nvPr/>
        </p:nvSpPr>
        <p:spPr>
          <a:xfrm>
            <a:off x="1447800" y="446314"/>
            <a:ext cx="7620000" cy="8490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2800" i="1" dirty="0">
              <a:solidFill>
                <a:srgbClr val="FF0000"/>
              </a:solidFill>
              <a:latin typeface="+mj-lt"/>
            </a:endParaRPr>
          </a:p>
          <a:p>
            <a:endParaRPr lang="vi-VN" sz="2800" i="1" dirty="0">
              <a:solidFill>
                <a:srgbClr val="FF0000"/>
              </a:solidFill>
              <a:latin typeface="+mj-lt"/>
            </a:endParaRPr>
          </a:p>
          <a:p>
            <a:r>
              <a:rPr lang="vi-VN" sz="2800" i="1" dirty="0">
                <a:solidFill>
                  <a:srgbClr val="FF0000"/>
                </a:solidFill>
                <a:latin typeface="+mj-lt"/>
              </a:rPr>
              <a:t>Câu 4</a:t>
            </a:r>
            <a:r>
              <a:rPr lang="vi-VN" sz="2800" i="1" dirty="0">
                <a:solidFill>
                  <a:srgbClr val="FF0000"/>
                </a:solidFill>
                <a:latin typeface="+mj-lt"/>
                <a:sym typeface="Wingdings" pitchFamily="2" charset="2"/>
              </a:rPr>
              <a:t>: ( Trẻ nghe một đoàn bài hát)</a:t>
            </a:r>
          </a:p>
          <a:p>
            <a:pPr algn="ctr"/>
            <a:r>
              <a:rPr lang="vi-VN" sz="2800" b="1" i="1" dirty="0">
                <a:solidFill>
                  <a:srgbClr val="FF0000"/>
                </a:solidFill>
                <a:latin typeface="+mj-lt"/>
                <a:sym typeface="Wingdings" pitchFamily="2" charset="2"/>
              </a:rPr>
              <a:t>Các bé vừa được nghe giai điệu của bài hát gì?</a:t>
            </a:r>
            <a:endParaRPr lang="vi-VN" sz="2800" b="1" i="1" dirty="0">
              <a:solidFill>
                <a:srgbClr val="FF0000"/>
              </a:solidFill>
              <a:latin typeface="+mj-lt"/>
            </a:endParaRPr>
          </a:p>
          <a:p>
            <a:endParaRPr lang="vi-VN" sz="2800" b="1" dirty="0">
              <a:solidFill>
                <a:srgbClr val="FF0000"/>
              </a:solidFill>
              <a:latin typeface="+mj-lt"/>
            </a:endParaRPr>
          </a:p>
          <a:p>
            <a:endParaRPr lang="en-US" sz="2800" dirty="0"/>
          </a:p>
        </p:txBody>
      </p:sp>
      <p:pic>
        <p:nvPicPr>
          <p:cNvPr id="7" name="em di qua nga tu duong ph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96400" y="685800"/>
            <a:ext cx="609600" cy="60960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28854" y="2024744"/>
            <a:ext cx="3409745" cy="3385456"/>
            <a:chOff x="455687" y="1839688"/>
            <a:chExt cx="2520484" cy="280851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687" y="1839688"/>
              <a:ext cx="2520484" cy="175259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6" name="Rectangle 15"/>
            <p:cNvSpPr/>
            <p:nvPr/>
          </p:nvSpPr>
          <p:spPr>
            <a:xfrm>
              <a:off x="475795" y="3657600"/>
              <a:ext cx="2458496" cy="9906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vi-VN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Em đi qua ngã tư đường phố</a:t>
              </a:r>
              <a:endPara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195214" y="2030681"/>
            <a:ext cx="3409743" cy="3379519"/>
            <a:chOff x="6114596" y="1828801"/>
            <a:chExt cx="2502038" cy="281939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4596" y="1828801"/>
              <a:ext cx="2502038" cy="17526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7" name="Rectangle 16"/>
            <p:cNvSpPr/>
            <p:nvPr/>
          </p:nvSpPr>
          <p:spPr>
            <a:xfrm>
              <a:off x="6136367" y="3657600"/>
              <a:ext cx="2458496" cy="9906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vi-VN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Đường em đi</a:t>
              </a:r>
              <a:endPara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362901" y="2026656"/>
            <a:ext cx="3409744" cy="3383544"/>
            <a:chOff x="3430345" y="1843512"/>
            <a:chExt cx="2520484" cy="280468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0345" y="1843512"/>
              <a:ext cx="2520484" cy="174909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tx1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8" name="Rectangle 17"/>
            <p:cNvSpPr/>
            <p:nvPr/>
          </p:nvSpPr>
          <p:spPr>
            <a:xfrm>
              <a:off x="3450453" y="3657600"/>
              <a:ext cx="2458496" cy="9906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Chú Công An </a:t>
              </a:r>
            </a:p>
            <a:p>
              <a:pPr algn="ctr"/>
              <a:r>
                <a:rPr lang="vi-VN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 hon</a:t>
              </a:r>
              <a:endPara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587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37 -0.01736 L 0.30859 0.07384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5" y="45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54217" cy="6705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28601" y="108857"/>
            <a:ext cx="11658600" cy="83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i="1" dirty="0">
                <a:solidFill>
                  <a:srgbClr val="FF0000"/>
                </a:solidFill>
                <a:latin typeface="+mj-lt"/>
              </a:rPr>
              <a:t>Câu 5: ( Trẻ xem 1 đoạn video)</a:t>
            </a:r>
          </a:p>
          <a:p>
            <a:pPr algn="ctr"/>
            <a:r>
              <a:rPr lang="vi-VN" sz="2800" i="1" dirty="0">
                <a:solidFill>
                  <a:srgbClr val="FF0000"/>
                </a:solidFill>
                <a:latin typeface="+mj-lt"/>
              </a:rPr>
              <a:t>Bạn nhỏ trong video vận động minh họa cho bài hát bằng hình thức gì?</a:t>
            </a:r>
            <a:endParaRPr lang="en-US" sz="2800" i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813393697349192466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1030028"/>
            <a:ext cx="12191999" cy="584135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36810" y="2320799"/>
            <a:ext cx="3254161" cy="3481639"/>
            <a:chOff x="304800" y="3837214"/>
            <a:chExt cx="2558144" cy="283028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3837214"/>
              <a:ext cx="2536372" cy="20574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15686" y="5894614"/>
              <a:ext cx="2547258" cy="77288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vi-VN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Vỗ tay theo tiết tấu chậm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267200" y="2356041"/>
            <a:ext cx="3352799" cy="3495030"/>
            <a:chOff x="3482360" y="4005943"/>
            <a:chExt cx="2569029" cy="284117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2360" y="4005943"/>
              <a:ext cx="2536372" cy="20574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504131" y="6074229"/>
              <a:ext cx="2547258" cy="77288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2. Múa minh họa</a:t>
              </a:r>
              <a:endPara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953609" y="2317183"/>
            <a:ext cx="3563812" cy="3488871"/>
            <a:chOff x="6248400" y="4010950"/>
            <a:chExt cx="2558143" cy="283616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400" y="4010950"/>
              <a:ext cx="2536372" cy="2074164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259285" y="6074229"/>
              <a:ext cx="2547258" cy="77288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Sử dụng nhạc cụ gõ đệm</a:t>
              </a:r>
              <a:endPara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306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0.31133 -0.0405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-203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8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214</Words>
  <Application>Microsoft Office PowerPoint</Application>
  <PresentationFormat>Widescreen</PresentationFormat>
  <Paragraphs>34</Paragraphs>
  <Slides>6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</dc:creator>
  <cp:lastModifiedBy>Techsi.vn</cp:lastModifiedBy>
  <cp:revision>32</cp:revision>
  <dcterms:created xsi:type="dcterms:W3CDTF">2021-03-30T07:26:25Z</dcterms:created>
  <dcterms:modified xsi:type="dcterms:W3CDTF">2024-04-15T09:27:28Z</dcterms:modified>
</cp:coreProperties>
</file>