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activeX/activeX1.xml" ContentType="application/vnd.ms-office.activeX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8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  <p:sldId id="372" r:id="rId32"/>
    <p:sldId id="374" r:id="rId33"/>
    <p:sldId id="424" r:id="rId34"/>
    <p:sldId id="392" r:id="rId35"/>
    <p:sldId id="420" r:id="rId36"/>
    <p:sldId id="382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0066"/>
    <a:srgbClr val="0000FF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3" autoAdjust="0"/>
    <p:restoredTop sz="94660"/>
  </p:normalViewPr>
  <p:slideViewPr>
    <p:cSldViewPr>
      <p:cViewPr varScale="1">
        <p:scale>
          <a:sx n="83" d="100"/>
          <a:sy n="83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tags" Target="../tags/tag140.xml"/><Relationship Id="rId47" Type="http://schemas.openxmlformats.org/officeDocument/2006/relationships/tags" Target="../tags/tag145.xml"/><Relationship Id="rId50" Type="http://schemas.openxmlformats.org/officeDocument/2006/relationships/image" Target="../media/image14.jpe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tags" Target="../tags/tag144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tags" Target="../tags/tag143.xml"/><Relationship Id="rId53" Type="http://schemas.openxmlformats.org/officeDocument/2006/relationships/image" Target="../media/image21.jpe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image" Target="../media/image9.jp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tags" Target="../tags/tag142.xml"/><Relationship Id="rId52" Type="http://schemas.openxmlformats.org/officeDocument/2006/relationships/image" Target="../media/image20.jpe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tags" Target="../tags/tag141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6.xml"/><Relationship Id="rId5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3" Type="http://schemas.openxmlformats.org/officeDocument/2006/relationships/tags" Target="../tags/tag148.xml"/><Relationship Id="rId21" Type="http://schemas.openxmlformats.org/officeDocument/2006/relationships/image" Target="../media/image14.jpe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image" Target="../media/image9.jp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image" Target="../media/image21.jpe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image" Target="../media/image20.jpeg"/><Relationship Id="rId10" Type="http://schemas.openxmlformats.org/officeDocument/2006/relationships/tags" Target="../tags/tag155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68.xml"/><Relationship Id="rId7" Type="http://schemas.openxmlformats.org/officeDocument/2006/relationships/image" Target="../media/image22.jpe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26.jpeg"/><Relationship Id="rId5" Type="http://schemas.openxmlformats.org/officeDocument/2006/relationships/tags" Target="../tags/tag175.xml"/><Relationship Id="rId10" Type="http://schemas.openxmlformats.org/officeDocument/2006/relationships/image" Target="../media/image25.jpeg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2.xml"/><Relationship Id="rId5" Type="http://schemas.openxmlformats.org/officeDocument/2006/relationships/control" Target="../activeX/activeX1.xml"/><Relationship Id="rId10" Type="http://schemas.openxmlformats.org/officeDocument/2006/relationships/image" Target="../media/image27.wmf"/><Relationship Id="rId4" Type="http://schemas.openxmlformats.org/officeDocument/2006/relationships/tags" Target="../tags/tag181.xml"/><Relationship Id="rId9" Type="http://schemas.openxmlformats.org/officeDocument/2006/relationships/hyperlink" Target="https://www.youtube.com/watch?v=rWsY_KYRzR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30.emf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image" Target="../media/image9.jp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29.emf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24.jpeg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5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4.jpeg"/><Relationship Id="rId5" Type="http://schemas.openxmlformats.org/officeDocument/2006/relationships/tags" Target="../tags/tag52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1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215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34.jpeg"/><Relationship Id="rId5" Type="http://schemas.openxmlformats.org/officeDocument/2006/relationships/tags" Target="../tags/tag217.xml"/><Relationship Id="rId10" Type="http://schemas.openxmlformats.org/officeDocument/2006/relationships/image" Target="../media/image4.jpeg"/><Relationship Id="rId4" Type="http://schemas.openxmlformats.org/officeDocument/2006/relationships/tags" Target="../tags/tag216.xml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38.jpg"/><Relationship Id="rId5" Type="http://schemas.openxmlformats.org/officeDocument/2006/relationships/tags" Target="../tags/tag223.xml"/><Relationship Id="rId10" Type="http://schemas.openxmlformats.org/officeDocument/2006/relationships/image" Target="../media/image37.jpg"/><Relationship Id="rId4" Type="http://schemas.openxmlformats.org/officeDocument/2006/relationships/tags" Target="../tags/tag222.xml"/><Relationship Id="rId9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2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42.jpeg"/><Relationship Id="rId5" Type="http://schemas.openxmlformats.org/officeDocument/2006/relationships/tags" Target="../tags/tag229.xml"/><Relationship Id="rId10" Type="http://schemas.openxmlformats.org/officeDocument/2006/relationships/image" Target="../media/image41.jpeg"/><Relationship Id="rId4" Type="http://schemas.openxmlformats.org/officeDocument/2006/relationships/tags" Target="../tags/tag228.xml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9" Type="http://schemas.openxmlformats.org/officeDocument/2006/relationships/tags" Target="../tags/tag269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42" Type="http://schemas.openxmlformats.org/officeDocument/2006/relationships/image" Target="../media/image9.jp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tags" Target="../tags/tag268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29" Type="http://schemas.openxmlformats.org/officeDocument/2006/relationships/tags" Target="../tags/tag259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tags" Target="../tags/tag267.xml"/><Relationship Id="rId40" Type="http://schemas.openxmlformats.org/officeDocument/2006/relationships/tags" Target="../tags/tag270.xml"/><Relationship Id="rId45" Type="http://schemas.openxmlformats.org/officeDocument/2006/relationships/image" Target="../media/image4.jpeg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tags" Target="../tags/tag266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4" Type="http://schemas.openxmlformats.org/officeDocument/2006/relationships/image" Target="../media/image36.jpe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Relationship Id="rId43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image" Target="../media/image36.jpeg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image" Target="../media/image40.jpeg"/><Relationship Id="rId2" Type="http://schemas.openxmlformats.org/officeDocument/2006/relationships/tags" Target="../tags/tag272.xml"/><Relationship Id="rId16" Type="http://schemas.openxmlformats.org/officeDocument/2006/relationships/image" Target="../media/image9.jpg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0.xml"/><Relationship Id="rId19" Type="http://schemas.openxmlformats.org/officeDocument/2006/relationships/image" Target="../media/image4.jpe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7.jpe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291.xml"/><Relationship Id="rId7" Type="http://schemas.openxmlformats.org/officeDocument/2006/relationships/image" Target="../media/image48.jpe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10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tags" Target="../tags/tag331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image" Target="../media/image52.emf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image" Target="../media/image51.emf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tags" Target="../tags/tag333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6.jpeg"/><Relationship Id="rId3" Type="http://schemas.openxmlformats.org/officeDocument/2006/relationships/audio" Target="file:///E:\My%20Documents\Downloads\GiotMuaVaEmBe-NguyetHang-MinhNhi_yncp.mp3" TargetMode="External"/><Relationship Id="rId7" Type="http://schemas.openxmlformats.org/officeDocument/2006/relationships/tags" Target="../tags/tag341.xml"/><Relationship Id="rId12" Type="http://schemas.openxmlformats.org/officeDocument/2006/relationships/image" Target="../media/image55.jpe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0.xml"/><Relationship Id="rId11" Type="http://schemas.openxmlformats.org/officeDocument/2006/relationships/image" Target="../media/image54.jpeg"/><Relationship Id="rId5" Type="http://schemas.openxmlformats.org/officeDocument/2006/relationships/tags" Target="../tags/tag339.xml"/><Relationship Id="rId10" Type="http://schemas.openxmlformats.org/officeDocument/2006/relationships/image" Target="../media/image53.png"/><Relationship Id="rId4" Type="http://schemas.openxmlformats.org/officeDocument/2006/relationships/tags" Target="../tags/tag338.xml"/><Relationship Id="rId9" Type="http://schemas.openxmlformats.org/officeDocument/2006/relationships/image" Target="../media/image9.jp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489648" y="1484784"/>
            <a:ext cx="82275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KÌ DIỆU CỦA NƯỚC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5 - 6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25 -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88640"/>
            <a:ext cx="6768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10" r:id="rId5" imgW="7526160" imgH="4680000"/>
        </mc:Choice>
        <mc:Fallback>
          <p:control r:id="rId5" imgW="7526160" imgH="4680000">
            <p:pic>
              <p:nvPicPr>
                <p:cNvPr id="2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9591" y="980728"/>
                  <a:ext cx="7527507" cy="468052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2133600"/>
            <a:ext cx="7696200" cy="2362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Nước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 nhu cầu không thể thiếu trong cuộc sống.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vi-VN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Box 6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76500" y="685801"/>
            <a:ext cx="3848100" cy="81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72885" tIns="36442" rIns="72885" bIns="36442">
            <a:spAutoFit/>
            <a:scene3d>
              <a:camera prst="orthographicFront"/>
              <a:lightRig rig="balanced" dir="tl"/>
            </a:scene3d>
            <a:sp3d extrusionH="25400" contourW="8890" prstMaterial="metal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8375848" cy="110797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3501008"/>
            <a:ext cx="7696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khỏe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11560" y="1240297"/>
            <a:ext cx="7696200" cy="1938992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*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lũ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tan,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núi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trào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 Do con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đổ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bón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liều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56062" y="105245"/>
            <a:ext cx="2807196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KẾT LUẬN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6: Các bé sẽ làm gì để bảo vệ môi trường nước tránh khỏi sự ô nhiễm?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23" name="mmprod_feedback_7000"/>
          <p:cNvSpPr/>
          <p:nvPr>
            <p:custDataLst>
              <p:tags r:id="rId3"/>
            </p:custDataLst>
          </p:nvPr>
        </p:nvSpPr>
        <p:spPr>
          <a:xfrm>
            <a:off x="2995930" y="5776453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" name="mmprod_feedback_7002"/>
          <p:cNvSpPr/>
          <p:nvPr>
            <p:custDataLst>
              <p:tags r:id="rId4"/>
            </p:custDataLst>
          </p:nvPr>
        </p:nvSpPr>
        <p:spPr>
          <a:xfrm>
            <a:off x="3069950" y="5673566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5" name="mmprod_feedback_7009"/>
          <p:cNvSpPr/>
          <p:nvPr>
            <p:custDataLst>
              <p:tags r:id="rId5"/>
            </p:custDataLst>
          </p:nvPr>
        </p:nvSpPr>
        <p:spPr>
          <a:xfrm>
            <a:off x="2884932" y="56310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6" name="mmprod_feedback_7006"/>
          <p:cNvSpPr/>
          <p:nvPr>
            <p:custDataLst>
              <p:tags r:id="rId6"/>
            </p:custDataLst>
          </p:nvPr>
        </p:nvSpPr>
        <p:spPr>
          <a:xfrm>
            <a:off x="440110" y="603096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7" name="mmprod_feedback_7010"/>
          <p:cNvSpPr/>
          <p:nvPr>
            <p:custDataLst>
              <p:tags r:id="rId7"/>
            </p:custDataLst>
          </p:nvPr>
        </p:nvSpPr>
        <p:spPr>
          <a:xfrm>
            <a:off x="427410" y="6073410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8" name="mmprod_feedback_7011"/>
          <p:cNvSpPr/>
          <p:nvPr>
            <p:custDataLst>
              <p:tags r:id="rId8"/>
            </p:custDataLst>
          </p:nvPr>
        </p:nvSpPr>
        <p:spPr>
          <a:xfrm>
            <a:off x="2884932" y="575975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3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30" name="mmprod_ButtonShape104"/>
            <p:cNvSpPr/>
            <p:nvPr>
              <p:custDataLst>
                <p:tags r:id="rId3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1" name="mmprod_ButtonText105"/>
            <p:cNvSpPr/>
            <p:nvPr>
              <p:custDataLst>
                <p:tags r:id="rId3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33" name="mmprod_ButtonShape106"/>
            <p:cNvSpPr/>
            <p:nvPr>
              <p:custDataLst>
                <p:tags r:id="rId3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34" name="mmprod_ButtonText107"/>
            <p:cNvSpPr/>
            <p:nvPr>
              <p:custDataLst>
                <p:tags r:id="rId3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61790" y="5718826"/>
            <a:ext cx="1090570" cy="407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13"/>
            </p:custDataLst>
          </p:nvPr>
        </p:nvSpPr>
        <p:spPr>
          <a:xfrm>
            <a:off x="7566660" y="57188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mmprod_answer10167"/>
          <p:cNvGrpSpPr/>
          <p:nvPr>
            <p:custDataLst>
              <p:tags r:id="rId14"/>
            </p:custDataLst>
          </p:nvPr>
        </p:nvGrpSpPr>
        <p:grpSpPr>
          <a:xfrm>
            <a:off x="664716" y="1645921"/>
            <a:ext cx="5789424" cy="365760"/>
            <a:chOff x="664716" y="1645921"/>
            <a:chExt cx="5789424" cy="365760"/>
          </a:xfrm>
        </p:grpSpPr>
        <p:sp>
          <p:nvSpPr>
            <p:cNvPr id="4" name="mmprod_s2_1041"/>
            <p:cNvSpPr txBox="1"/>
            <p:nvPr>
              <p:custDataLst>
                <p:tags r:id="rId27"/>
              </p:custDataLst>
            </p:nvPr>
          </p:nvSpPr>
          <p:spPr>
            <a:xfrm>
              <a:off x="1104900" y="1645921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8"/>
              </p:custDataLst>
            </p:nvPr>
          </p:nvSpPr>
          <p:spPr>
            <a:xfrm>
              <a:off x="1701800" y="1645921"/>
              <a:ext cx="4752340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Không vứt rác bừa bãi.</a:t>
              </a:r>
              <a:endParaRPr lang="en-US" sz="2600" dirty="0"/>
            </a:p>
          </p:txBody>
        </p:sp>
        <p:pic>
          <p:nvPicPr>
            <p:cNvPr id="7" name="mmprod_answer_input1016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1725383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169"/>
          <p:cNvGrpSpPr/>
          <p:nvPr>
            <p:custDataLst>
              <p:tags r:id="rId15"/>
            </p:custDataLst>
          </p:nvPr>
        </p:nvGrpSpPr>
        <p:grpSpPr>
          <a:xfrm>
            <a:off x="664716" y="2316480"/>
            <a:ext cx="5789424" cy="731520"/>
            <a:chOff x="664716" y="2316480"/>
            <a:chExt cx="5789424" cy="731520"/>
          </a:xfrm>
        </p:grpSpPr>
        <p:sp>
          <p:nvSpPr>
            <p:cNvPr id="9" name="mmprod_s2_1042"/>
            <p:cNvSpPr txBox="1"/>
            <p:nvPr>
              <p:custDataLst>
                <p:tags r:id="rId24"/>
              </p:custDataLst>
            </p:nvPr>
          </p:nvSpPr>
          <p:spPr>
            <a:xfrm>
              <a:off x="1104900" y="2316480"/>
              <a:ext cx="59372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25"/>
              </p:custDataLst>
            </p:nvPr>
          </p:nvSpPr>
          <p:spPr>
            <a:xfrm>
              <a:off x="1701800" y="2316480"/>
              <a:ext cx="47523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Thường xuyên dọn vệ sinh môi trường nơi mình sống.</a:t>
              </a:r>
              <a:endParaRPr lang="en-US" sz="2600" dirty="0"/>
            </a:p>
          </p:txBody>
        </p:sp>
        <p:pic>
          <p:nvPicPr>
            <p:cNvPr id="11" name="mmprod_answer_input10169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2395942"/>
              <a:ext cx="205646" cy="204522"/>
            </a:xfrm>
            <a:prstGeom prst="rect">
              <a:avLst/>
            </a:prstGeom>
          </p:spPr>
        </p:pic>
      </p:grpSp>
      <p:grpSp>
        <p:nvGrpSpPr>
          <p:cNvPr id="16" name="mmprod_answer10171"/>
          <p:cNvGrpSpPr/>
          <p:nvPr>
            <p:custDataLst>
              <p:tags r:id="rId16"/>
            </p:custDataLst>
          </p:nvPr>
        </p:nvGrpSpPr>
        <p:grpSpPr>
          <a:xfrm>
            <a:off x="664716" y="3291840"/>
            <a:ext cx="6876544" cy="365760"/>
            <a:chOff x="664716" y="3291840"/>
            <a:chExt cx="6876544" cy="365760"/>
          </a:xfrm>
        </p:grpSpPr>
        <p:sp>
          <p:nvSpPr>
            <p:cNvPr id="14" name="mmprod_s2_1043"/>
            <p:cNvSpPr txBox="1"/>
            <p:nvPr>
              <p:custDataLst>
                <p:tags r:id="rId21"/>
              </p:custDataLst>
            </p:nvPr>
          </p:nvSpPr>
          <p:spPr>
            <a:xfrm>
              <a:off x="1187556" y="3291840"/>
              <a:ext cx="72972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C) </a:t>
              </a:r>
              <a:endParaRPr lang="en-US" sz="2600"/>
            </a:p>
          </p:txBody>
        </p:sp>
        <p:sp>
          <p:nvSpPr>
            <p:cNvPr id="15" name="mmprod_s1_1023"/>
            <p:cNvSpPr txBox="1"/>
            <p:nvPr>
              <p:custDataLst>
                <p:tags r:id="rId22"/>
              </p:custDataLst>
            </p:nvPr>
          </p:nvSpPr>
          <p:spPr>
            <a:xfrm>
              <a:off x="1911625" y="3291840"/>
              <a:ext cx="562963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600" smtClean="0"/>
                <a:t>Xả rác thải bừa bãi ra môi trường</a:t>
              </a:r>
              <a:endParaRPr lang="en-US" sz="2600" dirty="0"/>
            </a:p>
          </p:txBody>
        </p:sp>
        <p:pic>
          <p:nvPicPr>
            <p:cNvPr id="13" name="mmprod_answer_input1017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3371302"/>
              <a:ext cx="205646" cy="204522"/>
            </a:xfrm>
            <a:prstGeom prst="rect">
              <a:avLst/>
            </a:prstGeom>
          </p:spPr>
        </p:pic>
      </p:grpSp>
      <p:grpSp>
        <p:nvGrpSpPr>
          <p:cNvPr id="18" name="mmprod_answer10173"/>
          <p:cNvGrpSpPr/>
          <p:nvPr>
            <p:custDataLst>
              <p:tags r:id="rId17"/>
            </p:custDataLst>
          </p:nvPr>
        </p:nvGrpSpPr>
        <p:grpSpPr>
          <a:xfrm>
            <a:off x="664716" y="4069080"/>
            <a:ext cx="5789424" cy="731520"/>
            <a:chOff x="664716" y="4069080"/>
            <a:chExt cx="5789424" cy="731520"/>
          </a:xfrm>
        </p:grpSpPr>
        <p:sp>
          <p:nvSpPr>
            <p:cNvPr id="19" name="mmprod_s2_1044"/>
            <p:cNvSpPr txBox="1"/>
            <p:nvPr>
              <p:custDataLst>
                <p:tags r:id="rId18"/>
              </p:custDataLst>
            </p:nvPr>
          </p:nvSpPr>
          <p:spPr>
            <a:xfrm>
              <a:off x="1104900" y="4069080"/>
              <a:ext cx="614363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D) </a:t>
              </a:r>
              <a:endParaRPr lang="en-US" sz="2600"/>
            </a:p>
          </p:txBody>
        </p:sp>
        <p:sp>
          <p:nvSpPr>
            <p:cNvPr id="20" name="mmprod_s1_1024"/>
            <p:cNvSpPr txBox="1"/>
            <p:nvPr>
              <p:custDataLst>
                <p:tags r:id="rId19"/>
              </p:custDataLst>
            </p:nvPr>
          </p:nvSpPr>
          <p:spPr>
            <a:xfrm>
              <a:off x="1714500" y="4069080"/>
              <a:ext cx="4739640" cy="7315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en-US" sz="2600" smtClean="0"/>
                <a:t>Chăm sóc cây xanh. Không phá hoại cây xanh.</a:t>
              </a:r>
              <a:endParaRPr lang="en-US" sz="2600" dirty="0"/>
            </a:p>
          </p:txBody>
        </p:sp>
        <p:pic>
          <p:nvPicPr>
            <p:cNvPr id="17" name="mmprod_answer_input1017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16" y="414854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45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1219200" y="1828800"/>
            <a:ext cx="6477000" cy="2362200"/>
          </a:xfrm>
          <a:prstGeom prst="roundRect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</a:gradFill>
          <a:ln w="76200">
            <a:solidFill>
              <a:srgbClr val="C00000"/>
            </a:solidFill>
            <a:prstDash val="sys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48640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2543" name="GiotMuaVaEmBe-NguyetHang-MinhNhi_yncp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382000" y="6172200"/>
            <a:ext cx="381000" cy="30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529967" y="19050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nguồn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ta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giữ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gìn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vứt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rác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bừa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bãi</a:t>
            </a:r>
            <a:endParaRPr lang="en-US" sz="2000" dirty="0" smtClean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Chăm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sóc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trồng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cây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Tiết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kiệm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nước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tuyên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truyền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mọi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xung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quanh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ý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vệ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môi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trường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chung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trái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Đ</a:t>
            </a:r>
            <a:r>
              <a:rPr lang="en-US" sz="2000" dirty="0" err="1" smtClean="0">
                <a:solidFill>
                  <a:prstClr val="black"/>
                </a:solidFill>
                <a:latin typeface="Arial" charset="0"/>
                <a:cs typeface="Arial" panose="020B0604020202020204" pitchFamily="34" charset="0"/>
              </a:rPr>
              <a:t>ất</a:t>
            </a:r>
            <a:endParaRPr lang="en-US" sz="2000" dirty="0">
              <a:solidFill>
                <a:prstClr val="black"/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on-trai-van-hugo-hao-hung-di-quet-rac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4191000"/>
            <a:ext cx="31242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images (1)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24200" y="4191000"/>
            <a:ext cx="315277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Omo-1a-0a041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53150" y="4191000"/>
            <a:ext cx="299085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1" y="152400"/>
            <a:ext cx="7210972" cy="1920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5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9357" fill="hold"/>
                                        <p:tgtEl>
                                          <p:spTgt spid="225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Internal Storage 3"/>
          <p:cNvSpPr/>
          <p:nvPr>
            <p:custDataLst>
              <p:tags r:id="rId2"/>
            </p:custDataLst>
          </p:nvPr>
        </p:nvSpPr>
        <p:spPr>
          <a:xfrm>
            <a:off x="2514600" y="381000"/>
            <a:ext cx="3733800" cy="7620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BẠN CẦN BIẾT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27584" y="1556792"/>
            <a:ext cx="7391401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lãng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kiệm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dành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được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415"/>
  <p:tag name="MMPROD_CONVERTIBLE_FLV" val="False"/>
  <p:tag name="MMPROD_FLV_FILE_PATH" val="D:\EL năm 17 -18\mầm non\Chị Hảo\TEPNGUON\dieu ki dieu cua nuoc_pptx\Assets\su tuan hoan_415_1_55321.flv"/>
  <p:tag name="MMPROD_DURATION" val="57443"/>
  <p:tag name="MMPROD_START_TIME" val="0"/>
  <p:tag name="MMPROD_STOP_TIME" val="57443"/>
  <p:tag name="MMPROD_FADE_EFFECT_IN" val="0"/>
  <p:tag name="MMPROD_FADE_EFFECT_OUT" val="0"/>
  <p:tag name="MMPROD_FADE_SPEED" val="1"/>
  <p:tag name="MMPROD_MUTE_AUDIO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005274955,D:\EL năm 17 -18\mầm non\Chị Hảo\MAM NON\dieu ki dieu cua nuoc_pptx\Media.ppcx"/>
  <p:tag name="HTML_SHAPEINFO" val="&lt;SlideThumbPath val=&quot;Slide32.PNG&quot;/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5&quot;/&gt;&lt;lineCharCount val=&quot;30&quot;/&gt;&lt;lineCharCount val=&quot;32&quot;/&gt;&lt;lineCharCount val=&quot;27&quot;/&gt;&lt;/TableIndex&gt;&lt;/ShapeTextInfo&gt;"/>
  <p:tag name="PRESENTER_SHAPEINFO" val="&lt;TextEffect&gt;&lt;Image&gt;&lt;filename val=&quot;D:\EL năm 17 -18\mầm non\Chị Hảo\BAIDUTHI\data\asimages\{28F81BFE-C1B9-4880-9187-FEEF3D208808}_1.png&quot;/&gt;&lt;left val=&quot;56&quot;/&gt;&lt;top val=&quot;165&quot;/&gt;&lt;width val=&quot;613&quot;/&gt;&lt;height val=&quot;193&quot;/&gt;&lt;hasText val=&quot;0&quot;/&gt;&lt;paraId val=&quot;bg&quot;/&gt;&lt;/Image&gt;&lt;Image&gt;&lt;filename val=&quot;D:\EL năm 17 -18\mầm non\Chị Hảo\BAIDUTHI\data\asimages\{E82B74FC-5950-4CB3-8137-7C37255B12B4}_1.png_crop.png&quot;/&gt;&lt;left val=&quot;94&quot;/&gt;&lt;top val=&quot;173&quot;/&gt;&lt;width val=&quot;564&quot;/&gt;&lt;height val=&quot;151&quot;/&gt;&lt;hasText val=&quot;1&quot;/&gt;&lt;paraId val=&quot;1&quot;/&gt;&lt;/Image&gt;&lt;/TextEffect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62AD723-FFF4-4BA0-B693-E4EBE4EDC2BF}&quot;/&gt;&lt;isInvalidForFieldText val=&quot;0&quot;/&gt;&lt;Image&gt;&lt;filename val=&quot;D:\EL năm 17 -18\mầm non\Chị Hảo\BAIDUTHI\data\asimages\{E62AD723-FFF4-4BA0-B693-E4EBE4EDC2BF}_32.png&quot;/&gt;&lt;left val=&quot;167&quot;/&gt;&lt;top val=&quot;53&quot;/&gt;&lt;width val=&quot;331&quot;/&gt;&lt;height val=&quot;119&quot;/&gt;&lt;hasText val=&quot;1&quot;/&gt;&lt;/Image&gt;&lt;/ThreeDShape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05274955,D:\EL năm 17 -18\mầm non\Chị Hảo\MAM NON\dieu ki dieu cua nuoc_pptx\Media.ppcx"/>
  <p:tag name="HTML_SHAPEINFO" val="&lt;SlideThumbPath val=&quot;Slide33.PNG&quot;/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48&quot;/&gt;&lt;/TableIndex&gt;&lt;/ShapeTextInfo&gt;"/>
  <p:tag name="PRESENTER_SHAPEINFO" val="&lt;ThreeDShapeInfo&gt;&lt;uuid val=&quot;{BB3951DB-38DA-46A6-99D1-9F4C305B174A}&quot;/&gt;&lt;isInvalidForFieldText val=&quot;0&quot;/&gt;&lt;Image&gt;&lt;filename val=&quot;D:\EL năm 17 -18\mầm non\Chị Hảo\BAIDUTHI\data\asimages\{BB3951DB-38DA-46A6-99D1-9F4C305B174A}_33.png&quot;/&gt;&lt;left val=&quot;8&quot;/&gt;&lt;top val=&quot;21&quot;/&gt;&lt;width val=&quot;672&quot;/&gt;&lt;height val=&quot;95&quot;/&gt;&lt;hasText val=&quot;1&quot;/&gt;&lt;/Image&gt;&lt;/ThreeDShape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0,1005274955,D:\EL năm 17 -18\mầm non\Chị Hảo\MAM NON\dieu ki dieu cua nuoc_pptx\Media.ppcx"/>
  <p:tag name="HTML_SHAPEINFO" val="&lt;SlideThumbPath val=&quot;Slide38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6&quot;/&gt;&lt;lineCharCount val=&quot;10&quot;/&gt;&lt;lineCharCount val=&quot;25&quot;/&gt;&lt;lineCharCount val=&quot;19&quot;/&gt;&lt;lineCharCount val=&quot;19&quot;/&gt;&lt;lineCharCount val=&quot;33&quot;/&gt;&lt;/TableIndex&gt;&lt;/ShapeTextInfo&gt;"/>
  <p:tag name="PRESENTER_SHAPEINFO" val="&lt;ThreeDShapeInfo&gt;&lt;uuid val=&quot;{C19C499B-D3A3-4607-9C85-3E8C2939D80A}&quot;/&gt;&lt;isInvalidForFieldText val=&quot;0&quot;/&gt;&lt;Image&gt;&lt;filename val=&quot;D:\EL năm 17 -18\mầm non\Chị Hảo\BAIDUTHI\data\asimages\{C19C499B-D3A3-4607-9C85-3E8C2939D80A}_38.png&quot;/&gt;&lt;left val=&quot;37&quot;/&gt;&lt;top val=&quot;270&quot;/&gt;&lt;width val=&quot;621&quot;/&gt;&lt;height val=&quot;201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0&quot;/&gt;&lt;lineCharCount val=&quot;53&quot;/&gt;&lt;lineCharCount val=&quot;57&quot;/&gt;&lt;lineCharCount val=&quot;52&quot;/&gt;&lt;lineCharCount val=&quot;2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7AB302D8-EA30-4B99-B4ED-79AA80CB1919}_38.png&quot;/&gt;&lt;left val=&quot;40&quot;/&gt;&lt;top val=&quot;93&quot;/&gt;&lt;width val=&quot;621&quot;/&gt;&lt;height val=&quot;166&quot;/&gt;&lt;hasText val=&quot;1&quot;/&gt;&lt;/Image&gt;&lt;/ThreeDShape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E43CDB3-5A7D-430A-A7E8-0EF458B28A83}&quot;/&gt;&lt;isInvalidForFieldText val=&quot;1&quot;/&gt;&lt;Image&gt;&lt;filename val=&quot;D:\EL năm 17 -18\mầm non\Chị Hảo\BAIDUTHI\data\asimages\{DE43CDB3-5A7D-430A-A7E8-0EF458B28A83}_38_S.png&quot;/&gt;&lt;left val=&quot;236&quot;/&gt;&lt;top val=&quot;6&quot;/&gt;&lt;width val=&quot;228&quot;/&gt;&lt;height val=&quot;73&quot;/&gt;&lt;hasText val=&quot;0&quot;/&gt;&lt;/Image&gt;&lt;Image&gt;&lt;filename val=&quot;D:\EL năm 17 -18\mầm non\Chị Hảo\BAIDUTHI\data\asimages\{DE43CDB3-5A7D-430A-A7E8-0EF458B28A83}_38_T.png&quot;/&gt;&lt;left val=&quot;239&quot;/&gt;&lt;top val=&quot;7&quot;/&gt;&lt;width val=&quot;222&quot;/&gt;&lt;height val=&quot;72&quot;/&gt;&lt;hasText val=&quot;1&quot;/&gt;&lt;/Image&gt;&lt;/ThreeDShape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92]]&gt;&lt;/SlideID&gt;&lt;/ChangeData&gt;"/>
  <p:tag name="PPSNARRATION" val="36,1005274955,D:\EL năm 17 -18\mầm non\Chị Hảo\MAM NON\dieu ki dieu cua nuoc_pptx\Media.ppcx"/>
  <p:tag name="MMPROD_PASSDATA" val="&lt;object type=&quot;10050&quot; unique_id=&quot;10165&quot;&gt;&lt;property id=&quot;10020&quot; value=&quot;2&quot;/&gt;&lt;property id=&quot;10102&quot; value=&quot;1&quot;/&gt;&lt;property id=&quot;10191&quot; value=&quot;70&quot;/&gt;&lt;/object&gt;"/>
  <p:tag name="MMPROD_FAILDATA" val="&lt;object type=&quot;10051&quot; unique_id=&quot;10166&quot;&gt;&lt;property id=&quot;10020&quot; value=&quot;2&quot;/&gt;&lt;property id=&quot;10102&quot; value=&quot;1&quot;/&gt;&lt;property id=&quot;10191&quot; value=&quot;73&quot;/&gt;&lt;/object&gt;"/>
  <p:tag name="MMPROD_ID" val="10163"/>
  <p:tag name="MMPROD_TYPE" val="10008"/>
  <p:tag name="MMPROD_DATA" val="&lt;property id=&quot;10026&quot; value=&quot;10&quot;/&gt;&lt;property id=&quot;10027&quot; value=&quot;Interaction10163&quot;/&gt;&lt;property id=&quot;10028&quot; value=&quot;0&quot;/&gt;&lt;property id=&quot;10063&quot; value=&quot;3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40.PNG&quot;/&gt;"/>
  <p:tag name="MMPROD_ANSWERCOUNT" val="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63"/>
  <p:tag name="MMPROD_ABSOLUTEPOSITIONID" val="100"/>
  <p:tag name="MMPROD_LASTVALUES" val="&lt;ChangeData&gt;&lt;Text&gt;&lt;![CDATA[Câu 6: Các bé sẽ làm gì để bảo vệ môi trường nước tránh khỏi sự ô nhiễm?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27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0DF6F5-6E98-48AD-83D6-B2668ED93744}_40.png&quot;/&gt;&lt;left val=&quot;35&quot;/&gt;&lt;top val=&quot;21&quot;/&gt;&lt;width val=&quot;648&quot;/&gt;&lt;height val=&quot;96&quot;/&gt;&lt;hasText val=&quot;1&quot;/&gt;&lt;/Image&gt;&lt;/ThreeDShape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D51AAAFD-427E-4225-8593-8693CCB4522A}&quot;/&gt;&lt;isInvalidForFieldText val=&quot;0&quot;/&gt;&lt;Image&gt;&lt;filename val=&quot;D:\EL năm 17 -18\mầm non\Chị Hảo\BAIDUTHI\data\asimages\{D51AAAFD-427E-4225-8593-8693CCB4522A}_40.png&quot;/&gt;&lt;left val=&quot;232&quot;/&gt;&lt;top val=&quot;452&quot;/&gt;&lt;width val=&quot;274&quot;/&gt;&lt;height val=&quot;65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39A40C58-7356-4FEA-B9B6-A3ADBA721D24}&quot;/&gt;&lt;isInvalidForFieldText val=&quot;0&quot;/&gt;&lt;Image&gt;&lt;filename val=&quot;D:\EL năm 17 -18\mầm non\Chị Hảo\BAIDUTHI\data\asimages\{39A40C58-7356-4FEA-B9B6-A3ADBA721D24}_40.png&quot;/&gt;&lt;left val=&quot;239&quot;/&gt;&lt;top val=&quot;444&quot;/&gt;&lt;width val=&quot;273&quot;/&gt;&lt;height val=&quot;70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B8B4E9A3-24B9-4452-BDEC-21A898890EE9}&quot;/&gt;&lt;isInvalidForFieldText val=&quot;0&quot;/&gt;&lt;Image&gt;&lt;filename val=&quot;D:\EL năm 17 -18\mầm non\Chị Hảo\BAIDUTHI\data\asimages\{B8B4E9A3-24B9-4452-BDEC-21A898890EE9}_40.png&quot;/&gt;&lt;left val=&quot;225&quot;/&gt;&lt;top val=&quot;441&quot;/&gt;&lt;width val=&quot;271&quot;/&gt;&lt;height val=&quot;65&quot;/&gt;&lt;hasText val=&quot;1&quot;/&gt;&lt;/Image&gt;&lt;/ThreeDShape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40CED94-318E-4D8B-BB06-F80039514FEE}&quot;/&gt;&lt;isInvalidForFieldText val=&quot;0&quot;/&gt;&lt;Image&gt;&lt;filename val=&quot;D:\EL năm 17 -18\mầm non\Chị Hảo\BAIDUTHI\data\asimages\{B40CED94-318E-4D8B-BB06-F80039514FEE}_40.png&quot;/&gt;&lt;left val=&quot;22&quot;/&gt;&lt;top val=&quot;467&quot;/&gt;&lt;width val=&quot;540&quot;/&gt;&lt;height val=&quot;70&quot;/&gt;&lt;hasText val=&quot;1&quot;/&gt;&lt;/Image&gt;&lt;/ThreeDShape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F534BCF4-687F-415E-B66D-56A94B133C8E}&quot;/&gt;&lt;isInvalidForFieldText val=&quot;0&quot;/&gt;&lt;Image&gt;&lt;filename val=&quot;D:\EL năm 17 -18\mầm non\Chị Hảo\BAIDUTHI\data\asimages\{F534BCF4-687F-415E-B66D-56A94B133C8E}_40.png&quot;/&gt;&lt;left val=&quot;21&quot;/&gt;&lt;top val=&quot;471&quot;/&gt;&lt;width val=&quot;540&quot;/&gt;&lt;height val=&quot;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BE4DA87-7BB6-4EDD-B13A-4CA2C6477431}&quot;/&gt;&lt;isInvalidForFieldText val=&quot;0&quot;/&gt;&lt;Image&gt;&lt;filename val=&quot;D:\EL năm 17 -18\mầm non\Chị Hảo\BAIDUTHI\data\asimages\{9BE4DA87-7BB6-4EDD-B13A-4CA2C6477431}_40.png&quot;/&gt;&lt;left val=&quot;215&quot;/&gt;&lt;top val=&quot;451&quot;/&gt;&lt;width val=&quot;290&quot;/&gt;&lt;height val=&quot;65&quot;/&gt;&lt;hasText val=&quot;1&quot;/&gt;&lt;/Image&gt;&lt;/ThreeDShape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9ABAEDEA-1699-4C6C-AEB9-1E9E48F01831}&quot;/&gt;&lt;isInvalidForFieldText val=&quot;0&quot;/&gt;&lt;Image&gt;&lt;filename val=&quot;D:\EL năm 17 -18\mầm non\Chị Hảo\BAIDUTHI\data\asimages\{9ABAEDEA-1699-4C6C-AEB9-1E9E48F01831}_40.png&quot;/&gt;&lt;left val=&quot;209&quot;/&gt;&lt;top val=&quot;443&quot;/&gt;&lt;width val=&quot;271&quot;/&gt;&lt;height val=&quot;70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69846175-10E5-460E-B32E-53D01D49E339}_40.png&quot;/&gt;&lt;left val=&quot;496&quot;/&gt;&lt;top val=&quot;449&quot;/&gt;&lt;width val=&quot;91&quot;/&gt;&lt;height val=&quot;33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21C9D0A8-8FF9-41B5-B2C4-20294164458C}_40.png&quot;/&gt;&lt;left val=&quot;593&quot;/&gt;&lt;top val=&quot;449&quot;/&gt;&lt;width val=&quot;91&quot;/&gt;&lt;height val=&quot;33&quot;/&gt;&lt;hasText val=&quot;1&quot;/&gt;&lt;/Image&gt;&lt;/ThreeDShape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52.33984]]&gt;&lt;/Left&gt;&lt;Top&gt;&lt;![CDATA[129.6001]]&gt;&lt;/Top&gt;&lt;/ChangeData&gt;"/>
  <p:tag name="MMPROD_ID" val="10167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168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F3CE1228-59D5-4CC2-8A66-F173FC738A04}_40.png&quot;/&gt;&lt;left val=&quot;70&quot;/&gt;&lt;top val=&quot;119&quot;/&gt;&lt;width val=&quot;65&quot;/&gt;&lt;height val=&quot;55&quot;/&gt;&lt;hasText val=&quot;1&quot;/&gt;&lt;/Image&gt;&lt;Image&gt;&lt;filename val=&quot;D:\EL năm 17 -18\mầm non\Chị Hảo\BAIDUTHI\data\asimages\{30F0E713-D536-48F5-9511-DA1949BEC8FB}_40.png&quot;/&gt;&lt;left val=&quot;117&quot;/&gt;&lt;top val=&quot;119&quot;/&gt;&lt;width val=&quot;390&quot;/&gt;&lt;height val=&quot;55&quot;/&gt;&lt;hasText val=&quot;1&quot;/&gt;&lt;/Image&gt;&lt;Image&gt;&lt;filename val=&quot;D:\EL năm 17 -18\mầm non\Chị Hảo\BAIDUTHI\data\asimages\{F162ECB5-1D0D-4EBB-B8DE-B1876B9E1909}_40.png&quot;/&gt;&lt;left val=&quot;51&quot;/&gt;&lt;top val=&quot;135&quot;/&gt;&lt;width val=&quot;17&quot;/&gt;&lt;height val=&quot;17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52.33984]]&gt;&lt;/Left&gt;&lt;Top&gt;&lt;![CDATA[182.4]]&gt;&lt;/Top&gt;&lt;/ChangeData&gt;"/>
  <p:tag name="MMPROD_ID" val="10169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170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5E0D9D83-F9DE-4040-A2BE-6E1E9A27C95D}_40.png&quot;/&gt;&lt;left val=&quot;70&quot;/&gt;&lt;top val=&quot;172&quot;/&gt;&lt;width val=&quot;65&quot;/&gt;&lt;height val=&quot;55&quot;/&gt;&lt;hasText val=&quot;1&quot;/&gt;&lt;/Image&gt;&lt;Image&gt;&lt;filename val=&quot;D:\EL năm 17 -18\mầm non\Chị Hảo\BAIDUTHI\data\asimages\{F2659EF4-685E-495C-BDD6-8FA2B9BD555A}_40.png&quot;/&gt;&lt;left val=&quot;117&quot;/&gt;&lt;top val=&quot;171&quot;/&gt;&lt;width val=&quot;399&quot;/&gt;&lt;height val=&quot;87&quot;/&gt;&lt;hasText val=&quot;1&quot;/&gt;&lt;/Image&gt;&lt;Image&gt;&lt;filename val=&quot;D:\EL năm 17 -18\mầm non\Chị Hảo\BAIDUTHI\data\asimages\{3C23C6DB-919F-45CF-97A1-8ECF3DB9963A}_40.png&quot;/&gt;&lt;left val=&quot;51&quot;/&gt;&lt;top val=&quot;188&quot;/&gt;&lt;width val=&quot;17&quot;/&gt;&lt;height val=&quot;1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52.33984]]&gt;&lt;/Left&gt;&lt;Top&gt;&lt;![CDATA[259.2]]&gt;&lt;/Top&gt;&lt;/ChangeData&gt;"/>
  <p:tag name="MMPROD_ID" val="10171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172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D:\EL năm 17 -18\mầm non\Chị Hảo\BAIDUTHI\data\asimages\{6C80AE6A-518D-450E-83A4-0FB81BF43549}_40.png&quot;/&gt;&lt;left val=&quot;77&quot;/&gt;&lt;top val=&quot;249&quot;/&gt;&lt;width val=&quot;74&quot;/&gt;&lt;height val=&quot;55&quot;/&gt;&lt;hasText val=&quot;1&quot;/&gt;&lt;/Image&gt;&lt;Image&gt;&lt;filename val=&quot;D:\EL năm 17 -18\mầm non\Chị Hảo\BAIDUTHI\data\asimages\{DD2BC6ED-25E8-4AC8-9EC2-FA5108916C3B}_40.png&quot;/&gt;&lt;left val=&quot;134&quot;/&gt;&lt;top val=&quot;249&quot;/&gt;&lt;width val=&quot;459&quot;/&gt;&lt;height val=&quot;55&quot;/&gt;&lt;hasText val=&quot;1&quot;/&gt;&lt;/Image&gt;&lt;Image&gt;&lt;filename val=&quot;D:\EL năm 17 -18\mầm non\Chị Hảo\BAIDUTHI\data\asimages\{DFA86B81-3AFD-4DEE-8304-B00A3A2EF1B9}_40.png&quot;/&gt;&lt;left val=&quot;51&quot;/&gt;&lt;top val=&quot;264&quot;/&gt;&lt;width val=&quot;17&quot;/&gt;&lt;height val=&quot;1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4"/>
  <p:tag name="MMPROD_LASTVALUES" val="&lt;ChangeData&gt;&lt;Left&gt;&lt;![CDATA[52.33984]]&gt;&lt;/Left&gt;&lt;Top&gt;&lt;![CDATA[320.4]]&gt;&lt;/Top&gt;&lt;/ChangeData&gt;"/>
  <p:tag name="MMPROD_ID" val="10173"/>
  <p:tag name="MMPROD_TYPE" val="10018"/>
  <p:tag name="MMPROD_DATA" val="&lt;property id=&quot;10074&quot; value=&quot;1&quot;/&gt;&lt;property id=&quot;10193&quot; value=&quot;D&quot;/&gt;&lt;property id=&quot;10199&quot; value=&quot;0&quot;/&gt;&lt;object type=&quot;10049&quot; unique_id=&quot;10174&quot;&gt;&lt;property id=&quot;10020&quot; value=&quot;9&quot;/&gt;&lt;property id=&quot;10102&quot; value=&quot;0&quot;/&gt;&lt;property id=&quot;10191&quot; value=&quot;-1&quot;/&gt;&lt;/object&gt;"/>
  <p:tag name="MMPROD_COLLECTIONCONTAINERID" val="10164"/>
  <p:tag name="MMPROD_PARENTID" val="10163"/>
  <p:tag name="MMPROD_ANSWERLETTER" val="D) "/>
  <p:tag name="HTML_AUTOSHAPE_INFO" val="&lt;ThreeDShapeInfo&gt;&lt;uuid val=&quot;1004&quot;/&gt;&lt;isInvalidForFieldText val=&quot;0&quot;/&gt;&lt;hasMultipleQuizShape val=&quot;1&quot;/&gt;&lt;Image&gt;&lt;filename val=&quot;D:\EL năm 17 -18\mầm non\Chị Hảo\BAIDUTHI\data\asimages\{586ECFE2-4231-4F38-B87A-BA11AFDD8F39}_40.png&quot;/&gt;&lt;left val=&quot;70&quot;/&gt;&lt;top val=&quot;310&quot;/&gt;&lt;width val=&quot;66&quot;/&gt;&lt;height val=&quot;55&quot;/&gt;&lt;hasText val=&quot;1&quot;/&gt;&lt;/Image&gt;&lt;Image&gt;&lt;filename val=&quot;D:\EL năm 17 -18\mầm non\Chị Hảo\BAIDUTHI\data\asimages\{8500E30D-3D01-436E-9CCD-7E6EBDA99963}_40.png&quot;/&gt;&lt;left val=&quot;118&quot;/&gt;&lt;top val=&quot;309&quot;/&gt;&lt;width val=&quot;408&quot;/&gt;&lt;height val=&quot;87&quot;/&gt;&lt;hasText val=&quot;1&quot;/&gt;&lt;/Image&gt;&lt;Image&gt;&lt;filename val=&quot;D:\EL năm 17 -18\mầm non\Chị Hảo\BAIDUTHI\data\asimages\{4357A780-9686-473E-927D-4A37AC8D5AE1}_40.png&quot;/&gt;&lt;left val=&quot;51&quot;/&gt;&lt;top val=&quot;326&quot;/&gt;&lt;width val=&quot;17&quot;/&gt;&lt;height val=&quot;1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) ]]&gt;&lt;/Text&gt;&lt;FontSize&gt;&lt;![CDATA[24]]&gt;&lt;/FontSize&gt;&lt;Left&gt;&lt;![CDATA[87]]&gt;&lt;/Left&gt;&lt;Top&gt;&lt;![CDATA[350.3999]]&gt;&lt;/Top&gt;&lt;/ChangeData&gt;"/>
  <p:tag name="MMPROD_ABSOLUTEPOSITIONID" val="1044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ăm sóc cây xanh. Không phá hoại cây xanh.]]&gt;&lt;/Text&gt;&lt;FontSize&gt;&lt;![CDATA[24]]&gt;&lt;/FontSize&gt;&lt;Left&gt;&lt;![CDATA[135]]&gt;&lt;/Left&gt;&lt;Top&gt;&lt;![CDATA[350.3999]]&gt;&lt;/Top&gt;&lt;/ChangeData&gt;"/>
  <p:tag name="MMPROD_ABSOLUTEPOSITIONID" val="1024"/>
  <p:tag name="PRESENTER_SHAPETEXTINFO" val="&lt;ShapeTextInfo&gt;&lt;TableIndex row=&quot;-1&quot; col=&quot;-1&quot;&gt;&lt;linesCount val=&quot;2&quot;/&gt;&lt;lineCharCount val=&quot;29&quot;/&gt;&lt;lineCharCount val=&quot;14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4"/>
  <p:tag name="MMPROD_CONTROLTYPE" val="2"/>
  <p:tag name="MMPROD_SCALEOPERATION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4]]&gt;&lt;/FontSize&gt;&lt;Left&gt;&lt;![CDATA[87]]&gt;&lt;/Left&gt;&lt;Top&gt;&lt;![CDATA[264.800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ả rác thải bừa bãi ra môi trường]]&gt;&lt;/Text&gt;&lt;FontSize&gt;&lt;![CDATA[24]]&gt;&lt;/FontSize&gt;&lt;Left&gt;&lt;![CDATA[135]]&gt;&lt;/Left&gt;&lt;Top&gt;&lt;![CDATA[264.800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4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ường xuyên dọn vệ sinh môi trường nơi mình sống.]]&gt;&lt;/Text&gt;&lt;FontSize&gt;&lt;![CDATA[24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9&quot;/&gt;&lt;lineCharCount val=&quot;21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4]]&gt;&lt;/FontSize&gt;&lt;Left&gt;&lt;![CDATA[87]]&gt;&lt;/Left&gt;&lt;Top&gt;&lt;![CDATA[129.6001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 vứt rác bừa bãi.]]&gt;&lt;/Text&gt;&lt;FontSize&gt;&lt;![CDATA[24]]&gt;&lt;/FontSize&gt;&lt;Left&gt;&lt;![CDATA[134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005274955,D:\EL năm 17 -18\mầm non\Chị Hảo\MAM NON\dieu ki dieu cua nuoc_pptx\Media.ppcx"/>
  <p:tag name="HTML_SHAPEINFO" val="&lt;SlideThumbPath val=&quot;Slide41.PNG&quot;/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6FB024B-FF58-4146-BA43-6E3CB1682A6E}&quot;/&gt;&lt;isInvalidForFieldText val=&quot;0&quot;/&gt;&lt;Image&gt;&lt;filename val=&quot;D:\EL năm 17 -18\mầm non\Chị Hảo\BAIDUTHI\data\asimages\{36FB024B-FF58-4146-BA43-6E3CB1682A6E}_41.png&quot;/&gt;&lt;left val=&quot;89&quot;/&gt;&lt;top val=&quot;138&quot;/&gt;&lt;width val=&quot;523&quot;/&gt;&lt;height val=&quot;199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9&quot;/&gt;&lt;lineCharCount val=&quot;38&quot;/&gt;&lt;lineCharCount val=&quot;36&quot;/&gt;&lt;lineCharCount val=&quot;16&quot;/&gt;&lt;lineCharCount val=&quot;48&quot;/&gt;&lt;lineCharCount val=&quot;47&quot;/&gt;&lt;/TableIndex&gt;&lt;/ShapeTextInfo&gt;"/>
  <p:tag name="HTML_SHAPEINFO" val="&lt;TextEffect&gt;&lt;Image&gt;&lt;filename val=&quot;D:\EL năm 17 -18\mầm non\Chị Hảo\BAIDUTHI\data\asimages\{49A36420-9872-4D00-A660-E49478B62A76}_1.png_crop.png&quot;/&gt;&lt;left val=&quot;127&quot;/&gt;&lt;top val=&quot;155&quot;/&gt;&lt;width val=&quot;452&quot;/&gt;&lt;height val=&quot;46&quot;/&gt;&lt;hasText val=&quot;1&quot;/&gt;&lt;paraId val=&quot;1&quot;/&gt;&lt;/Image&gt;&lt;Image&gt;&lt;filename val=&quot;D:\EL năm 17 -18\mầm non\Chị Hảo\BAIDUTHI\data\asimages\{3B930E15-05DA-4F71-B660-E681D6B2006D}_1.png_crop.png&quot;/&gt;&lt;left val=&quot;129&quot;/&gt;&lt;top val=&quot;203&quot;/&gt;&lt;width val=&quot;341&quot;/&gt;&lt;height val=&quot;22&quot;/&gt;&lt;hasText val=&quot;1&quot;/&gt;&lt;paraId val=&quot;2&quot;/&gt;&lt;/Image&gt;&lt;Image&gt;&lt;filename val=&quot;D:\EL năm 17 -18\mầm non\Chị Hảo\BAIDUTHI\data\asimages\{C4513FE1-9462-4804-AD6B-473CFAA32414}_1.png_crop.png&quot;/&gt;&lt;left val=&quot;129&quot;/&gt;&lt;top val=&quot;227&quot;/&gt;&lt;width val=&quot;147&quot;/&gt;&lt;height val=&quot;20&quot;/&gt;&lt;hasText val=&quot;1&quot;/&gt;&lt;paraId val=&quot;3&quot;/&gt;&lt;/Image&gt;&lt;Image&gt;&lt;filename val=&quot;D:\EL năm 17 -18\mầm non\Chị Hảo\BAIDUTHI\data\asimages\{26C90398-963E-44DA-814C-23C612424E96}_1.png_crop.png&quot;/&gt;&lt;left val=&quot;128&quot;/&gt;&lt;top val=&quot;251&quot;/&gt;&lt;width val=&quot;457&quot;/&gt;&lt;height val=&quot;46&quot;/&gt;&lt;hasText val=&quot;1&quot;/&gt;&lt;paraId val=&quot;4&quot;/&gt;&lt;/Image&gt;&lt;/TextEffect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A040D-1125-4159-89AD-267E9732C8C3}&quot;/&gt;&lt;isInvalidForFieldText val=&quot;0&quot;/&gt;&lt;Image&gt;&lt;filename val=&quot;D:\EL năm 17 -18\mầm non\Chị Hảo\BAIDUTHI\data\asimages\{EE7A040D-1125-4159-89AD-267E9732C8C3}_41.png&quot;/&gt;&lt;left val=&quot;-8&quot;/&gt;&lt;top val=&quot;326&quot;/&gt;&lt;width val=&quot;262&quot;/&gt;&lt;height val=&quot;308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FB211F-5B03-4841-A1B9-8CE02148B8AA}&quot;/&gt;&lt;isInvalidForFieldText val=&quot;0&quot;/&gt;&lt;Image&gt;&lt;filename val=&quot;D:\EL năm 17 -18\mầm non\Chị Hảo\BAIDUTHI\data\asimages\{62FB211F-5B03-4841-A1B9-8CE02148B8AA}_41.png&quot;/&gt;&lt;left val=&quot;237&quot;/&gt;&lt;top val=&quot;326&quot;/&gt;&lt;width val=&quot;264&quot;/&gt;&lt;height val=&quot;308&quot;/&gt;&lt;hasText val=&quot;1&quot;/&gt;&lt;/Image&gt;&lt;/ThreeDShape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36A37B-2C79-4074-90C5-BEDF91BD1A9F}&quot;/&gt;&lt;isInvalidForFieldText val=&quot;0&quot;/&gt;&lt;Image&gt;&lt;filename val=&quot;D:\EL năm 17 -18\mầm non\Chị Hảo\BAIDUTHI\data\asimages\{7236A37B-2C79-4074-90C5-BEDF91BD1A9F}_41.png&quot;/&gt;&lt;left val=&quot;475&quot;/&gt;&lt;top val=&quot;326&quot;/&gt;&lt;width val=&quot;254&quot;/&gt;&lt;height val=&quot;308&quot;/&gt;&lt;hasText val=&quot;1&quot;/&gt;&lt;/Image&gt;&lt;/ThreeDShape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005274955,D:\EL năm 17 -18\mầm non\Chị Hảo\MAM NON\dieu ki dieu cua nuoc_pptx\Media.ppcx"/>
  <p:tag name="HTML_SHAPEINFO" val="&lt;SlideThumbPath val=&quot;Slide42.PNG&quot;/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EE16BE09-41B3-4BDF-A4A4-417C9E908FED}&quot;/&gt;&lt;isInvalidForFieldText val=&quot;0&quot;/&gt;&lt;Image&gt;&lt;filename val=&quot;D:\EL năm 17 -18\mầm non\Chị Hảo\BAIDUTHI\data\asimages\{EE16BE09-41B3-4BDF-A4A4-417C9E908FED}_42.png&quot;/&gt;&lt;left val=&quot;192&quot;/&gt;&lt;top val=&quot;26&quot;/&gt;&lt;width val=&quot;304&quot;/&gt;&lt;height val=&quot;84&quot;/&gt;&lt;hasText val=&quot;1&quot;/&gt;&lt;/Image&gt;&lt;/ThreeDShape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48&quot;/&gt;&lt;lineCharCount val=&quot;45&quot;/&gt;&lt;lineCharCount val=&quot;46&quot;/&gt;&lt;lineCharCount val=&quot;6&quot;/&gt;&lt;/TableIndex&gt;&lt;/ShapeTextInfo&gt;"/>
  <p:tag name="PRESENTER_SHAPEINFO" val="&lt;ThreeDShapeInfo&gt;&lt;uuid val=&quot;{35E0E9C7-A335-4944-981C-B4A6DAD03165}&quot;/&gt;&lt;isInvalidForFieldText val=&quot;0&quot;/&gt;&lt;Image&gt;&lt;filename val=&quot;D:\EL năm 17 -18\mầm non\Chị Hảo\BAIDUTHI\data\asimages\{35E0E9C7-A335-4944-981C-B4A6DAD03165}_42.png&quot;/&gt;&lt;left val=&quot;54&quot;/&gt;&lt;top val=&quot;117&quot;/&gt;&lt;width val=&quot;603&quot;/&gt;&lt;height val=&quot;20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Words>1056</Words>
  <Application>Microsoft Office PowerPoint</Application>
  <PresentationFormat>On-screen Show (4:3)</PresentationFormat>
  <Paragraphs>169</Paragraphs>
  <Slides>34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.VnAvant</vt:lpstr>
      <vt:lpstr>Arial</vt:lpstr>
      <vt:lpstr>Calibri</vt:lpstr>
      <vt:lpstr>Calibri Light</vt:lpstr>
      <vt:lpstr>Times New Roman</vt:lpstr>
      <vt:lpstr>Verdana</vt:lpstr>
      <vt:lpstr>VNI-Avo</vt:lpstr>
      <vt:lpstr>Wingdings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Câu 6: Các bé sẽ làm gì để bảo vệ môi trường nước tránh khỏi sự ô nhiễm?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Techsi.vn</cp:lastModifiedBy>
  <cp:revision>389</cp:revision>
  <dcterms:created xsi:type="dcterms:W3CDTF">2008-09-15T14:04:11Z</dcterms:created>
  <dcterms:modified xsi:type="dcterms:W3CDTF">2024-04-13T03:09:55Z</dcterms:modified>
</cp:coreProperties>
</file>