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67" r:id="rId16"/>
    <p:sldId id="270" r:id="rId17"/>
    <p:sldId id="268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ondrina Solid" panose="020B0604020202020204" charset="0"/>
      <p:regular r:id="rId23"/>
    </p:embeddedFont>
    <p:embeddedFont>
      <p:font typeface="Noto Serif Display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0828" y="1653352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087145" y="4574619"/>
            <a:ext cx="8113710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 (Tiết 2)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76199" y="265306"/>
            <a:ext cx="7862143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20" y="1497281"/>
            <a:ext cx="2815497" cy="270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9800" y="1643349"/>
            <a:ext cx="13716000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endParaRPr lang="en-US" sz="6653" dirty="0" smtClean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653" b="1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solidFill>
                <a:srgbClr val="002060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79299" y="610694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Freeform 13"/>
          <p:cNvSpPr/>
          <p:nvPr/>
        </p:nvSpPr>
        <p:spPr>
          <a:xfrm>
            <a:off x="9530316" y="51184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13309693" y="5146858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02566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3084601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7068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737209" y="153582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39241" y="5887622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2793816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19509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59639" y="1643349"/>
            <a:ext cx="9672874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endParaRPr lang="en-US" sz="6653" dirty="0" smtClean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2" name="Freeform 11"/>
          <p:cNvSpPr/>
          <p:nvPr/>
        </p:nvSpPr>
        <p:spPr>
          <a:xfrm>
            <a:off x="8834919" y="4944491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656375" y="659077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2842" y="6452818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Freeform 15"/>
          <p:cNvSpPr/>
          <p:nvPr/>
        </p:nvSpPr>
        <p:spPr>
          <a:xfrm>
            <a:off x="61722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70101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4230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22609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Freeform 19"/>
          <p:cNvSpPr/>
          <p:nvPr/>
        </p:nvSpPr>
        <p:spPr>
          <a:xfrm>
            <a:off x="1818452" y="495459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66619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7927" y="685330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5875" y="1633824"/>
            <a:ext cx="11196638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3"/>
              </a:lnSpc>
            </a:pPr>
            <a:endParaRPr lang="en-US" sz="11636" dirty="0" smtClean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13963"/>
              </a:lnSpc>
            </a:pPr>
            <a:r>
              <a:rPr lang="en-US" sz="11636" dirty="0" smtClean="0">
                <a:solidFill>
                  <a:srgbClr val="282325"/>
                </a:solidFill>
                <a:latin typeface="Londrina Solid"/>
              </a:rPr>
              <a:t>THANKS </a:t>
            </a:r>
            <a:r>
              <a:rPr lang="en-US" sz="11636" dirty="0">
                <a:solidFill>
                  <a:srgbClr val="282325"/>
                </a:solidFill>
                <a:latin typeface="Londrina Solid"/>
              </a:rPr>
              <a:t>YOU</a:t>
            </a: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48337" y="3924300"/>
            <a:ext cx="1053845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999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999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49600" y="3024633"/>
            <a:ext cx="1320381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lượngtrong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661501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5400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95800" y="2328757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48600" y="24364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055487" y="1652874"/>
            <a:ext cx="10177026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1508743" y="2436059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5487" y="1633824"/>
            <a:ext cx="12072527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53419" y="330433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91200" y="327115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75441" y="3221670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238718" y="1149899"/>
            <a:ext cx="1017702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2712477" y="325949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15000" y="2127720"/>
            <a:ext cx="6350504" cy="536669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8" name="Freeform 8"/>
          <p:cNvSpPr/>
          <p:nvPr/>
        </p:nvSpPr>
        <p:spPr>
          <a:xfrm>
            <a:off x="51429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4956967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9120494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15"/>
          <p:cNvSpPr/>
          <p:nvPr/>
        </p:nvSpPr>
        <p:spPr>
          <a:xfrm>
            <a:off x="13203883" y="2930458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228600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46694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89366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/>
          <p:cNvSpPr txBox="1"/>
          <p:nvPr/>
        </p:nvSpPr>
        <p:spPr>
          <a:xfrm>
            <a:off x="16386926" y="273361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86926" y="6409926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016259" y="1222477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987465"/>
            <a:ext cx="17107721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4347" y="61342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3" y="481563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-Cô cất bớt 1 cái đĩa thì số đĩa là mấy?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15423689" y="607664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310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Calibri</vt:lpstr>
      <vt:lpstr>Londrina Solid</vt:lpstr>
      <vt:lpstr>Agrandir</vt:lpstr>
      <vt:lpstr>Arial</vt:lpstr>
      <vt:lpstr>Agrandir Bold</vt:lpstr>
      <vt:lpstr>Noto Serif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4 (Tiết 1)</dc:title>
  <dc:creator>HP</dc:creator>
  <cp:lastModifiedBy>Techsi.vn</cp:lastModifiedBy>
  <cp:revision>12</cp:revision>
  <dcterms:created xsi:type="dcterms:W3CDTF">2006-08-16T00:00:00Z</dcterms:created>
  <dcterms:modified xsi:type="dcterms:W3CDTF">2024-04-12T05:41:03Z</dcterms:modified>
  <dc:identifier>DAF3-pJcMto</dc:identifier>
</cp:coreProperties>
</file>