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6" r:id="rId3"/>
    <p:sldId id="256" r:id="rId4"/>
    <p:sldId id="258" r:id="rId5"/>
    <p:sldId id="259" r:id="rId6"/>
    <p:sldId id="260" r:id="rId7"/>
    <p:sldId id="261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E2B3D-17B9-4020-A183-A74FCCD6112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6367-E1D5-4D80-B41A-28FE42BF7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8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16367-E1D5-4D80-B41A-28FE42BF7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6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9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1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1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5" y="14416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600200"/>
            <a:ext cx="500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LÀM QUEN VỚI 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6389" y="2115235"/>
            <a:ext cx="5432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Đếm các đối tượng </a:t>
            </a:r>
          </a:p>
          <a:p>
            <a:pPr algn="ctr"/>
            <a:r>
              <a:rPr lang="vi-VN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trong phạm vi 4.</a:t>
            </a:r>
            <a:endParaRPr lang="en-US" sz="2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043" y="2946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 tượng: MG BÉ (3 - 4 tuổi)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 gian: 20- 25 phút</a:t>
            </a:r>
          </a:p>
        </p:txBody>
      </p:sp>
    </p:spTree>
    <p:extLst>
      <p:ext uri="{BB962C8B-B14F-4D97-AF65-F5344CB8AC3E}">
        <p14:creationId xmlns:p14="http://schemas.microsoft.com/office/powerpoint/2010/main" val="26106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8229600" cy="563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4,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1,2,3,4.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– 1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 các tr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ò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ơi: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PHONG BUN\Downloads\hinh-anh-ong-mat-troi-1-580x580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"/>
          <a:stretch/>
        </p:blipFill>
        <p:spPr bwMode="auto">
          <a:xfrm rot="588809">
            <a:off x="4710887" y="967590"/>
            <a:ext cx="2628452" cy="25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85800" y="1991485"/>
            <a:ext cx="2123069" cy="1359260"/>
            <a:chOff x="2667000" y="1398226"/>
            <a:chExt cx="2667000" cy="1594571"/>
          </a:xfrm>
        </p:grpSpPr>
        <p:sp>
          <p:nvSpPr>
            <p:cNvPr id="4" name="Cloud 3"/>
            <p:cNvSpPr/>
            <p:nvPr/>
          </p:nvSpPr>
          <p:spPr>
            <a:xfrm>
              <a:off x="2667000" y="1398226"/>
              <a:ext cx="2667000" cy="1594571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190500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23310" y="186322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rot="15693261">
              <a:off x="3880497" y="2197703"/>
              <a:ext cx="309559" cy="642369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:\Users\PHONG BUN\Downloads\tải_xuống-removebg-preview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315" b="58090"/>
          <a:stretch/>
        </p:blipFill>
        <p:spPr bwMode="auto">
          <a:xfrm>
            <a:off x="3264207" y="4419600"/>
            <a:ext cx="1659487" cy="16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063478" y="2036267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12" name="Rectangle 1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/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  <p:grpSp>
        <p:nvGrpSpPr>
          <p:cNvPr id="21" name="Group 20"/>
          <p:cNvGrpSpPr/>
          <p:nvPr/>
        </p:nvGrpSpPr>
        <p:grpSpPr>
          <a:xfrm>
            <a:off x="3151842" y="1970045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2" name="Rectangle 2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/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  <p:grpSp>
        <p:nvGrpSpPr>
          <p:cNvPr id="24" name="Group 23"/>
          <p:cNvGrpSpPr/>
          <p:nvPr/>
        </p:nvGrpSpPr>
        <p:grpSpPr>
          <a:xfrm>
            <a:off x="5083004" y="4737484"/>
            <a:ext cx="942109" cy="1271669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5" name="Rectangle 24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/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  <p:sp>
        <p:nvSpPr>
          <p:cNvPr id="6" name="TextBox 5"/>
          <p:cNvSpPr txBox="1"/>
          <p:nvPr/>
        </p:nvSpPr>
        <p:spPr>
          <a:xfrm>
            <a:off x="2244533" y="323201"/>
            <a:ext cx="448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KIẾN THỨC CŨ</a:t>
            </a:r>
          </a:p>
        </p:txBody>
      </p:sp>
    </p:spTree>
    <p:extLst>
      <p:ext uri="{BB962C8B-B14F-4D97-AF65-F5344CB8AC3E}">
        <p14:creationId xmlns:p14="http://schemas.microsoft.com/office/powerpoint/2010/main" val="2059374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HONG BUN\Desktop\video dang sua\hinh-anh-bau-troi-dep-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5"/>
          <a:stretch/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HONG BUN\Desktop\video dang sua\Blue-sky-with-nature-vector-background-vector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4"/>
          <a:stretch/>
        </p:blipFill>
        <p:spPr bwMode="auto">
          <a:xfrm>
            <a:off x="0" y="0"/>
            <a:ext cx="9144000" cy="48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29" y="1752166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04" y="1756285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36818"/>
            <a:ext cx="2765100" cy="32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273134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81686" y="1638243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81686" y="4825124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32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33884"/>
            <a:ext cx="9144000" cy="63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HONG BUN\Downloads\tree-png-clip-art-image-5a1d562e8318b8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77" y="1904928"/>
            <a:ext cx="5183038" cy="46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198"/>
            <a:ext cx="9144000" cy="54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1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43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-6835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3" y="-9738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9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48" y="213360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8" y="5027757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502727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6161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Cung </a:t>
            </a:r>
            <a:r>
              <a:rPr lang="vi-VN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cấp kiến thức mới</a:t>
            </a:r>
            <a:br>
              <a:rPr lang="en-US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19200" y="57659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/>
              <a:t>        </a:t>
            </a:r>
            <a:r>
              <a:rPr lang="en-US" sz="2800" b="1" i="1" dirty="0" err="1"/>
              <a:t>Đếm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 </a:t>
            </a:r>
            <a:r>
              <a:rPr lang="en-US" sz="2800" b="1" i="1" dirty="0" err="1"/>
              <a:t>tượng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phạm</a:t>
            </a:r>
            <a:r>
              <a:rPr lang="en-US" sz="2800" b="1" i="1" dirty="0"/>
              <a:t> vi 4</a:t>
            </a:r>
            <a:r>
              <a:rPr lang="en-US" sz="2000" b="1" i="1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2057400"/>
            <a:ext cx="144541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78185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8184"/>
            <a:ext cx="1447800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3948545"/>
            <a:ext cx="1445419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8545"/>
            <a:ext cx="15240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48545"/>
            <a:ext cx="14478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84" y="3948545"/>
            <a:ext cx="1506616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48" y="2078185"/>
            <a:ext cx="1465052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22797" r="30303" b="32320"/>
          <a:stretch/>
        </p:blipFill>
        <p:spPr bwMode="auto">
          <a:xfrm>
            <a:off x="7647709" y="2057400"/>
            <a:ext cx="955964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/>
        </p:blipFill>
        <p:spPr bwMode="auto">
          <a:xfrm>
            <a:off x="7647709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/>
        </p:blipFill>
        <p:spPr bwMode="auto">
          <a:xfrm>
            <a:off x="7661564" y="2085112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/>
        </p:blipFill>
        <p:spPr bwMode="auto">
          <a:xfrm>
            <a:off x="7626927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3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5924" y="232291"/>
            <a:ext cx="8686800" cy="6667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CHƠI: Bé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11415" y="1664255"/>
            <a:ext cx="2743634" cy="2398568"/>
            <a:chOff x="6019366" y="4038600"/>
            <a:chExt cx="2743634" cy="2398568"/>
          </a:xfrm>
        </p:grpSpPr>
        <p:sp>
          <p:nvSpPr>
            <p:cNvPr id="26" name="Oval 25"/>
            <p:cNvSpPr/>
            <p:nvPr/>
          </p:nvSpPr>
          <p:spPr>
            <a:xfrm>
              <a:off x="6019366" y="4038600"/>
              <a:ext cx="2743634" cy="23985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25" y="45760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152900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189" y="4782416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241" y="52745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246208" y="4340368"/>
            <a:ext cx="2668096" cy="2176391"/>
            <a:chOff x="304800" y="1814944"/>
            <a:chExt cx="2285999" cy="2057400"/>
          </a:xfrm>
        </p:grpSpPr>
        <p:sp>
          <p:nvSpPr>
            <p:cNvPr id="32" name="Oval 31"/>
            <p:cNvSpPr/>
            <p:nvPr/>
          </p:nvSpPr>
          <p:spPr>
            <a:xfrm>
              <a:off x="304800" y="1814944"/>
              <a:ext cx="2285999" cy="2057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5" y="1858140"/>
              <a:ext cx="2094751" cy="173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09558" y="1828581"/>
            <a:ext cx="2704821" cy="2105891"/>
            <a:chOff x="227241" y="4201391"/>
            <a:chExt cx="2632364" cy="2105891"/>
          </a:xfrm>
        </p:grpSpPr>
        <p:sp>
          <p:nvSpPr>
            <p:cNvPr id="35" name="Oval 34"/>
            <p:cNvSpPr/>
            <p:nvPr/>
          </p:nvSpPr>
          <p:spPr>
            <a:xfrm>
              <a:off x="227241" y="4201391"/>
              <a:ext cx="2632364" cy="210589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11" y="4686083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8" y="4741934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66" y="5343091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537315" y="4386062"/>
            <a:ext cx="2743200" cy="2189017"/>
            <a:chOff x="6019366" y="1683327"/>
            <a:chExt cx="2591234" cy="2189017"/>
          </a:xfrm>
        </p:grpSpPr>
        <p:sp>
          <p:nvSpPr>
            <p:cNvPr id="40" name="Oval 39"/>
            <p:cNvSpPr/>
            <p:nvPr/>
          </p:nvSpPr>
          <p:spPr>
            <a:xfrm>
              <a:off x="6019366" y="1683327"/>
              <a:ext cx="2591234" cy="218901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786" y="2129271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443" y="2115416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22920" r="31618" b="35909"/>
          <a:stretch/>
        </p:blipFill>
        <p:spPr bwMode="auto">
          <a:xfrm>
            <a:off x="4286815" y="3076852"/>
            <a:ext cx="750178" cy="9491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15" y="1814944"/>
            <a:ext cx="785019" cy="1041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29" y="5453426"/>
            <a:ext cx="861330" cy="10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1157" r="32870" b="38278"/>
          <a:stretch/>
        </p:blipFill>
        <p:spPr bwMode="auto">
          <a:xfrm>
            <a:off x="4295416" y="4243140"/>
            <a:ext cx="782183" cy="10504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75" name="Straight Arrow Connector 7174"/>
          <p:cNvCxnSpPr/>
          <p:nvPr/>
        </p:nvCxnSpPr>
        <p:spPr>
          <a:xfrm>
            <a:off x="2838174" y="3551403"/>
            <a:ext cx="1448641" cy="12121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7172" idx="3"/>
          </p:cNvCxnSpPr>
          <p:nvPr/>
        </p:nvCxnSpPr>
        <p:spPr>
          <a:xfrm flipH="1">
            <a:off x="5173259" y="3884446"/>
            <a:ext cx="1532341" cy="2093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7170" idx="1"/>
          </p:cNvCxnSpPr>
          <p:nvPr/>
        </p:nvCxnSpPr>
        <p:spPr>
          <a:xfrm flipV="1">
            <a:off x="3048000" y="3551403"/>
            <a:ext cx="1238815" cy="121210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077600" y="2514601"/>
            <a:ext cx="1475600" cy="224890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4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43926"/>
            <a:ext cx="26638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766686"/>
            <a:ext cx="4876800" cy="455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21182"/>
            <a:ext cx="5779943" cy="40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2078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257572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180776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0" y="1334973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77" y="2310631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28" y="2244997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0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594933" y="5204689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1155024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1676400" y="518390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69" y="4547393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42688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28" y="4267200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92" y="4672806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15" y="5078412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00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72066 0.63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81354 0.3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2326 0.4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70659 0.5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57066 -0.1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50261 -0.1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625 -0.1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57066 -0.1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46007 0.16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4167 0.159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4827 0.022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30417 0.15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" y="1265237"/>
            <a:ext cx="9139881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2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243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I. Mục đích – yêu cầu: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 Nguyen</cp:lastModifiedBy>
  <cp:revision>15</cp:revision>
  <dcterms:created xsi:type="dcterms:W3CDTF">2020-04-07T03:18:15Z</dcterms:created>
  <dcterms:modified xsi:type="dcterms:W3CDTF">2024-03-31T14:52:52Z</dcterms:modified>
</cp:coreProperties>
</file>