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71" r:id="rId4"/>
    <p:sldId id="272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88" r:id="rId13"/>
    <p:sldId id="289" r:id="rId14"/>
    <p:sldId id="290" r:id="rId15"/>
    <p:sldId id="295" r:id="rId16"/>
    <p:sldId id="273" r:id="rId17"/>
    <p:sldId id="264" r:id="rId18"/>
    <p:sldId id="292" r:id="rId19"/>
    <p:sldId id="266" r:id="rId20"/>
    <p:sldId id="294" r:id="rId21"/>
    <p:sldId id="267" r:id="rId22"/>
    <p:sldId id="291" r:id="rId23"/>
    <p:sldId id="274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B05"/>
    <a:srgbClr val="4DD60C"/>
    <a:srgbClr val="FFFFFF"/>
    <a:srgbClr val="00CC00"/>
    <a:srgbClr val="FF00FF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2016125" y="228600"/>
            <a:ext cx="6057900" cy="8572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TRƯỜNG M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ẦM NON </a:t>
            </a:r>
            <a:r>
              <a:rPr lang="en-US" sz="1500" b="1">
                <a:solidFill>
                  <a:schemeClr val="tx1"/>
                </a:solidFill>
                <a:latin typeface="Times New Roman" panose="02020603050405020304" pitchFamily="18" charset="0"/>
              </a:rPr>
              <a:t>HOA MỘC LAN</a:t>
            </a:r>
            <a:br>
              <a:rPr sz="1500" b="1" dirty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sz="15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971800"/>
            <a:ext cx="5001260" cy="18065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l"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hận thức</a:t>
            </a: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Tìm hiểu một số luật lệ 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giao thông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450" y="1219200"/>
            <a:ext cx="1517385" cy="1456690"/>
          </a:xfrm>
          <a:prstGeom prst="rect">
            <a:avLst/>
          </a:prstGeom>
        </p:spPr>
      </p:pic>
    </p:spTree>
  </p:cSld>
  <p:clrMapOvr>
    <a:masterClrMapping/>
  </p:clrMapOvr>
  <p:transition spd="slow" advTm="2433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1268" name="Picture 4" descr="41"/>
          <p:cNvPicPr>
            <a:picLocks noChangeAspect="1"/>
          </p:cNvPicPr>
          <p:nvPr/>
        </p:nvPicPr>
        <p:blipFill>
          <a:blip r:embed="rId2">
            <a:lum bright="-6000" contrast="18000"/>
          </a:blip>
          <a:stretch>
            <a:fillRect/>
          </a:stretch>
        </p:blipFill>
        <p:spPr>
          <a:xfrm>
            <a:off x="0" y="0"/>
            <a:ext cx="9144000" cy="6767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Không đi ngược chiều</a:t>
            </a:r>
          </a:p>
        </p:txBody>
      </p:sp>
      <p:pic>
        <p:nvPicPr>
          <p:cNvPr id="4" name="Content Placeholder 3" descr="mot-phu-nu-viet-dam-ninja-lead-2-1509699016-width6-d449"/>
          <p:cNvPicPr>
            <a:picLocks noGrp="1" noChangeAspect="1"/>
          </p:cNvPicPr>
          <p:nvPr>
            <p:ph idx="1"/>
          </p:nvPr>
        </p:nvPicPr>
        <p:blipFill>
          <a:blip r:embed="rId2"/>
          <a:srcRect l="826" t="12923" r="826" b="2357"/>
          <a:stretch>
            <a:fillRect/>
          </a:stretch>
        </p:blipFill>
        <p:spPr>
          <a:xfrm>
            <a:off x="7620" y="1371600"/>
            <a:ext cx="9136380" cy="4794885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6705600" y="457200"/>
            <a:ext cx="2210435" cy="150558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eu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6800"/>
            <a:ext cx="10994390" cy="8211185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 rot="8340000" flipH="1">
            <a:off x="7061200" y="3100070"/>
            <a:ext cx="2071370" cy="929005"/>
          </a:xfrm>
          <a:prstGeom prst="halfFrame">
            <a:avLst/>
          </a:prstGeom>
          <a:solidFill>
            <a:srgbClr val="92D050"/>
          </a:solidFill>
          <a:ln>
            <a:solidFill>
              <a:srgbClr val="4DD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mũ bảo hiểm khi tham gia giao thông</a:t>
            </a:r>
          </a:p>
        </p:txBody>
      </p:sp>
      <p:pic>
        <p:nvPicPr>
          <p:cNvPr id="6" name="Content Placeholder 5" descr="infographic3x-1553669944483419589080-crop-1553669994131505093233"/>
          <p:cNvPicPr>
            <a:picLocks noGrp="1" noChangeAspect="1"/>
          </p:cNvPicPr>
          <p:nvPr>
            <p:ph idx="1"/>
          </p:nvPr>
        </p:nvPicPr>
        <p:blipFill>
          <a:blip r:embed="rId2"/>
          <a:srcRect t="12677"/>
          <a:stretch>
            <a:fillRect/>
          </a:stretch>
        </p:blipFill>
        <p:spPr>
          <a:xfrm>
            <a:off x="-457200" y="1524000"/>
            <a:ext cx="9625965" cy="4551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" name="Content Placeholder 10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43815"/>
            <a:ext cx="7515225" cy="6901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1" name="Picture 100"/>
          <p:cNvPicPr/>
          <p:nvPr/>
        </p:nvPicPr>
        <p:blipFill>
          <a:blip r:embed="rId2"/>
          <a:srcRect t="2631"/>
          <a:stretch>
            <a:fillRect/>
          </a:stretch>
        </p:blipFill>
        <p:spPr>
          <a:xfrm>
            <a:off x="1295400" y="457200"/>
            <a:ext cx="6487795" cy="441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291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925" y="685800"/>
            <a:ext cx="7803515" cy="437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ldLvl="0" animBg="1"/>
      <p:bldP spid="1229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4" descr="12042008(013)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6000" contrast="12000"/>
          </a:blip>
          <a:srcRect r="14596"/>
          <a:stretch>
            <a:fillRect/>
          </a:stretch>
        </p:blipFill>
        <p:spPr>
          <a:xfrm>
            <a:off x="1676400" y="457200"/>
            <a:ext cx="6031865" cy="4396740"/>
          </a:xfrm>
          <a:ln w="19050">
            <a:solidFill>
              <a:srgbClr val="3366FF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/>
      <p:bldP spid="1229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274955"/>
            <a:ext cx="7836535" cy="466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291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animBg="1"/>
      <p:bldP spid="102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7800" y="4419600"/>
            <a:ext cx="6781800" cy="685800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Content Placeholder 2"/>
          <p:cNvSpPr>
            <a:spLocks noGrp="1"/>
          </p:cNvSpPr>
          <p:nvPr>
            <p:ph sz="half" idx="1"/>
          </p:nvPr>
        </p:nvSpPr>
        <p:spPr>
          <a:xfrm>
            <a:off x="965835" y="4495800"/>
            <a:ext cx="7720965" cy="824230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Em đi qua ngã tư đường phố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62000" y="4313238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None/>
            </a:pP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trên ô tô thò đầu, thò tay ra ngo</a:t>
            </a:r>
            <a:r>
              <a:rPr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ô cửa xe đúng hay sai?</a:t>
            </a: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Oval 5"/>
          <p:cNvSpPr/>
          <p:nvPr/>
        </p:nvSpPr>
        <p:spPr>
          <a:xfrm>
            <a:off x="2971800" y="54102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334000" y="54102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8519" b="14141"/>
          <a:stretch>
            <a:fillRect/>
          </a:stretch>
        </p:blipFill>
        <p:spPr>
          <a:xfrm>
            <a:off x="762000" y="609600"/>
            <a:ext cx="767461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7" name="Oval 5"/>
          <p:cNvSpPr/>
          <p:nvPr/>
        </p:nvSpPr>
        <p:spPr>
          <a:xfrm>
            <a:off x="2971800" y="5486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257800" y="54864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1080" y="228600"/>
            <a:ext cx="7101205" cy="468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" y="3429000"/>
            <a:ext cx="4116705" cy="2788920"/>
          </a:xfrm>
          <a:prstGeom prst="rect">
            <a:avLst/>
          </a:prstGeom>
        </p:spPr>
      </p:pic>
      <p:pic>
        <p:nvPicPr>
          <p:cNvPr id="6" name="Content Placeholder 5" descr="tranh-ve-an-toan-giao-thong-cua-hoa-si"/>
          <p:cNvPicPr>
            <a:picLocks noGrp="1" noChangeAspect="1"/>
          </p:cNvPicPr>
          <p:nvPr>
            <p:ph idx="1"/>
          </p:nvPr>
        </p:nvPicPr>
        <p:blipFill>
          <a:blip r:embed="rId3"/>
          <a:srcRect l="15625" r="10156"/>
          <a:stretch>
            <a:fillRect/>
          </a:stretch>
        </p:blipFill>
        <p:spPr>
          <a:xfrm>
            <a:off x="4556125" y="76200"/>
            <a:ext cx="4316095" cy="2880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14800" cy="293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0" name="Rectangle 14"/>
          <p:cNvSpPr/>
          <p:nvPr/>
        </p:nvSpPr>
        <p:spPr>
          <a:xfrm>
            <a:off x="64135" y="3048000"/>
            <a:ext cx="4279265" cy="3352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8439" name="Picture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0040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Rectangle 13"/>
          <p:cNvSpPr/>
          <p:nvPr/>
        </p:nvSpPr>
        <p:spPr>
          <a:xfrm>
            <a:off x="0" y="0"/>
            <a:ext cx="4267200" cy="29718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1" name="Rectangle 15"/>
          <p:cNvSpPr/>
          <p:nvPr/>
        </p:nvSpPr>
        <p:spPr>
          <a:xfrm>
            <a:off x="4495800" y="0"/>
            <a:ext cx="4648200" cy="29718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2" name="Rectangle 16"/>
          <p:cNvSpPr/>
          <p:nvPr/>
        </p:nvSpPr>
        <p:spPr>
          <a:xfrm>
            <a:off x="4495800" y="3048000"/>
            <a:ext cx="4648200" cy="3352800"/>
          </a:xfrm>
          <a:prstGeom prst="rect">
            <a:avLst/>
          </a:prstGeom>
          <a:solidFill>
            <a:srgbClr val="00CC00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</p:childTnLst>
        </p:cTn>
      </p:par>
    </p:tnLst>
    <p:bldLst>
      <p:bldP spid="14350" grpId="0" bldLvl="0" animBg="1"/>
      <p:bldP spid="14349" grpId="0" bldLvl="0" animBg="1"/>
      <p:bldP spid="14351" grpId="0" bldLvl="0" animBg="1"/>
      <p:bldP spid="1435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19459" name="Picture 4" descr="5300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9460" name="WordArt 5"/>
          <p:cNvSpPr>
            <a:spLocks noTextEdit="1"/>
          </p:cNvSpPr>
          <p:nvPr/>
        </p:nvSpPr>
        <p:spPr>
          <a:xfrm>
            <a:off x="2590800" y="2133600"/>
            <a:ext cx="5486400" cy="158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charset="0"/>
                <a:ea typeface=".VnTimeH" charset="0"/>
              </a:rPr>
              <a:t>Bài học kết thúc xin chào và hẹn gặp lại!</a:t>
            </a:r>
          </a:p>
        </p:txBody>
      </p:sp>
      <p:pic>
        <p:nvPicPr>
          <p:cNvPr id="19461" name="Picture 6" descr="s_f_01_481_01_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22225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ho-cho-tre-mam-non-tho-chu-de-giao-thong-2_150420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09600" y="-4445"/>
            <a:ext cx="10292080" cy="6862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076" name="Picture 4" descr="45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tretch>
            <a:fillRect/>
          </a:stretch>
        </p:blipFill>
        <p:spPr>
          <a:xfrm>
            <a:off x="0" y="-107315"/>
            <a:ext cx="9144000" cy="6965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4100" name="Picture 4" descr="3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5124" name="Picture 4" descr="37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6148" name="Picture 4" descr="21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rcRect t="2222"/>
          <a:stretch>
            <a:fillRect/>
          </a:stretch>
        </p:blipFill>
        <p:spPr>
          <a:xfrm>
            <a:off x="0" y="-39370"/>
            <a:ext cx="9144000" cy="6897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9219" name="Picture 4" descr="4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07238"/>
          </a:xfrm>
          <a:ln/>
        </p:spPr>
      </p:pic>
      <p:sp>
        <p:nvSpPr>
          <p:cNvPr id="2" name="Multiply 1"/>
          <p:cNvSpPr/>
          <p:nvPr/>
        </p:nvSpPr>
        <p:spPr>
          <a:xfrm>
            <a:off x="3373755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0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7172" name="Picture 4" descr="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ultiply 1"/>
          <p:cNvSpPr/>
          <p:nvPr/>
        </p:nvSpPr>
        <p:spPr>
          <a:xfrm>
            <a:off x="1905000" y="23622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4876800" y="1600200"/>
            <a:ext cx="1718310" cy="105473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(4:3)</PresentationFormat>
  <Paragraphs>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.VnTime</vt:lpstr>
      <vt:lpstr>.VnTimeH</vt:lpstr>
      <vt:lpstr>Arial</vt:lpstr>
      <vt:lpstr>Times New Roman</vt:lpstr>
      <vt:lpstr>Default Design</vt:lpstr>
      <vt:lpstr>1_Default Design</vt:lpstr>
      <vt:lpstr>PHÒNG GIÁO DỤC ĐÀO TẠO QUẬN LONG BIÊN TRƯỜNG MẦM NON HOA MỘC 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Không đi ngược chiều</vt:lpstr>
      <vt:lpstr>PowerPoint Presentation</vt:lpstr>
      <vt:lpstr>Đội mũ bảo hiểm khi tham gia giao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ngồi trên ô tô thò đầu, thò tay ra ngoài ô cửa xe đúng hay sai?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Trung Tuyen</dc:creator>
  <cp:lastModifiedBy>Trang Nguyen</cp:lastModifiedBy>
  <cp:revision>11</cp:revision>
  <dcterms:created xsi:type="dcterms:W3CDTF">2010-01-18T14:21:45Z</dcterms:created>
  <dcterms:modified xsi:type="dcterms:W3CDTF">2024-03-31T14:42:04Z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2B16900D6EC14B4087BB754B36587BE5_12</vt:lpwstr>
  </property>
  <property fmtid="{D5CDD505-2E9C-101B-9397-08002B2CF9AE}" pid="3" name="KSOProductBuildVer">
    <vt:lpwstr>1033-12.2.0.13489</vt:lpwstr>
  </property>
</Properties>
</file>