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63" r:id="rId2"/>
    <p:sldId id="264" r:id="rId3"/>
    <p:sldId id="265" r:id="rId4"/>
    <p:sldId id="266" r:id="rId5"/>
    <p:sldId id="256" r:id="rId6"/>
    <p:sldId id="272" r:id="rId7"/>
    <p:sldId id="257" r:id="rId8"/>
    <p:sldId id="273" r:id="rId9"/>
    <p:sldId id="258" r:id="rId10"/>
    <p:sldId id="275" r:id="rId11"/>
    <p:sldId id="276" r:id="rId12"/>
    <p:sldId id="277" r:id="rId13"/>
    <p:sldId id="278" r:id="rId14"/>
    <p:sldId id="280" r:id="rId15"/>
    <p:sldId id="282"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A59"/>
    <a:srgbClr val="502517"/>
    <a:srgbClr val="A5DDEC"/>
    <a:srgbClr val="733B00"/>
    <a:srgbClr val="956F05"/>
    <a:srgbClr val="E9B007"/>
    <a:srgbClr val="633220"/>
    <a:srgbClr val="290F06"/>
    <a:srgbClr val="834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9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1456A-E58D-4D20-87F7-EA2C2D947EF1}"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69F10-7A15-406F-9FEF-0E8B458365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FD71D3-5455-466E-91B2-B87E0DE116D7}" type="slidenum">
              <a:rPr lang="en-US" altLang="en-US" smtClean="0"/>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979976-82F4-46C8-BF5E-F5CA4C028C0D}"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9976-82F4-46C8-BF5E-F5CA4C028C0D}"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9976-82F4-46C8-BF5E-F5CA4C028C0D}"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79976-82F4-46C8-BF5E-F5CA4C028C0D}"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79976-82F4-46C8-BF5E-F5CA4C028C0D}"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79976-82F4-46C8-BF5E-F5CA4C028C0D}"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79976-82F4-46C8-BF5E-F5CA4C028C0D}" type="datetimeFigureOut">
              <a:rPr lang="en-US" smtClean="0"/>
              <a:t>3/31/2024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79976-82F4-46C8-BF5E-F5CA4C028C0D}" type="datetimeFigureOut">
              <a:rPr lang="en-US" smtClean="0"/>
              <a:t>3/31/2024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79976-82F4-46C8-BF5E-F5CA4C028C0D}" type="datetimeFigureOut">
              <a:rPr lang="en-US" smtClean="0"/>
              <a:t>3/31/2024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979976-82F4-46C8-BF5E-F5CA4C028C0D}"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979976-82F4-46C8-BF5E-F5CA4C028C0D}" type="datetimeFigureOut">
              <a:rPr lang="en-US" smtClean="0"/>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151F2-7FAF-4A9C-BC2B-3625FDA3534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79976-82F4-46C8-BF5E-F5CA4C028C0D}" type="datetimeFigureOut">
              <a:rPr lang="en-US" smtClean="0"/>
              <a:t>3/31/2024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151F2-7FAF-4A9C-BC2B-3625FDA353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ình nền Phong Cảnh Thiên Nhiên Mùa Xuân Bầu Trời Xanh Và Mây Trắng Nền  Hoạt Hình Quảng Cáo, Mùa Xuân, Phong Cảnh, Thiên Nhiên Background Vector để  tải xuống miễn ph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74788" y="124853"/>
            <a:ext cx="9209087" cy="763588"/>
          </a:xfrm>
        </p:spPr>
        <p:txBody>
          <a:bodyPr>
            <a:normAutofit/>
          </a:bodyPr>
          <a:lstStyle/>
          <a:p>
            <a:r>
              <a:rPr lang="en-US" altLang="en-US" sz="2400" b="1">
                <a:solidFill>
                  <a:srgbClr val="134A59"/>
                </a:solidFill>
                <a:latin typeface="Times New Roman" panose="02020603050405020304" pitchFamily="18" charset="0"/>
                <a:cs typeface="Times New Roman" panose="02020603050405020304" pitchFamily="18" charset="0"/>
              </a:rPr>
              <a:t>PHÒNG GIÁO DỤC VÀ ĐÀO TẠO QUẬN LONG BIÊN</a:t>
            </a:r>
            <a:br>
              <a:rPr lang="en-US" altLang="en-US" sz="2400" b="1">
                <a:solidFill>
                  <a:srgbClr val="134A59"/>
                </a:solidFill>
                <a:latin typeface="Times New Roman" panose="02020603050405020304" pitchFamily="18" charset="0"/>
                <a:cs typeface="Times New Roman" panose="02020603050405020304" pitchFamily="18" charset="0"/>
              </a:rPr>
            </a:br>
            <a:r>
              <a:rPr lang="en-US" altLang="en-US" sz="2400" b="1">
                <a:solidFill>
                  <a:srgbClr val="134A59"/>
                </a:solidFill>
                <a:latin typeface="Times New Roman" panose="02020603050405020304" pitchFamily="18" charset="0"/>
                <a:cs typeface="Times New Roman" panose="02020603050405020304" pitchFamily="18" charset="0"/>
              </a:rPr>
              <a:t>TRƯỜNG MẦM NON HOA MỘC LAN</a:t>
            </a:r>
          </a:p>
        </p:txBody>
      </p:sp>
      <p:sp>
        <p:nvSpPr>
          <p:cNvPr id="3" name="Subtitle 2"/>
          <p:cNvSpPr>
            <a:spLocks noGrp="1"/>
          </p:cNvSpPr>
          <p:nvPr>
            <p:ph type="subTitle" idx="1"/>
          </p:nvPr>
        </p:nvSpPr>
        <p:spPr>
          <a:xfrm>
            <a:off x="4521385" y="2311593"/>
            <a:ext cx="3115891" cy="498475"/>
          </a:xfrm>
        </p:spPr>
        <p:txBody>
          <a:bodyPr>
            <a:normAutofit lnSpcReduction="10000"/>
          </a:bodyPr>
          <a:lstStyle/>
          <a:p>
            <a:pPr>
              <a:defRPr/>
            </a:pPr>
            <a:r>
              <a:rPr lang="en-US" sz="3150" b="1" dirty="0">
                <a:solidFill>
                  <a:srgbClr val="134A59"/>
                </a:solidFill>
                <a:latin typeface="Times New Roman" panose="02020603050405020304" pitchFamily="18" charset="0"/>
                <a:cs typeface="Times New Roman" panose="02020603050405020304" pitchFamily="18" charset="0"/>
              </a:rPr>
              <a:t>BÀI GIẢNG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572126" y="1155347"/>
            <a:ext cx="1014412" cy="97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863707" y="3032319"/>
            <a:ext cx="8431245" cy="464230"/>
          </a:xfrm>
          <a:prstGeom prst="rect">
            <a:avLst/>
          </a:prstGeom>
          <a:noFill/>
        </p:spPr>
        <p:txBody>
          <a:bodyPr wrap="square">
            <a:spAutoFit/>
          </a:bodyPr>
          <a:lstStyle/>
          <a:p>
            <a:pPr algn="ctr" eaLnBrk="1" hangingPunct="1">
              <a:lnSpc>
                <a:spcPct val="75000"/>
              </a:lnSpc>
              <a:defRPr/>
            </a:pPr>
            <a:r>
              <a:rPr lang="en-US" sz="3200" dirty="0" err="1">
                <a:solidFill>
                  <a:srgbClr val="502517"/>
                </a:solidFill>
                <a:latin typeface="Times New Roman" panose="02020603050405020304" pitchFamily="18" charset="0"/>
                <a:cs typeface="Times New Roman" panose="02020603050405020304" pitchFamily="18" charset="0"/>
              </a:rPr>
              <a:t>Đề</a:t>
            </a:r>
            <a:r>
              <a:rPr lang="en-US" sz="3200" dirty="0">
                <a:solidFill>
                  <a:srgbClr val="502517"/>
                </a:solidFill>
                <a:latin typeface="Times New Roman" panose="02020603050405020304" pitchFamily="18" charset="0"/>
                <a:cs typeface="Times New Roman" panose="02020603050405020304" pitchFamily="18" charset="0"/>
              </a:rPr>
              <a:t> </a:t>
            </a:r>
            <a:r>
              <a:rPr lang="en-US" sz="3200" dirty="0" err="1">
                <a:solidFill>
                  <a:srgbClr val="502517"/>
                </a:solidFill>
                <a:latin typeface="Times New Roman" panose="02020603050405020304" pitchFamily="18" charset="0"/>
                <a:cs typeface="Times New Roman" panose="02020603050405020304" pitchFamily="18" charset="0"/>
              </a:rPr>
              <a:t>tài</a:t>
            </a:r>
            <a:r>
              <a:rPr lang="en-US" sz="3200">
                <a:solidFill>
                  <a:srgbClr val="502517"/>
                </a:solidFill>
                <a:latin typeface="Times New Roman" panose="02020603050405020304" pitchFamily="18" charset="0"/>
                <a:cs typeface="Times New Roman" panose="02020603050405020304" pitchFamily="18" charset="0"/>
              </a:rPr>
              <a:t>: Củng cố đếm đến 5, nhận </a:t>
            </a:r>
            <a:r>
              <a:rPr lang="en-US" sz="3200" dirty="0" err="1">
                <a:solidFill>
                  <a:srgbClr val="502517"/>
                </a:solidFill>
                <a:latin typeface="Times New Roman" panose="02020603050405020304" pitchFamily="18" charset="0"/>
                <a:cs typeface="Times New Roman" panose="02020603050405020304" pitchFamily="18" charset="0"/>
              </a:rPr>
              <a:t>biết</a:t>
            </a:r>
            <a:r>
              <a:rPr lang="en-US" sz="3200" dirty="0">
                <a:solidFill>
                  <a:srgbClr val="502517"/>
                </a:solidFill>
                <a:latin typeface="Times New Roman" panose="02020603050405020304" pitchFamily="18" charset="0"/>
                <a:cs typeface="Times New Roman" panose="02020603050405020304" pitchFamily="18" charset="0"/>
              </a:rPr>
              <a:t> </a:t>
            </a:r>
            <a:r>
              <a:rPr lang="en-US" sz="3200" dirty="0" err="1">
                <a:solidFill>
                  <a:srgbClr val="502517"/>
                </a:solidFill>
                <a:latin typeface="Times New Roman" panose="02020603050405020304" pitchFamily="18" charset="0"/>
                <a:cs typeface="Times New Roman" panose="02020603050405020304" pitchFamily="18" charset="0"/>
              </a:rPr>
              <a:t>chữ</a:t>
            </a:r>
            <a:r>
              <a:rPr lang="en-US" sz="3200" dirty="0">
                <a:solidFill>
                  <a:srgbClr val="502517"/>
                </a:solidFill>
                <a:latin typeface="Times New Roman" panose="02020603050405020304" pitchFamily="18" charset="0"/>
                <a:cs typeface="Times New Roman" panose="02020603050405020304" pitchFamily="18" charset="0"/>
              </a:rPr>
              <a:t> </a:t>
            </a:r>
            <a:r>
              <a:rPr lang="en-US" sz="3200" err="1">
                <a:solidFill>
                  <a:srgbClr val="502517"/>
                </a:solidFill>
                <a:latin typeface="Times New Roman" panose="02020603050405020304" pitchFamily="18" charset="0"/>
                <a:cs typeface="Times New Roman" panose="02020603050405020304" pitchFamily="18" charset="0"/>
              </a:rPr>
              <a:t>số</a:t>
            </a:r>
            <a:r>
              <a:rPr lang="en-US" sz="3200">
                <a:solidFill>
                  <a:srgbClr val="502517"/>
                </a:solidFill>
                <a:latin typeface="Times New Roman" panose="02020603050405020304" pitchFamily="18" charset="0"/>
                <a:cs typeface="Times New Roman" panose="02020603050405020304" pitchFamily="18" charset="0"/>
              </a:rPr>
              <a:t> 5</a:t>
            </a:r>
            <a:endParaRPr lang="en-US" altLang="en-US" sz="3200" dirty="0">
              <a:solidFill>
                <a:srgbClr val="502517"/>
              </a:solidFill>
              <a:latin typeface=".VnAvant" panose="020B7200000000000000"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par>
                                <p:cTn id="8" presetID="6" presetClass="entr" presetSubtype="16"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47" presetClass="entr" presetSubtype="0" fill="hold" grpId="0" nodeType="withEffect">
                                  <p:stCondLst>
                                    <p:cond delay="2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325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395" y="0"/>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p>
        </p:txBody>
      </p:sp>
      <p:grpSp>
        <p:nvGrpSpPr>
          <p:cNvPr id="6" name="Group 5"/>
          <p:cNvGrpSpPr/>
          <p:nvPr/>
        </p:nvGrpSpPr>
        <p:grpSpPr>
          <a:xfrm>
            <a:off x="965364" y="1383113"/>
            <a:ext cx="2075450" cy="1599547"/>
            <a:chOff x="557464" y="2101958"/>
            <a:chExt cx="3272589" cy="2522179"/>
          </a:xfrm>
          <a:solidFill>
            <a:schemeClr val="bg1"/>
          </a:solidFill>
        </p:grpSpPr>
        <p:sp>
          <p:nvSpPr>
            <p:cNvPr id="4" name="Cloud 3"/>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2103" y="2101958"/>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1</a:t>
              </a:r>
            </a:p>
          </p:txBody>
        </p:sp>
      </p:grpSp>
      <p:grpSp>
        <p:nvGrpSpPr>
          <p:cNvPr id="7" name="Group 6"/>
          <p:cNvGrpSpPr/>
          <p:nvPr/>
        </p:nvGrpSpPr>
        <p:grpSpPr>
          <a:xfrm>
            <a:off x="4714187" y="4342153"/>
            <a:ext cx="2075450" cy="1572177"/>
            <a:chOff x="557464" y="2145114"/>
            <a:chExt cx="3272589" cy="2479023"/>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3268" y="2145114"/>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4</a:t>
              </a:r>
            </a:p>
          </p:txBody>
        </p:sp>
      </p:grpSp>
      <p:grpSp>
        <p:nvGrpSpPr>
          <p:cNvPr id="13" name="Group 12"/>
          <p:cNvGrpSpPr/>
          <p:nvPr/>
        </p:nvGrpSpPr>
        <p:grpSpPr>
          <a:xfrm>
            <a:off x="9632937" y="1744392"/>
            <a:ext cx="2075450" cy="1569660"/>
            <a:chOff x="557464" y="2149083"/>
            <a:chExt cx="3272589" cy="247505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61920"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p>
          </p:txBody>
        </p:sp>
      </p:grpSp>
      <p:grpSp>
        <p:nvGrpSpPr>
          <p:cNvPr id="10" name="Group 9"/>
          <p:cNvGrpSpPr/>
          <p:nvPr/>
        </p:nvGrpSpPr>
        <p:grpSpPr>
          <a:xfrm>
            <a:off x="6598518" y="1323924"/>
            <a:ext cx="2075450" cy="1586667"/>
            <a:chOff x="557464" y="2122266"/>
            <a:chExt cx="3272589" cy="2501871"/>
          </a:xfrm>
        </p:grpSpPr>
        <p:sp>
          <p:nvSpPr>
            <p:cNvPr id="11" name="Cloud 10"/>
            <p:cNvSpPr/>
            <p:nvPr/>
          </p:nvSpPr>
          <p:spPr>
            <a:xfrm>
              <a:off x="557464" y="2233863"/>
              <a:ext cx="3272589" cy="2390274"/>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61920" y="2122266"/>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p>
          </p:txBody>
        </p:sp>
      </p:grpSp>
      <p:grpSp>
        <p:nvGrpSpPr>
          <p:cNvPr id="16" name="Group 15"/>
          <p:cNvGrpSpPr/>
          <p:nvPr/>
        </p:nvGrpSpPr>
        <p:grpSpPr>
          <a:xfrm>
            <a:off x="3676462" y="1981808"/>
            <a:ext cx="2075450" cy="1569660"/>
            <a:chOff x="557464" y="2233863"/>
            <a:chExt cx="3272589" cy="2475054"/>
          </a:xfrm>
        </p:grpSpPr>
        <p:sp>
          <p:nvSpPr>
            <p:cNvPr id="17" name="Cloud 16"/>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12233" y="223386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p>
          </p:txBody>
        </p:sp>
      </p:grpSp>
      <p:grpSp>
        <p:nvGrpSpPr>
          <p:cNvPr id="19" name="Group 18"/>
          <p:cNvGrpSpPr/>
          <p:nvPr/>
        </p:nvGrpSpPr>
        <p:grpSpPr>
          <a:xfrm>
            <a:off x="1195135" y="4479459"/>
            <a:ext cx="2075450" cy="1569660"/>
            <a:chOff x="557464" y="2213227"/>
            <a:chExt cx="3272589" cy="2475054"/>
          </a:xfrm>
        </p:grpSpPr>
        <p:sp>
          <p:nvSpPr>
            <p:cNvPr id="20" name="Cloud 19"/>
            <p:cNvSpPr/>
            <p:nvPr/>
          </p:nvSpPr>
          <p:spPr>
            <a:xfrm>
              <a:off x="557464" y="2233863"/>
              <a:ext cx="3272589" cy="2390274"/>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16085" y="2213227"/>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p>
          </p:txBody>
        </p:sp>
      </p:grpSp>
      <p:grpSp>
        <p:nvGrpSpPr>
          <p:cNvPr id="22" name="Group 21"/>
          <p:cNvGrpSpPr/>
          <p:nvPr/>
        </p:nvGrpSpPr>
        <p:grpSpPr>
          <a:xfrm>
            <a:off x="8109472" y="4072582"/>
            <a:ext cx="2075450" cy="1569660"/>
            <a:chOff x="557464" y="2149083"/>
            <a:chExt cx="3272589" cy="2475054"/>
          </a:xfrm>
          <a:solidFill>
            <a:schemeClr val="accent2">
              <a:lumMod val="75000"/>
            </a:schemeClr>
          </a:solidFill>
        </p:grpSpPr>
        <p:sp>
          <p:nvSpPr>
            <p:cNvPr id="23" name="Cloud 22"/>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567"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p>
          </p:txBody>
        </p:sp>
      </p:grpSp>
      <p:pic>
        <p:nvPicPr>
          <p:cNvPr id="25" name="đồng h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2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200" fill="hold"/>
                                        <p:tgtEl>
                                          <p:spTgt spid="25"/>
                                        </p:tgtEl>
                                        <p:attrNameLst>
                                          <p:attrName>ppt_w</p:attrName>
                                        </p:attrNameLst>
                                      </p:cBhvr>
                                      <p:tavLst>
                                        <p:tav tm="0">
                                          <p:val>
                                            <p:fltVal val="0"/>
                                          </p:val>
                                        </p:tav>
                                        <p:tav tm="100000">
                                          <p:val>
                                            <p:strVal val="#ppt_w"/>
                                          </p:val>
                                        </p:tav>
                                      </p:tavLst>
                                    </p:anim>
                                    <p:anim calcmode="lin" valueType="num">
                                      <p:cBhvr>
                                        <p:cTn id="50" dur="12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320" fill="hold"/>
                                        <p:tgtEl>
                                          <p:spTgt spid="25"/>
                                        </p:tgtEl>
                                      </p:cBhvr>
                                    </p:cmd>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par>
                          <p:cTn id="60" fill="hold">
                            <p:stCondLst>
                              <p:cond delay="500"/>
                            </p:stCondLst>
                            <p:childTnLst>
                              <p:par>
                                <p:cTn id="61" presetID="14" presetClass="exit" presetSubtype="10" fill="hold" nodeType="afterEffect">
                                  <p:stCondLst>
                                    <p:cond delay="0"/>
                                  </p:stCondLst>
                                  <p:childTnLst>
                                    <p:animEffect transition="out" filter="randombar(horizontal)">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par>
                          <p:cTn id="64" fill="hold">
                            <p:stCondLst>
                              <p:cond delay="1000"/>
                            </p:stCondLst>
                            <p:childTnLst>
                              <p:par>
                                <p:cTn id="65" presetID="14" presetClass="exit" presetSubtype="10" fill="hold" nodeType="afterEffect">
                                  <p:stCondLst>
                                    <p:cond delay="0"/>
                                  </p:stCondLst>
                                  <p:childTnLst>
                                    <p:animEffect transition="out" filter="randombar(horizontal)">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1500"/>
                            </p:stCondLst>
                            <p:childTnLst>
                              <p:par>
                                <p:cTn id="69" presetID="14" presetClass="exit" presetSubtype="10" fill="hold" nodeType="afterEffect">
                                  <p:stCondLst>
                                    <p:cond delay="0"/>
                                  </p:stCondLst>
                                  <p:childTnLst>
                                    <p:animEffect transition="out" filter="randombar(horizontal)">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par>
                          <p:cTn id="72" fill="hold">
                            <p:stCondLst>
                              <p:cond delay="2000"/>
                            </p:stCondLst>
                            <p:childTnLst>
                              <p:par>
                                <p:cTn id="73" presetID="14" presetClass="exit" presetSubtype="10" fill="hold" nodeType="afterEffect">
                                  <p:stCondLst>
                                    <p:cond delay="0"/>
                                  </p:stCondLst>
                                  <p:childTnLst>
                                    <p:animEffect transition="out" filter="randombar(horizontal)">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par>
                          <p:cTn id="76" fill="hold">
                            <p:stCondLst>
                              <p:cond delay="2500"/>
                            </p:stCondLst>
                            <p:childTnLst>
                              <p:par>
                                <p:cTn id="77" presetID="42" presetClass="path" presetSubtype="0" accel="50000" decel="50000" fill="hold" nodeType="afterEffect">
                                  <p:stCondLst>
                                    <p:cond delay="0"/>
                                  </p:stCondLst>
                                  <p:childTnLst>
                                    <p:animMotion origin="layout" path="M 1.45833E-6 -7.40741E-7 L -0.05846 0.16204 " pathEditMode="relative" rAng="0" ptsTypes="AA">
                                      <p:cBhvr>
                                        <p:cTn id="78" dur="2000" fill="hold"/>
                                        <p:tgtEl>
                                          <p:spTgt spid="16"/>
                                        </p:tgtEl>
                                        <p:attrNameLst>
                                          <p:attrName>ppt_x</p:attrName>
                                          <p:attrName>ppt_y</p:attrName>
                                        </p:attrNameLst>
                                      </p:cBhvr>
                                      <p:rCtr x="-2930" y="8102"/>
                                    </p:animMotion>
                                  </p:childTnLst>
                                </p:cTn>
                              </p:par>
                              <p:par>
                                <p:cTn id="79" presetID="42" presetClass="path" presetSubtype="0" accel="50000" decel="50000" fill="hold" nodeType="withEffect">
                                  <p:stCondLst>
                                    <p:cond delay="0"/>
                                  </p:stCondLst>
                                  <p:childTnLst>
                                    <p:animMotion origin="layout" path="M -4.16667E-7 -1.85185E-6 L -0.075 -0.16528 " pathEditMode="relative" rAng="0" ptsTypes="AA">
                                      <p:cBhvr>
                                        <p:cTn id="80" dur="2000" fill="hold"/>
                                        <p:tgtEl>
                                          <p:spTgt spid="22"/>
                                        </p:tgtEl>
                                        <p:attrNameLst>
                                          <p:attrName>ppt_x</p:attrName>
                                          <p:attrName>ppt_y</p:attrName>
                                        </p:attrNameLst>
                                      </p:cBhvr>
                                      <p:rCtr x="-3750" y="-8264"/>
                                    </p:animMotion>
                                  </p:childTnLst>
                                </p:cTn>
                              </p:par>
                            </p:childTnLst>
                          </p:cTn>
                        </p:par>
                        <p:par>
                          <p:cTn id="81" fill="hold">
                            <p:stCondLst>
                              <p:cond delay="4500"/>
                            </p:stCondLst>
                            <p:childTnLst>
                              <p:par>
                                <p:cTn id="82" presetID="6" presetClass="emph" presetSubtype="0" fill="hold" nodeType="afterEffect">
                                  <p:stCondLst>
                                    <p:cond delay="0"/>
                                  </p:stCondLst>
                                  <p:childTnLst>
                                    <p:animScale>
                                      <p:cBhvr>
                                        <p:cTn id="83" dur="2000" fill="hold"/>
                                        <p:tgtEl>
                                          <p:spTgt spid="16"/>
                                        </p:tgtEl>
                                      </p:cBhvr>
                                      <p:by x="150000" y="150000"/>
                                    </p:animScale>
                                  </p:childTnLst>
                                </p:cTn>
                              </p:par>
                              <p:par>
                                <p:cTn id="84" presetID="6" presetClass="emph" presetSubtype="0" fill="hold" nodeType="withEffect">
                                  <p:stCondLst>
                                    <p:cond delay="0"/>
                                  </p:stCondLst>
                                  <p:childTnLst>
                                    <p:animScale>
                                      <p:cBhvr>
                                        <p:cTn id="85"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86" fill="hold" display="0">
                  <p:stCondLst>
                    <p:cond delay="indefinite"/>
                  </p:stCondLst>
                </p:cTn>
                <p:tgtEl>
                  <p:spTgt spid="2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1874"/>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p>
        </p:txBody>
      </p:sp>
      <p:grpSp>
        <p:nvGrpSpPr>
          <p:cNvPr id="6" name="Group 5"/>
          <p:cNvGrpSpPr/>
          <p:nvPr/>
        </p:nvGrpSpPr>
        <p:grpSpPr>
          <a:xfrm>
            <a:off x="965364" y="1383113"/>
            <a:ext cx="2075450" cy="1599547"/>
            <a:chOff x="557464" y="2101958"/>
            <a:chExt cx="3272589" cy="2522179"/>
          </a:xfrm>
          <a:solidFill>
            <a:schemeClr val="bg1"/>
          </a:solidFill>
        </p:grpSpPr>
        <p:sp>
          <p:nvSpPr>
            <p:cNvPr id="4" name="Cloud 3"/>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2103" y="2101958"/>
              <a:ext cx="1163051" cy="2475053"/>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p>
          </p:txBody>
        </p:sp>
      </p:grpSp>
      <p:grpSp>
        <p:nvGrpSpPr>
          <p:cNvPr id="7" name="Group 6"/>
          <p:cNvGrpSpPr/>
          <p:nvPr/>
        </p:nvGrpSpPr>
        <p:grpSpPr>
          <a:xfrm>
            <a:off x="4714187" y="4342153"/>
            <a:ext cx="2075450" cy="1572177"/>
            <a:chOff x="557464" y="2145114"/>
            <a:chExt cx="3272589" cy="2479023"/>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3268" y="2145114"/>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1</a:t>
              </a:r>
            </a:p>
          </p:txBody>
        </p:sp>
      </p:grpSp>
      <p:grpSp>
        <p:nvGrpSpPr>
          <p:cNvPr id="13" name="Group 12"/>
          <p:cNvGrpSpPr/>
          <p:nvPr/>
        </p:nvGrpSpPr>
        <p:grpSpPr>
          <a:xfrm>
            <a:off x="9632937" y="1744392"/>
            <a:ext cx="2075450" cy="1569660"/>
            <a:chOff x="557464" y="2149083"/>
            <a:chExt cx="3272589" cy="247505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61920"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4</a:t>
              </a:r>
            </a:p>
          </p:txBody>
        </p:sp>
      </p:grpSp>
      <p:grpSp>
        <p:nvGrpSpPr>
          <p:cNvPr id="10" name="Group 9"/>
          <p:cNvGrpSpPr/>
          <p:nvPr/>
        </p:nvGrpSpPr>
        <p:grpSpPr>
          <a:xfrm>
            <a:off x="8372678" y="3877403"/>
            <a:ext cx="2075450" cy="1586667"/>
            <a:chOff x="557464" y="2122266"/>
            <a:chExt cx="3272589" cy="2501871"/>
          </a:xfrm>
        </p:grpSpPr>
        <p:sp>
          <p:nvSpPr>
            <p:cNvPr id="11" name="Cloud 10"/>
            <p:cNvSpPr/>
            <p:nvPr/>
          </p:nvSpPr>
          <p:spPr>
            <a:xfrm>
              <a:off x="557464" y="2233863"/>
              <a:ext cx="3272589" cy="2390274"/>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61920" y="2122266"/>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p>
          </p:txBody>
        </p:sp>
      </p:grpSp>
      <p:grpSp>
        <p:nvGrpSpPr>
          <p:cNvPr id="16" name="Group 15"/>
          <p:cNvGrpSpPr/>
          <p:nvPr/>
        </p:nvGrpSpPr>
        <p:grpSpPr>
          <a:xfrm>
            <a:off x="965364" y="4518454"/>
            <a:ext cx="2075450" cy="1569660"/>
            <a:chOff x="557464" y="2233863"/>
            <a:chExt cx="3272589" cy="2475054"/>
          </a:xfrm>
        </p:grpSpPr>
        <p:sp>
          <p:nvSpPr>
            <p:cNvPr id="17" name="Cloud 16"/>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12233" y="223386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5</a:t>
              </a:r>
            </a:p>
          </p:txBody>
        </p:sp>
      </p:grpSp>
      <p:grpSp>
        <p:nvGrpSpPr>
          <p:cNvPr id="19" name="Group 18"/>
          <p:cNvGrpSpPr/>
          <p:nvPr/>
        </p:nvGrpSpPr>
        <p:grpSpPr>
          <a:xfrm>
            <a:off x="3651751" y="1777466"/>
            <a:ext cx="2075450" cy="1569660"/>
            <a:chOff x="557464" y="2213227"/>
            <a:chExt cx="3272589" cy="2475054"/>
          </a:xfrm>
        </p:grpSpPr>
        <p:sp>
          <p:nvSpPr>
            <p:cNvPr id="20" name="Cloud 19"/>
            <p:cNvSpPr/>
            <p:nvPr/>
          </p:nvSpPr>
          <p:spPr>
            <a:xfrm>
              <a:off x="557464" y="2233863"/>
              <a:ext cx="3272589" cy="2390274"/>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16085" y="2213227"/>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3</a:t>
              </a:r>
            </a:p>
          </p:txBody>
        </p:sp>
      </p:grpSp>
      <p:grpSp>
        <p:nvGrpSpPr>
          <p:cNvPr id="22" name="Group 21"/>
          <p:cNvGrpSpPr/>
          <p:nvPr/>
        </p:nvGrpSpPr>
        <p:grpSpPr>
          <a:xfrm>
            <a:off x="6789637" y="1383113"/>
            <a:ext cx="2075450" cy="1569660"/>
            <a:chOff x="557464" y="2149083"/>
            <a:chExt cx="3272589" cy="2475054"/>
          </a:xfrm>
          <a:solidFill>
            <a:schemeClr val="accent2">
              <a:lumMod val="75000"/>
            </a:schemeClr>
          </a:solidFill>
        </p:grpSpPr>
        <p:sp>
          <p:nvSpPr>
            <p:cNvPr id="23" name="Cloud 22"/>
            <p:cNvSpPr/>
            <p:nvPr/>
          </p:nvSpPr>
          <p:spPr>
            <a:xfrm>
              <a:off x="557464" y="2233863"/>
              <a:ext cx="3272589" cy="2390274"/>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567" y="2149083"/>
              <a:ext cx="1163051" cy="2475054"/>
            </a:xfrm>
            <a:prstGeom prst="rect">
              <a:avLst/>
            </a:prstGeom>
            <a:noFill/>
          </p:spPr>
          <p:txBody>
            <a:bodyPr wrap="square" rtlCol="0">
              <a:spAutoFit/>
            </a:bodyPr>
            <a:lstStyle/>
            <a:p>
              <a:r>
                <a:rPr lang="en-US" sz="9600" b="1">
                  <a:solidFill>
                    <a:schemeClr val="accent1">
                      <a:lumMod val="50000"/>
                    </a:schemeClr>
                  </a:solidFill>
                  <a:latin typeface=".VnAvant" panose="020B7200000000000000" pitchFamily="34" charset="0"/>
                </a:rPr>
                <a:t>2</a:t>
              </a:r>
            </a:p>
          </p:txBody>
        </p:sp>
      </p:grpSp>
      <p:pic>
        <p:nvPicPr>
          <p:cNvPr id="25" name="đồng h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2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200" fill="hold"/>
                                        <p:tgtEl>
                                          <p:spTgt spid="25"/>
                                        </p:tgtEl>
                                        <p:attrNameLst>
                                          <p:attrName>ppt_w</p:attrName>
                                        </p:attrNameLst>
                                      </p:cBhvr>
                                      <p:tavLst>
                                        <p:tav tm="0">
                                          <p:val>
                                            <p:fltVal val="0"/>
                                          </p:val>
                                        </p:tav>
                                        <p:tav tm="100000">
                                          <p:val>
                                            <p:strVal val="#ppt_w"/>
                                          </p:val>
                                        </p:tav>
                                      </p:tavLst>
                                    </p:anim>
                                    <p:anim calcmode="lin" valueType="num">
                                      <p:cBhvr>
                                        <p:cTn id="50" dur="12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320" fill="hold"/>
                                        <p:tgtEl>
                                          <p:spTgt spid="25"/>
                                        </p:tgtEl>
                                      </p:cBhvr>
                                    </p:cmd>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par>
                          <p:cTn id="60" fill="hold">
                            <p:stCondLst>
                              <p:cond delay="500"/>
                            </p:stCondLst>
                            <p:childTnLst>
                              <p:par>
                                <p:cTn id="61" presetID="14" presetClass="exit" presetSubtype="10" fill="hold" nodeType="after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par>
                          <p:cTn id="64" fill="hold">
                            <p:stCondLst>
                              <p:cond delay="1000"/>
                            </p:stCondLst>
                            <p:childTnLst>
                              <p:par>
                                <p:cTn id="65" presetID="14" presetClass="exit" presetSubtype="10" fill="hold" nodeType="afterEffect">
                                  <p:stCondLst>
                                    <p:cond delay="0"/>
                                  </p:stCondLst>
                                  <p:childTnLst>
                                    <p:animEffect transition="out" filter="randombar(horizont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p:stCondLst>
                              <p:cond delay="1500"/>
                            </p:stCondLst>
                            <p:childTnLst>
                              <p:par>
                                <p:cTn id="69" presetID="14" presetClass="exit" presetSubtype="10" fill="hold" nodeType="afterEffect">
                                  <p:stCondLst>
                                    <p:cond delay="0"/>
                                  </p:stCondLst>
                                  <p:childTnLst>
                                    <p:animEffect transition="out" filter="randombar(horizont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par>
                          <p:cTn id="72" fill="hold">
                            <p:stCondLst>
                              <p:cond delay="2000"/>
                            </p:stCondLst>
                            <p:childTnLst>
                              <p:par>
                                <p:cTn id="73" presetID="14" presetClass="exit" presetSubtype="10" fill="hold" nodeType="afterEffect">
                                  <p:stCondLst>
                                    <p:cond delay="0"/>
                                  </p:stCondLst>
                                  <p:childTnLst>
                                    <p:animEffect transition="out" filter="randombar(horizontal)">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par>
                          <p:cTn id="76" fill="hold">
                            <p:stCondLst>
                              <p:cond delay="2500"/>
                            </p:stCondLst>
                            <p:childTnLst>
                              <p:par>
                                <p:cTn id="77" presetID="14" presetClass="exit" presetSubtype="10" fill="hold" nodeType="afterEffect">
                                  <p:stCondLst>
                                    <p:cond delay="0"/>
                                  </p:stCondLst>
                                  <p:childTnLst>
                                    <p:animEffect transition="out" filter="randombar(horizontal)">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par>
                          <p:cTn id="80" fill="hold">
                            <p:stCondLst>
                              <p:cond delay="3000"/>
                            </p:stCondLst>
                            <p:childTnLst>
                              <p:par>
                                <p:cTn id="81" presetID="42" presetClass="path" presetSubtype="0" accel="50000" decel="50000" fill="hold" nodeType="afterEffect">
                                  <p:stCondLst>
                                    <p:cond delay="0"/>
                                  </p:stCondLst>
                                  <p:childTnLst>
                                    <p:animMotion origin="layout" path="M -0.01601 -0.01111 L 0.32201 -0.25741 " pathEditMode="relative" rAng="0" ptsTypes="AA">
                                      <p:cBhvr>
                                        <p:cTn id="82" dur="2000" fill="hold"/>
                                        <p:tgtEl>
                                          <p:spTgt spid="16"/>
                                        </p:tgtEl>
                                        <p:attrNameLst>
                                          <p:attrName>ppt_x</p:attrName>
                                          <p:attrName>ppt_y</p:attrName>
                                        </p:attrNameLst>
                                      </p:cBhvr>
                                      <p:rCtr x="16901" y="-12315"/>
                                    </p:animMotion>
                                  </p:childTnLst>
                                </p:cTn>
                              </p:par>
                            </p:childTnLst>
                          </p:cTn>
                        </p:par>
                        <p:par>
                          <p:cTn id="83" fill="hold">
                            <p:stCondLst>
                              <p:cond delay="5000"/>
                            </p:stCondLst>
                            <p:childTnLst>
                              <p:par>
                                <p:cTn id="84" presetID="6" presetClass="emph" presetSubtype="0" fill="hold" nodeType="afterEffect">
                                  <p:stCondLst>
                                    <p:cond delay="0"/>
                                  </p:stCondLst>
                                  <p:childTnLst>
                                    <p:animScale>
                                      <p:cBhvr>
                                        <p:cTn id="85"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86" fill="hold" display="0">
                  <p:stCondLst>
                    <p:cond delay="indefinite"/>
                  </p:stCondLst>
                </p:cTn>
                <p:tgtEl>
                  <p:spTgt spid="2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1740568" y="2321004"/>
            <a:ext cx="8710863" cy="1107996"/>
          </a:xfrm>
          <a:prstGeom prst="rect">
            <a:avLst/>
          </a:prstGeom>
          <a:noFill/>
        </p:spPr>
        <p:txBody>
          <a:bodyPr wrap="square" rtlCol="0">
            <a:spAutoFit/>
          </a:bodyPr>
          <a:lstStyle/>
          <a:p>
            <a:pPr algn="ctr"/>
            <a:r>
              <a:rPr lang="en-US" sz="6600" b="1">
                <a:solidFill>
                  <a:srgbClr val="134A59"/>
                </a:solidFill>
                <a:latin typeface="Times New Roman" panose="02020603050405020304" pitchFamily="18" charset="0"/>
                <a:cs typeface="Times New Roman" panose="02020603050405020304" pitchFamily="18" charset="0"/>
              </a:rPr>
              <a:t>Trò chơi 2: Kết bạn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742905" y="1856979"/>
            <a:ext cx="10706190" cy="2123658"/>
          </a:xfrm>
          <a:prstGeom prst="rect">
            <a:avLst/>
          </a:prstGeom>
          <a:noFill/>
        </p:spPr>
        <p:txBody>
          <a:bodyPr wrap="square" rtlCol="0">
            <a:spAutoFit/>
          </a:bodyPr>
          <a:lstStyle/>
          <a:p>
            <a:pPr algn="ctr"/>
            <a:r>
              <a:rPr lang="en-US" sz="6600" b="1">
                <a:solidFill>
                  <a:srgbClr val="134A59"/>
                </a:solidFill>
                <a:latin typeface="Times New Roman" panose="02020603050405020304" pitchFamily="18" charset="0"/>
                <a:cs typeface="Times New Roman" panose="02020603050405020304" pitchFamily="18" charset="0"/>
              </a:rPr>
              <a:t>Trò chơi 3: Tìm và tô màu vào hình tròn có số 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77D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905"/>
                <a:solidFill>
                  <a:schemeClr val="accent6">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 chơi 1</a:t>
            </a:r>
            <a:endParaRPr lang="en-US"/>
          </a:p>
        </p:txBody>
      </p:sp>
      <p:pic>
        <p:nvPicPr>
          <p:cNvPr id="4098"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t="40125"/>
          <a:stretch>
            <a:fillRect/>
          </a:stretch>
        </p:blipFill>
        <p:spPr bwMode="auto">
          <a:xfrm>
            <a:off x="4675239" y="5058"/>
            <a:ext cx="7516761" cy="6852942"/>
          </a:xfrm>
          <a:prstGeom prst="rect">
            <a:avLst/>
          </a:prstGeom>
          <a:solidFill>
            <a:srgbClr val="0070C0">
              <a:alpha val="25000"/>
            </a:srgbClr>
          </a:solidFill>
        </p:spPr>
      </p:pic>
      <p:sp>
        <p:nvSpPr>
          <p:cNvPr id="2" name="Rectangle 1"/>
          <p:cNvSpPr/>
          <p:nvPr/>
        </p:nvSpPr>
        <p:spPr>
          <a:xfrm>
            <a:off x="5161935" y="2227006"/>
            <a:ext cx="2831691" cy="486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923" y="1297858"/>
            <a:ext cx="3967316" cy="3046988"/>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Trò chơi 2: Các con hãy tìm và tô màu vào ô có số 5.</a:t>
            </a:r>
          </a:p>
        </p:txBody>
      </p:sp>
      <p:sp>
        <p:nvSpPr>
          <p:cNvPr id="4" name="Oval 3"/>
          <p:cNvSpPr/>
          <p:nvPr/>
        </p:nvSpPr>
        <p:spPr>
          <a:xfrm>
            <a:off x="6194318" y="900595"/>
            <a:ext cx="763776" cy="763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677653" y="2440319"/>
            <a:ext cx="560881" cy="762066"/>
          </a:xfrm>
          <a:prstGeom prst="rect">
            <a:avLst/>
          </a:prstGeom>
        </p:spPr>
      </p:pic>
      <p:pic>
        <p:nvPicPr>
          <p:cNvPr id="9"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8154284" y="2722441"/>
            <a:ext cx="558669" cy="763776"/>
          </a:xfrm>
          <a:prstGeom prst="rect">
            <a:avLst/>
          </a:prstGeom>
          <a:solidFill>
            <a:srgbClr val="0070C0">
              <a:alpha val="25000"/>
            </a:srgbClr>
          </a:solidFill>
        </p:spPr>
      </p:pic>
      <p:pic>
        <p:nvPicPr>
          <p:cNvPr id="10"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7516763" y="3662573"/>
            <a:ext cx="558669" cy="763776"/>
          </a:xfrm>
          <a:prstGeom prst="rect">
            <a:avLst/>
          </a:prstGeom>
          <a:solidFill>
            <a:srgbClr val="0070C0">
              <a:alpha val="25000"/>
            </a:srgbClr>
          </a:solidFill>
        </p:spPr>
      </p:pic>
      <p:pic>
        <p:nvPicPr>
          <p:cNvPr id="11"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9675788" y="3338439"/>
            <a:ext cx="558669" cy="763776"/>
          </a:xfrm>
          <a:prstGeom prst="rect">
            <a:avLst/>
          </a:prstGeom>
          <a:solidFill>
            <a:srgbClr val="0070C0">
              <a:alpha val="25000"/>
            </a:srgbClr>
          </a:solidFill>
        </p:spPr>
      </p:pic>
      <p:pic>
        <p:nvPicPr>
          <p:cNvPr id="12"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6737413" y="5193629"/>
            <a:ext cx="553448" cy="763776"/>
          </a:xfrm>
          <a:prstGeom prst="rect">
            <a:avLst/>
          </a:prstGeom>
          <a:solidFill>
            <a:srgbClr val="0070C0">
              <a:alpha val="25000"/>
            </a:srgbClr>
          </a:solidFill>
        </p:spPr>
      </p:pic>
      <p:pic>
        <p:nvPicPr>
          <p:cNvPr id="13"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9551169" y="6142646"/>
            <a:ext cx="558669" cy="763776"/>
          </a:xfrm>
          <a:prstGeom prst="rect">
            <a:avLst/>
          </a:prstGeom>
          <a:solidFill>
            <a:srgbClr val="0070C0">
              <a:alpha val="25000"/>
            </a:srgbClr>
          </a:solidFill>
        </p:spPr>
      </p:pic>
      <p:pic>
        <p:nvPicPr>
          <p:cNvPr id="14"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6296871" y="969004"/>
            <a:ext cx="558669" cy="763776"/>
          </a:xfrm>
          <a:prstGeom prst="rect">
            <a:avLst/>
          </a:prstGeom>
          <a:solidFill>
            <a:srgbClr val="0070C0">
              <a:alpha val="25000"/>
            </a:srgbClr>
          </a:solidFill>
        </p:spPr>
      </p:pic>
      <p:sp>
        <p:nvSpPr>
          <p:cNvPr id="15" name="Oval 14"/>
          <p:cNvSpPr/>
          <p:nvPr/>
        </p:nvSpPr>
        <p:spPr>
          <a:xfrm>
            <a:off x="6262457" y="103634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77D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905"/>
                <a:solidFill>
                  <a:schemeClr val="accent6">
                    <a:lumMod val="7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 chơi 1</a:t>
            </a:r>
            <a:endParaRPr lang="en-US"/>
          </a:p>
        </p:txBody>
      </p:sp>
      <p:pic>
        <p:nvPicPr>
          <p:cNvPr id="4098"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t="40125"/>
          <a:stretch>
            <a:fillRect/>
          </a:stretch>
        </p:blipFill>
        <p:spPr bwMode="auto">
          <a:xfrm>
            <a:off x="4675239" y="5058"/>
            <a:ext cx="7516761" cy="6852942"/>
          </a:xfrm>
          <a:prstGeom prst="rect">
            <a:avLst/>
          </a:prstGeom>
          <a:solidFill>
            <a:srgbClr val="0070C0">
              <a:alpha val="25000"/>
            </a:srgbClr>
          </a:solidFill>
        </p:spPr>
      </p:pic>
      <p:sp>
        <p:nvSpPr>
          <p:cNvPr id="2" name="Rectangle 1"/>
          <p:cNvSpPr/>
          <p:nvPr/>
        </p:nvSpPr>
        <p:spPr>
          <a:xfrm>
            <a:off x="5161935" y="2227006"/>
            <a:ext cx="2831691" cy="486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923" y="1297858"/>
            <a:ext cx="3967316" cy="3046988"/>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Trò chơi 2: Các con hãy tìm và tô màu vào ô có số 5.</a:t>
            </a:r>
          </a:p>
        </p:txBody>
      </p:sp>
      <p:sp>
        <p:nvSpPr>
          <p:cNvPr id="4" name="Oval 3"/>
          <p:cNvSpPr/>
          <p:nvPr/>
        </p:nvSpPr>
        <p:spPr>
          <a:xfrm>
            <a:off x="6194318" y="900595"/>
            <a:ext cx="763776" cy="763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677653" y="2440319"/>
            <a:ext cx="560881" cy="762066"/>
          </a:xfrm>
          <a:prstGeom prst="rect">
            <a:avLst/>
          </a:prstGeom>
        </p:spPr>
      </p:pic>
      <p:pic>
        <p:nvPicPr>
          <p:cNvPr id="9"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8154284" y="2722441"/>
            <a:ext cx="558669" cy="763776"/>
          </a:xfrm>
          <a:prstGeom prst="rect">
            <a:avLst/>
          </a:prstGeom>
          <a:solidFill>
            <a:srgbClr val="0070C0">
              <a:alpha val="25000"/>
            </a:srgbClr>
          </a:solidFill>
        </p:spPr>
      </p:pic>
      <p:pic>
        <p:nvPicPr>
          <p:cNvPr id="10"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7516763" y="3662573"/>
            <a:ext cx="558669" cy="763776"/>
          </a:xfrm>
          <a:prstGeom prst="rect">
            <a:avLst/>
          </a:prstGeom>
          <a:solidFill>
            <a:srgbClr val="0070C0">
              <a:alpha val="25000"/>
            </a:srgbClr>
          </a:solidFill>
        </p:spPr>
      </p:pic>
      <p:pic>
        <p:nvPicPr>
          <p:cNvPr id="11"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9675788" y="3338439"/>
            <a:ext cx="558669" cy="763776"/>
          </a:xfrm>
          <a:prstGeom prst="rect">
            <a:avLst/>
          </a:prstGeom>
          <a:solidFill>
            <a:srgbClr val="0070C0">
              <a:alpha val="25000"/>
            </a:srgbClr>
          </a:solidFill>
        </p:spPr>
      </p:pic>
      <p:pic>
        <p:nvPicPr>
          <p:cNvPr id="12"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6737413" y="5193629"/>
            <a:ext cx="553448" cy="763776"/>
          </a:xfrm>
          <a:prstGeom prst="rect">
            <a:avLst/>
          </a:prstGeom>
          <a:solidFill>
            <a:srgbClr val="0070C0">
              <a:alpha val="25000"/>
            </a:srgbClr>
          </a:solidFill>
        </p:spPr>
      </p:pic>
      <p:pic>
        <p:nvPicPr>
          <p:cNvPr id="13"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9551169" y="6142646"/>
            <a:ext cx="558669" cy="763776"/>
          </a:xfrm>
          <a:prstGeom prst="rect">
            <a:avLst/>
          </a:prstGeom>
          <a:solidFill>
            <a:srgbClr val="0070C0">
              <a:alpha val="25000"/>
            </a:srgbClr>
          </a:solidFill>
        </p:spPr>
      </p:pic>
      <p:pic>
        <p:nvPicPr>
          <p:cNvPr id="14" name="Picture 2" descr="Bài tập thực hành Kỹ năng làm toán cho bé"/>
          <p:cNvPicPr>
            <a:picLocks noChangeAspect="1" noChangeArrowheads="1"/>
          </p:cNvPicPr>
          <p:nvPr/>
        </p:nvPicPr>
        <p:blipFill rotWithShape="1">
          <a:blip r:embed="rId2">
            <a:extLst>
              <a:ext uri="{28A0092B-C50C-407E-A947-70E740481C1C}">
                <a14:useLocalDpi xmlns:a14="http://schemas.microsoft.com/office/drawing/2010/main" val="0"/>
              </a:ext>
            </a:extLst>
          </a:blip>
          <a:srcRect l="30370" t="46514" r="62198" b="46813"/>
          <a:stretch>
            <a:fillRect/>
          </a:stretch>
        </p:blipFill>
        <p:spPr bwMode="auto">
          <a:xfrm>
            <a:off x="6296871" y="969004"/>
            <a:ext cx="558669" cy="763776"/>
          </a:xfrm>
          <a:prstGeom prst="rect">
            <a:avLst/>
          </a:prstGeom>
          <a:solidFill>
            <a:srgbClr val="0070C0">
              <a:alpha val="25000"/>
            </a:srgbClr>
          </a:solidFill>
        </p:spPr>
      </p:pic>
      <p:sp>
        <p:nvSpPr>
          <p:cNvPr id="15" name="Oval 14"/>
          <p:cNvSpPr/>
          <p:nvPr/>
        </p:nvSpPr>
        <p:spPr>
          <a:xfrm>
            <a:off x="6262457" y="103634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960749" y="81621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04086" y="372584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70503" y="337178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151654" y="2821352"/>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77351" y="252022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55289" y="1664371"/>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25543" y="537413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37413" y="5234280"/>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327586" y="509562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979282" y="487716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273162" y="4096365"/>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548274" y="6199978"/>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914027" y="2470354"/>
            <a:ext cx="556014" cy="581578"/>
          </a:xfrm>
          <a:prstGeom prst="ellipse">
            <a:avLst/>
          </a:prstGeom>
          <a:solidFill>
            <a:srgbClr val="0070C0">
              <a:alpha val="30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39" r="3439"/>
          <a:stretch>
            <a:fillRect/>
          </a:stretch>
        </p:blipFill>
        <p:spPr>
          <a:xfrm>
            <a:off x="44102" y="-1"/>
            <a:ext cx="12147897" cy="6858001"/>
          </a:xfrm>
          <a:prstGeom prst="rect">
            <a:avLst/>
          </a:prstGeom>
        </p:spPr>
      </p:pic>
      <p:sp>
        <p:nvSpPr>
          <p:cNvPr id="55304" name="WordArt 8"/>
          <p:cNvSpPr>
            <a:spLocks noChangeArrowheads="1" noChangeShapeType="1" noTextEdit="1"/>
          </p:cNvSpPr>
          <p:nvPr/>
        </p:nvSpPr>
        <p:spPr bwMode="auto">
          <a:xfrm flipH="1">
            <a:off x="2566988" y="2492375"/>
            <a:ext cx="361950" cy="1944688"/>
          </a:xfrm>
          <a:prstGeom prst="rect">
            <a:avLst/>
          </a:prstGeom>
        </p:spPr>
        <p:txBody>
          <a:bodyPr wrap="none" fromWordArt="1">
            <a:prstTxWarp prst="textPlain">
              <a:avLst>
                <a:gd name="adj" fmla="val 50000"/>
              </a:avLst>
            </a:prstTxWarp>
          </a:bodyPr>
          <a:lstStyle/>
          <a:p>
            <a:pPr algn="ctr"/>
            <a:endParaRPr lang="en-US" sz="3600" kern="10">
              <a:ln w="9525">
                <a:solidFill>
                  <a:srgbClr val="0066FF"/>
                </a:solidFill>
                <a:round/>
              </a:ln>
              <a:solidFill>
                <a:srgbClr val="0066FF"/>
              </a:solidFill>
              <a:effectLst>
                <a:outerShdw dist="563972" dir="14049741" sx="125000" sy="125000" algn="tl" rotWithShape="0">
                  <a:srgbClr val="C7DFD3">
                    <a:alpha val="79999"/>
                  </a:srgbClr>
                </a:outerShdw>
              </a:effectLst>
              <a:latin typeface=".VnAristote" panose="020B7200000000000000" pitchFamily="34" charset="0"/>
            </a:endParaRPr>
          </a:p>
        </p:txBody>
      </p:sp>
      <p:pic>
        <p:nvPicPr>
          <p:cNvPr id="225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1305" y="1424047"/>
            <a:ext cx="8398042" cy="408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5304"/>
                                        </p:tgtEl>
                                        <p:attrNameLst>
                                          <p:attrName>style.visibility</p:attrName>
                                        </p:attrNameLst>
                                      </p:cBhvr>
                                      <p:to>
                                        <p:strVal val="visible"/>
                                      </p:to>
                                    </p:set>
                                    <p:anim calcmode="lin" valueType="num">
                                      <p:cBhvr>
                                        <p:cTn id="7" dur="1000" fill="hold"/>
                                        <p:tgtEl>
                                          <p:spTgt spid="55304"/>
                                        </p:tgtEl>
                                        <p:attrNameLst>
                                          <p:attrName>ppt_x</p:attrName>
                                        </p:attrNameLst>
                                      </p:cBhvr>
                                      <p:tavLst>
                                        <p:tav tm="0">
                                          <p:val>
                                            <p:strVal val="#ppt_x-.2"/>
                                          </p:val>
                                        </p:tav>
                                        <p:tav tm="100000">
                                          <p:val>
                                            <p:strVal val="#ppt_x"/>
                                          </p:val>
                                        </p:tav>
                                      </p:tavLst>
                                    </p:anim>
                                    <p:anim calcmode="lin" valueType="num">
                                      <p:cBhvr>
                                        <p:cTn id="8" dur="1000" fill="hold"/>
                                        <p:tgtEl>
                                          <p:spTgt spid="5530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ập Đếm - Ca Khúc Vui Nhộn [Official Full HD]">
            <a:hlinkClick r:id="" action="ppaction://media"/>
          </p:cNvPr>
          <p:cNvPicPr>
            <a:picLocks noChangeAspect="1"/>
          </p:cNvPicPr>
          <p:nvPr>
            <a:videoFile r:link="rId1"/>
            <p:extLst>
              <p:ext uri="{DAA4B4D4-6D71-4841-9C94-3DE7FCFB9230}">
                <p14:media xmlns:p14="http://schemas.microsoft.com/office/powerpoint/2010/main" r:embed="rId2">
                  <p14:trim st="12587" end="56713"/>
                </p14:media>
              </p:ext>
            </p:extLst>
          </p:nvPr>
        </p:nvPicPr>
        <p:blipFill>
          <a:blip r:embed="rId4"/>
          <a:stretch>
            <a:fillRect/>
          </a:stretch>
        </p:blipFill>
        <p:spPr>
          <a:xfrm>
            <a:off x="176981" y="4987056"/>
            <a:ext cx="1795266" cy="1595793"/>
          </a:xfrm>
          <a:prstGeom prst="rect">
            <a:avLst/>
          </a:prstGeom>
        </p:spPr>
      </p:pic>
      <p:pic>
        <p:nvPicPr>
          <p:cNvPr id="3" name="Picture 2"/>
          <p:cNvPicPr>
            <a:picLocks noChangeAspect="1"/>
          </p:cNvPicPr>
          <p:nvPr/>
        </p:nvPicPr>
        <p:blipFill>
          <a:blip r:embed="rId5"/>
          <a:stretch>
            <a:fillRect/>
          </a:stretch>
        </p:blipFill>
        <p:spPr>
          <a:xfrm>
            <a:off x="-92242" y="0"/>
            <a:ext cx="12192000" cy="6858594"/>
          </a:xfrm>
          <a:prstGeom prst="rect">
            <a:avLst/>
          </a:prstGeom>
        </p:spPr>
      </p:pic>
      <p:sp>
        <p:nvSpPr>
          <p:cNvPr id="6" name="TextBox 5"/>
          <p:cNvSpPr txBox="1"/>
          <p:nvPr/>
        </p:nvSpPr>
        <p:spPr>
          <a:xfrm>
            <a:off x="2870033" y="2645552"/>
            <a:ext cx="6267450" cy="1016000"/>
          </a:xfrm>
          <a:prstGeom prst="rect">
            <a:avLst/>
          </a:prstGeom>
          <a:noFill/>
        </p:spPr>
        <p:txBody>
          <a:bodyPr wrap="none">
            <a:spAutoFit/>
          </a:bodyPr>
          <a:lstStyle/>
          <a:p>
            <a:pPr>
              <a:defRPr/>
            </a:pP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Ổn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định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tổ</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chức</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39" r="3439"/>
          <a:stretch>
            <a:fillRect/>
          </a:stretch>
        </p:blipFill>
        <p:spPr>
          <a:xfrm>
            <a:off x="0" y="-1"/>
            <a:ext cx="12172950" cy="6858001"/>
          </a:xfrm>
          <a:prstGeom prst="rect">
            <a:avLst/>
          </a:prstGeom>
        </p:spPr>
      </p:pic>
      <p:sp>
        <p:nvSpPr>
          <p:cNvPr id="7" name="Rectangle 6"/>
          <p:cNvSpPr/>
          <p:nvPr/>
        </p:nvSpPr>
        <p:spPr>
          <a:xfrm>
            <a:off x="2070128" y="2252041"/>
            <a:ext cx="8095843" cy="1938992"/>
          </a:xfrm>
          <a:prstGeom prst="rect">
            <a:avLst/>
          </a:prstGeom>
          <a:noFill/>
        </p:spPr>
        <p:txBody>
          <a:bodyPr wrap="square">
            <a:spAutoFit/>
          </a:bodyPr>
          <a:lstStyle/>
          <a:p>
            <a:pPr algn="ctr">
              <a:defRPr/>
            </a:pP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 Phương </a:t>
            </a:r>
            <a:r>
              <a:rPr lang="en-US" sz="6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pháp</a:t>
            </a: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a:p>
            <a:pPr algn="ctr">
              <a:defRPr/>
            </a:pPr>
            <a:r>
              <a:rPr lang="en-US" sz="60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hình </a:t>
            </a:r>
            <a:r>
              <a:rPr lang="en-US" sz="6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thức tổ chức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39" r="3439"/>
          <a:stretch>
            <a:fillRect/>
          </a:stretch>
        </p:blipFill>
        <p:spPr>
          <a:xfrm>
            <a:off x="0" y="-1"/>
            <a:ext cx="12192000" cy="6858001"/>
          </a:xfrm>
          <a:prstGeom prst="rect">
            <a:avLst/>
          </a:prstGeom>
        </p:spPr>
      </p:pic>
      <p:sp>
        <p:nvSpPr>
          <p:cNvPr id="7" name="Rectangle 6"/>
          <p:cNvSpPr/>
          <p:nvPr/>
        </p:nvSpPr>
        <p:spPr>
          <a:xfrm>
            <a:off x="3572681" y="1782679"/>
            <a:ext cx="5046638" cy="923330"/>
          </a:xfrm>
          <a:prstGeom prst="rect">
            <a:avLst/>
          </a:prstGeom>
          <a:noFill/>
        </p:spPr>
        <p:txBody>
          <a:bodyPr wrap="square">
            <a:spAutoFit/>
          </a:bodyPr>
          <a:lstStyle/>
          <a:p>
            <a:pPr algn="ctr">
              <a:defRPr/>
            </a:pPr>
            <a:r>
              <a:rPr lang="en-US" sz="5400" b="1" dirty="0" err="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Phần</a:t>
            </a:r>
            <a:r>
              <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a:t>
            </a: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Ôn số 4</a:t>
            </a:r>
            <a:endPar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310126" y="2706009"/>
            <a:ext cx="8163911" cy="1446550"/>
          </a:xfrm>
          <a:prstGeom prst="rect">
            <a:avLst/>
          </a:prstGeom>
          <a:noFill/>
        </p:spPr>
        <p:txBody>
          <a:bodyPr wrap="square" rtlCol="0">
            <a:spAutoFit/>
          </a:bodyPr>
          <a:lstStyle/>
          <a:p>
            <a:r>
              <a:rPr lang="en-US" sz="4400" b="1">
                <a:solidFill>
                  <a:srgbClr val="956F05"/>
                </a:solidFill>
                <a:latin typeface="Times New Roman" panose="02020603050405020304" pitchFamily="18" charset="0"/>
                <a:cs typeface="Times New Roman" panose="02020603050405020304" pitchFamily="18" charset="0"/>
              </a:rPr>
              <a:t>Bé hãy đếm số phương tiện giao thông và gắn thẻ số tương ứng.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471" y="580488"/>
            <a:ext cx="1492736" cy="1193655"/>
          </a:xfrm>
          <a:prstGeom prst="rect">
            <a:avLst/>
          </a:prstGeom>
        </p:spPr>
      </p:pic>
      <p:sp>
        <p:nvSpPr>
          <p:cNvPr id="16" name="Rectangle: Rounded Corners 15"/>
          <p:cNvSpPr/>
          <p:nvPr/>
        </p:nvSpPr>
        <p:spPr>
          <a:xfrm>
            <a:off x="191162" y="146143"/>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62" y="565618"/>
            <a:ext cx="1492736" cy="1193655"/>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62" y="1693681"/>
            <a:ext cx="1492736" cy="1193655"/>
          </a:xfrm>
          <a:prstGeom prst="rect">
            <a:avLst/>
          </a:prstGeom>
        </p:spPr>
      </p:pic>
      <p:sp>
        <p:nvSpPr>
          <p:cNvPr id="25" name="Rectangle: Rounded Corners 24"/>
          <p:cNvSpPr/>
          <p:nvPr/>
        </p:nvSpPr>
        <p:spPr>
          <a:xfrm>
            <a:off x="6248401" y="157368"/>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715" y="369547"/>
            <a:ext cx="1356014" cy="1356014"/>
          </a:xfrm>
          <a:prstGeom prst="rect">
            <a:avLst/>
          </a:prstGeom>
        </p:spPr>
      </p:pic>
      <p:pic>
        <p:nvPicPr>
          <p:cNvPr id="1024" name="Picture 10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101" y="1563202"/>
            <a:ext cx="1356014" cy="1356014"/>
          </a:xfrm>
          <a:prstGeom prst="rect">
            <a:avLst/>
          </a:prstGeom>
        </p:spPr>
      </p:pic>
      <p:pic>
        <p:nvPicPr>
          <p:cNvPr id="1025" name="Picture 10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273" y="1563202"/>
            <a:ext cx="1356014" cy="1356014"/>
          </a:xfrm>
          <a:prstGeom prst="rect">
            <a:avLst/>
          </a:prstGeom>
        </p:spPr>
      </p:pic>
      <p:pic>
        <p:nvPicPr>
          <p:cNvPr id="1027" name="Picture 10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468" y="330994"/>
            <a:ext cx="1356014" cy="1356014"/>
          </a:xfrm>
          <a:prstGeom prst="rect">
            <a:avLst/>
          </a:prstGeom>
        </p:spPr>
      </p:pic>
      <p:sp>
        <p:nvSpPr>
          <p:cNvPr id="23" name="Rectangle: Rounded Corners 22"/>
          <p:cNvSpPr/>
          <p:nvPr/>
        </p:nvSpPr>
        <p:spPr>
          <a:xfrm>
            <a:off x="207817" y="3590237"/>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29" name="Picture 10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08" y="4137681"/>
            <a:ext cx="1600878" cy="790914"/>
          </a:xfrm>
          <a:prstGeom prst="rect">
            <a:avLst/>
          </a:prstGeom>
        </p:spPr>
      </p:pic>
      <p:pic>
        <p:nvPicPr>
          <p:cNvPr id="1040" name="Picture 10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08" y="5320850"/>
            <a:ext cx="1600878" cy="790914"/>
          </a:xfrm>
          <a:prstGeom prst="rect">
            <a:avLst/>
          </a:prstGeom>
        </p:spPr>
      </p:pic>
      <p:sp>
        <p:nvSpPr>
          <p:cNvPr id="1043" name="TextBox 1042"/>
          <p:cNvSpPr txBox="1"/>
          <p:nvPr/>
        </p:nvSpPr>
        <p:spPr>
          <a:xfrm>
            <a:off x="10069685" y="3969327"/>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3</a:t>
            </a:r>
          </a:p>
        </p:txBody>
      </p:sp>
      <p:sp>
        <p:nvSpPr>
          <p:cNvPr id="1045" name="TextBox 1044"/>
          <p:cNvSpPr txBox="1"/>
          <p:nvPr/>
        </p:nvSpPr>
        <p:spPr>
          <a:xfrm>
            <a:off x="4044695" y="3898398"/>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2</a:t>
            </a:r>
          </a:p>
        </p:txBody>
      </p:sp>
      <p:sp>
        <p:nvSpPr>
          <p:cNvPr id="1046" name="TextBox 1045"/>
          <p:cNvSpPr txBox="1"/>
          <p:nvPr/>
        </p:nvSpPr>
        <p:spPr>
          <a:xfrm>
            <a:off x="4169869" y="558945"/>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3</a:t>
            </a:r>
          </a:p>
        </p:txBody>
      </p:sp>
      <p:sp>
        <p:nvSpPr>
          <p:cNvPr id="1047" name="TextBox 1046"/>
          <p:cNvSpPr txBox="1"/>
          <p:nvPr/>
        </p:nvSpPr>
        <p:spPr>
          <a:xfrm>
            <a:off x="9940058" y="488016"/>
            <a:ext cx="1329770" cy="2400657"/>
          </a:xfrm>
          <a:prstGeom prst="rect">
            <a:avLst/>
          </a:prstGeom>
          <a:noFill/>
        </p:spPr>
        <p:txBody>
          <a:bodyPr wrap="square" rtlCol="0">
            <a:spAutoFit/>
          </a:bodyPr>
          <a:lstStyle/>
          <a:p>
            <a:r>
              <a:rPr lang="en-US" sz="15000" b="1">
                <a:solidFill>
                  <a:srgbClr val="FF0000"/>
                </a:solidFill>
                <a:latin typeface=".VnAvant" panose="020B7200000000000000" pitchFamily="34" charset="0"/>
                <a:cs typeface="Times New Roman" panose="02020603050405020304" pitchFamily="18" charset="0"/>
              </a:rPr>
              <a:t>4</a:t>
            </a:r>
          </a:p>
        </p:txBody>
      </p:sp>
      <p:sp>
        <p:nvSpPr>
          <p:cNvPr id="24" name="Rectangle: Rounded Corners 23"/>
          <p:cNvSpPr/>
          <p:nvPr/>
        </p:nvSpPr>
        <p:spPr>
          <a:xfrm>
            <a:off x="6248401" y="3599228"/>
            <a:ext cx="5735782" cy="3158836"/>
          </a:xfrm>
          <a:prstGeom prst="roundRect">
            <a:avLst/>
          </a:prstGeom>
          <a:no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34" name="Picture 10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6163" y="3698823"/>
            <a:ext cx="1642976" cy="1642976"/>
          </a:xfrm>
          <a:prstGeom prst="rect">
            <a:avLst/>
          </a:prstGeom>
        </p:spPr>
      </p:pic>
      <p:pic>
        <p:nvPicPr>
          <p:cNvPr id="1038" name="Picture 10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864" y="4896335"/>
            <a:ext cx="1642976" cy="1642976"/>
          </a:xfrm>
          <a:prstGeom prst="rect">
            <a:avLst/>
          </a:prstGeom>
        </p:spPr>
      </p:pic>
      <p:pic>
        <p:nvPicPr>
          <p:cNvPr id="1048" name="Picture 10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073" y="3704284"/>
            <a:ext cx="1642976" cy="16429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anim calcmode="lin" valueType="num">
                                      <p:cBhvr>
                                        <p:cTn id="28" dur="500" fill="hold"/>
                                        <p:tgtEl>
                                          <p:spTgt spid="1027"/>
                                        </p:tgtEl>
                                        <p:attrNameLst>
                                          <p:attrName>ppt_x</p:attrName>
                                        </p:attrNameLst>
                                      </p:cBhvr>
                                      <p:tavLst>
                                        <p:tav tm="0">
                                          <p:val>
                                            <p:strVal val="#ppt_x"/>
                                          </p:val>
                                        </p:tav>
                                        <p:tav tm="100000">
                                          <p:val>
                                            <p:strVal val="#ppt_x"/>
                                          </p:val>
                                        </p:tav>
                                      </p:tavLst>
                                    </p:anim>
                                    <p:anim calcmode="lin" valueType="num">
                                      <p:cBhvr>
                                        <p:cTn id="29" dur="500" fill="hold"/>
                                        <p:tgtEl>
                                          <p:spTgt spid="10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4"/>
                                        </p:tgtEl>
                                        <p:attrNameLst>
                                          <p:attrName>style.visibility</p:attrName>
                                        </p:attrNameLst>
                                      </p:cBhvr>
                                      <p:to>
                                        <p:strVal val="visible"/>
                                      </p:to>
                                    </p:set>
                                    <p:animEffect transition="in" filter="fade">
                                      <p:cBhvr>
                                        <p:cTn id="32" dur="500"/>
                                        <p:tgtEl>
                                          <p:spTgt spid="1024"/>
                                        </p:tgtEl>
                                      </p:cBhvr>
                                    </p:animEffect>
                                    <p:anim calcmode="lin" valueType="num">
                                      <p:cBhvr>
                                        <p:cTn id="33" dur="500" fill="hold"/>
                                        <p:tgtEl>
                                          <p:spTgt spid="1024"/>
                                        </p:tgtEl>
                                        <p:attrNameLst>
                                          <p:attrName>ppt_x</p:attrName>
                                        </p:attrNameLst>
                                      </p:cBhvr>
                                      <p:tavLst>
                                        <p:tav tm="0">
                                          <p:val>
                                            <p:strVal val="#ppt_x"/>
                                          </p:val>
                                        </p:tav>
                                        <p:tav tm="100000">
                                          <p:val>
                                            <p:strVal val="#ppt_x"/>
                                          </p:val>
                                        </p:tav>
                                      </p:tavLst>
                                    </p:anim>
                                    <p:anim calcmode="lin" valueType="num">
                                      <p:cBhvr>
                                        <p:cTn id="34" dur="500" fill="hold"/>
                                        <p:tgtEl>
                                          <p:spTgt spid="10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5"/>
                                        </p:tgtEl>
                                        <p:attrNameLst>
                                          <p:attrName>style.visibility</p:attrName>
                                        </p:attrNameLst>
                                      </p:cBhvr>
                                      <p:to>
                                        <p:strVal val="visible"/>
                                      </p:to>
                                    </p:set>
                                    <p:animEffect transition="in" filter="fade">
                                      <p:cBhvr>
                                        <p:cTn id="37" dur="500"/>
                                        <p:tgtEl>
                                          <p:spTgt spid="1025"/>
                                        </p:tgtEl>
                                      </p:cBhvr>
                                    </p:animEffect>
                                    <p:anim calcmode="lin" valueType="num">
                                      <p:cBhvr>
                                        <p:cTn id="38" dur="500" fill="hold"/>
                                        <p:tgtEl>
                                          <p:spTgt spid="1025"/>
                                        </p:tgtEl>
                                        <p:attrNameLst>
                                          <p:attrName>ppt_x</p:attrName>
                                        </p:attrNameLst>
                                      </p:cBhvr>
                                      <p:tavLst>
                                        <p:tav tm="0">
                                          <p:val>
                                            <p:strVal val="#ppt_x"/>
                                          </p:val>
                                        </p:tav>
                                        <p:tav tm="100000">
                                          <p:val>
                                            <p:strVal val="#ppt_x"/>
                                          </p:val>
                                        </p:tav>
                                      </p:tavLst>
                                    </p:anim>
                                    <p:anim calcmode="lin" valueType="num">
                                      <p:cBhvr>
                                        <p:cTn id="39" dur="500" fill="hold"/>
                                        <p:tgtEl>
                                          <p:spTgt spid="10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500"/>
                                        <p:tgtEl>
                                          <p:spTgt spid="1029"/>
                                        </p:tgtEl>
                                      </p:cBhvr>
                                    </p:animEffect>
                                    <p:anim calcmode="lin" valueType="num">
                                      <p:cBhvr>
                                        <p:cTn id="43" dur="500" fill="hold"/>
                                        <p:tgtEl>
                                          <p:spTgt spid="1029"/>
                                        </p:tgtEl>
                                        <p:attrNameLst>
                                          <p:attrName>ppt_x</p:attrName>
                                        </p:attrNameLst>
                                      </p:cBhvr>
                                      <p:tavLst>
                                        <p:tav tm="0">
                                          <p:val>
                                            <p:strVal val="#ppt_x"/>
                                          </p:val>
                                        </p:tav>
                                        <p:tav tm="100000">
                                          <p:val>
                                            <p:strVal val="#ppt_x"/>
                                          </p:val>
                                        </p:tav>
                                      </p:tavLst>
                                    </p:anim>
                                    <p:anim calcmode="lin" valueType="num">
                                      <p:cBhvr>
                                        <p:cTn id="44" dur="500" fill="hold"/>
                                        <p:tgtEl>
                                          <p:spTgt spid="102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fade">
                                      <p:cBhvr>
                                        <p:cTn id="47" dur="500"/>
                                        <p:tgtEl>
                                          <p:spTgt spid="1040"/>
                                        </p:tgtEl>
                                      </p:cBhvr>
                                    </p:animEffect>
                                    <p:anim calcmode="lin" valueType="num">
                                      <p:cBhvr>
                                        <p:cTn id="48" dur="500" fill="hold"/>
                                        <p:tgtEl>
                                          <p:spTgt spid="1040"/>
                                        </p:tgtEl>
                                        <p:attrNameLst>
                                          <p:attrName>ppt_x</p:attrName>
                                        </p:attrNameLst>
                                      </p:cBhvr>
                                      <p:tavLst>
                                        <p:tav tm="0">
                                          <p:val>
                                            <p:strVal val="#ppt_x"/>
                                          </p:val>
                                        </p:tav>
                                        <p:tav tm="100000">
                                          <p:val>
                                            <p:strVal val="#ppt_x"/>
                                          </p:val>
                                        </p:tav>
                                      </p:tavLst>
                                    </p:anim>
                                    <p:anim calcmode="lin" valueType="num">
                                      <p:cBhvr>
                                        <p:cTn id="49" dur="500" fill="hold"/>
                                        <p:tgtEl>
                                          <p:spTgt spid="104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fade">
                                      <p:cBhvr>
                                        <p:cTn id="52" dur="500"/>
                                        <p:tgtEl>
                                          <p:spTgt spid="1034"/>
                                        </p:tgtEl>
                                      </p:cBhvr>
                                    </p:animEffect>
                                    <p:anim calcmode="lin" valueType="num">
                                      <p:cBhvr>
                                        <p:cTn id="53" dur="500" fill="hold"/>
                                        <p:tgtEl>
                                          <p:spTgt spid="1034"/>
                                        </p:tgtEl>
                                        <p:attrNameLst>
                                          <p:attrName>ppt_x</p:attrName>
                                        </p:attrNameLst>
                                      </p:cBhvr>
                                      <p:tavLst>
                                        <p:tav tm="0">
                                          <p:val>
                                            <p:strVal val="#ppt_x"/>
                                          </p:val>
                                        </p:tav>
                                        <p:tav tm="100000">
                                          <p:val>
                                            <p:strVal val="#ppt_x"/>
                                          </p:val>
                                        </p:tav>
                                      </p:tavLst>
                                    </p:anim>
                                    <p:anim calcmode="lin" valueType="num">
                                      <p:cBhvr>
                                        <p:cTn id="54" dur="500" fill="hold"/>
                                        <p:tgtEl>
                                          <p:spTgt spid="103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48"/>
                                        </p:tgtEl>
                                        <p:attrNameLst>
                                          <p:attrName>style.visibility</p:attrName>
                                        </p:attrNameLst>
                                      </p:cBhvr>
                                      <p:to>
                                        <p:strVal val="visible"/>
                                      </p:to>
                                    </p:set>
                                    <p:animEffect transition="in" filter="fade">
                                      <p:cBhvr>
                                        <p:cTn id="57" dur="500"/>
                                        <p:tgtEl>
                                          <p:spTgt spid="1048"/>
                                        </p:tgtEl>
                                      </p:cBhvr>
                                    </p:animEffect>
                                    <p:anim calcmode="lin" valueType="num">
                                      <p:cBhvr>
                                        <p:cTn id="58" dur="500" fill="hold"/>
                                        <p:tgtEl>
                                          <p:spTgt spid="1048"/>
                                        </p:tgtEl>
                                        <p:attrNameLst>
                                          <p:attrName>ppt_x</p:attrName>
                                        </p:attrNameLst>
                                      </p:cBhvr>
                                      <p:tavLst>
                                        <p:tav tm="0">
                                          <p:val>
                                            <p:strVal val="#ppt_x"/>
                                          </p:val>
                                        </p:tav>
                                        <p:tav tm="100000">
                                          <p:val>
                                            <p:strVal val="#ppt_x"/>
                                          </p:val>
                                        </p:tav>
                                      </p:tavLst>
                                    </p:anim>
                                    <p:anim calcmode="lin" valueType="num">
                                      <p:cBhvr>
                                        <p:cTn id="59" dur="500" fill="hold"/>
                                        <p:tgtEl>
                                          <p:spTgt spid="104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38"/>
                                        </p:tgtEl>
                                        <p:attrNameLst>
                                          <p:attrName>style.visibility</p:attrName>
                                        </p:attrNameLst>
                                      </p:cBhvr>
                                      <p:to>
                                        <p:strVal val="visible"/>
                                      </p:to>
                                    </p:set>
                                    <p:animEffect transition="in" filter="fade">
                                      <p:cBhvr>
                                        <p:cTn id="62" dur="500"/>
                                        <p:tgtEl>
                                          <p:spTgt spid="1038"/>
                                        </p:tgtEl>
                                      </p:cBhvr>
                                    </p:animEffect>
                                    <p:anim calcmode="lin" valueType="num">
                                      <p:cBhvr>
                                        <p:cTn id="63" dur="500" fill="hold"/>
                                        <p:tgtEl>
                                          <p:spTgt spid="1038"/>
                                        </p:tgtEl>
                                        <p:attrNameLst>
                                          <p:attrName>ppt_x</p:attrName>
                                        </p:attrNameLst>
                                      </p:cBhvr>
                                      <p:tavLst>
                                        <p:tav tm="0">
                                          <p:val>
                                            <p:strVal val="#ppt_x"/>
                                          </p:val>
                                        </p:tav>
                                        <p:tav tm="100000">
                                          <p:val>
                                            <p:strVal val="#ppt_x"/>
                                          </p:val>
                                        </p:tav>
                                      </p:tavLst>
                                    </p:anim>
                                    <p:anim calcmode="lin" valueType="num">
                                      <p:cBhvr>
                                        <p:cTn id="64" dur="5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28"/>
                                        </p:tgtEl>
                                      </p:cBhvr>
                                    </p:animEffect>
                                    <p:animScale>
                                      <p:cBhvr>
                                        <p:cTn id="74" dur="250" autoRev="1" fill="hold"/>
                                        <p:tgtEl>
                                          <p:spTgt spid="28"/>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46"/>
                                        </p:tgtEl>
                                        <p:attrNameLst>
                                          <p:attrName>style.visibility</p:attrName>
                                        </p:attrNameLst>
                                      </p:cBhvr>
                                      <p:to>
                                        <p:strVal val="visible"/>
                                      </p:to>
                                    </p:set>
                                    <p:animEffect transition="in" filter="fade">
                                      <p:cBhvr>
                                        <p:cTn id="84" dur="1000"/>
                                        <p:tgtEl>
                                          <p:spTgt spid="1046"/>
                                        </p:tgtEl>
                                      </p:cBhvr>
                                    </p:animEffect>
                                    <p:anim calcmode="lin" valueType="num">
                                      <p:cBhvr>
                                        <p:cTn id="85" dur="1000" fill="hold"/>
                                        <p:tgtEl>
                                          <p:spTgt spid="1046"/>
                                        </p:tgtEl>
                                        <p:attrNameLst>
                                          <p:attrName>ppt_x</p:attrName>
                                        </p:attrNameLst>
                                      </p:cBhvr>
                                      <p:tavLst>
                                        <p:tav tm="0">
                                          <p:val>
                                            <p:strVal val="#ppt_x"/>
                                          </p:val>
                                        </p:tav>
                                        <p:tav tm="100000">
                                          <p:val>
                                            <p:strVal val="#ppt_x"/>
                                          </p:val>
                                        </p:tav>
                                      </p:tavLst>
                                    </p:anim>
                                    <p:anim calcmode="lin" valueType="num">
                                      <p:cBhvr>
                                        <p:cTn id="86" dur="1000" fill="hold"/>
                                        <p:tgtEl>
                                          <p:spTgt spid="104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31"/>
                                        </p:tgtEl>
                                      </p:cBhvr>
                                    </p:animEffect>
                                    <p:animScale>
                                      <p:cBhvr>
                                        <p:cTn id="91" dur="250" autoRev="1" fill="hold"/>
                                        <p:tgtEl>
                                          <p:spTgt spid="31"/>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27"/>
                                        </p:tgtEl>
                                      </p:cBhvr>
                                    </p:animEffect>
                                    <p:animScale>
                                      <p:cBhvr>
                                        <p:cTn id="96" dur="250" autoRev="1" fill="hold"/>
                                        <p:tgtEl>
                                          <p:spTgt spid="1027"/>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1024"/>
                                        </p:tgtEl>
                                      </p:cBhvr>
                                    </p:animEffect>
                                    <p:animScale>
                                      <p:cBhvr>
                                        <p:cTn id="101" dur="250" autoRev="1" fill="hold"/>
                                        <p:tgtEl>
                                          <p:spTgt spid="1024"/>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1025"/>
                                        </p:tgtEl>
                                      </p:cBhvr>
                                    </p:animEffect>
                                    <p:animScale>
                                      <p:cBhvr>
                                        <p:cTn id="106" dur="250" autoRev="1" fill="hold"/>
                                        <p:tgtEl>
                                          <p:spTgt spid="1025"/>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047"/>
                                        </p:tgtEl>
                                        <p:attrNameLst>
                                          <p:attrName>style.visibility</p:attrName>
                                        </p:attrNameLst>
                                      </p:cBhvr>
                                      <p:to>
                                        <p:strVal val="visible"/>
                                      </p:to>
                                    </p:set>
                                    <p:animEffect transition="in" filter="fade">
                                      <p:cBhvr>
                                        <p:cTn id="111" dur="1000"/>
                                        <p:tgtEl>
                                          <p:spTgt spid="1047"/>
                                        </p:tgtEl>
                                      </p:cBhvr>
                                    </p:animEffect>
                                    <p:anim calcmode="lin" valueType="num">
                                      <p:cBhvr>
                                        <p:cTn id="112" dur="1000" fill="hold"/>
                                        <p:tgtEl>
                                          <p:spTgt spid="1047"/>
                                        </p:tgtEl>
                                        <p:attrNameLst>
                                          <p:attrName>ppt_x</p:attrName>
                                        </p:attrNameLst>
                                      </p:cBhvr>
                                      <p:tavLst>
                                        <p:tav tm="0">
                                          <p:val>
                                            <p:strVal val="#ppt_x"/>
                                          </p:val>
                                        </p:tav>
                                        <p:tav tm="100000">
                                          <p:val>
                                            <p:strVal val="#ppt_x"/>
                                          </p:val>
                                        </p:tav>
                                      </p:tavLst>
                                    </p:anim>
                                    <p:anim calcmode="lin" valueType="num">
                                      <p:cBhvr>
                                        <p:cTn id="113" dur="1000" fill="hold"/>
                                        <p:tgtEl>
                                          <p:spTgt spid="1047"/>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29"/>
                                        </p:tgtEl>
                                      </p:cBhvr>
                                    </p:animEffect>
                                    <p:animScale>
                                      <p:cBhvr>
                                        <p:cTn id="118" dur="250" autoRev="1" fill="hold"/>
                                        <p:tgtEl>
                                          <p:spTgt spid="1029"/>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1040"/>
                                        </p:tgtEl>
                                      </p:cBhvr>
                                    </p:animEffect>
                                    <p:animScale>
                                      <p:cBhvr>
                                        <p:cTn id="123" dur="250" autoRev="1" fill="hold"/>
                                        <p:tgtEl>
                                          <p:spTgt spid="1040"/>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045"/>
                                        </p:tgtEl>
                                        <p:attrNameLst>
                                          <p:attrName>style.visibility</p:attrName>
                                        </p:attrNameLst>
                                      </p:cBhvr>
                                      <p:to>
                                        <p:strVal val="visible"/>
                                      </p:to>
                                    </p:set>
                                    <p:animEffect transition="in" filter="fade">
                                      <p:cBhvr>
                                        <p:cTn id="128" dur="1000"/>
                                        <p:tgtEl>
                                          <p:spTgt spid="1045"/>
                                        </p:tgtEl>
                                      </p:cBhvr>
                                    </p:animEffect>
                                    <p:anim calcmode="lin" valueType="num">
                                      <p:cBhvr>
                                        <p:cTn id="129" dur="1000" fill="hold"/>
                                        <p:tgtEl>
                                          <p:spTgt spid="1045"/>
                                        </p:tgtEl>
                                        <p:attrNameLst>
                                          <p:attrName>ppt_x</p:attrName>
                                        </p:attrNameLst>
                                      </p:cBhvr>
                                      <p:tavLst>
                                        <p:tav tm="0">
                                          <p:val>
                                            <p:strVal val="#ppt_x"/>
                                          </p:val>
                                        </p:tav>
                                        <p:tav tm="100000">
                                          <p:val>
                                            <p:strVal val="#ppt_x"/>
                                          </p:val>
                                        </p:tav>
                                      </p:tavLst>
                                    </p:anim>
                                    <p:anim calcmode="lin" valueType="num">
                                      <p:cBhvr>
                                        <p:cTn id="130" dur="1000" fill="hold"/>
                                        <p:tgtEl>
                                          <p:spTgt spid="1045"/>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6" presetClass="emph" presetSubtype="0" fill="hold" nodeType="clickEffect">
                                  <p:stCondLst>
                                    <p:cond delay="0"/>
                                  </p:stCondLst>
                                  <p:childTnLst>
                                    <p:animEffect transition="out" filter="fade">
                                      <p:cBhvr>
                                        <p:cTn id="134" dur="500" tmFilter="0, 0; .2, .5; .8, .5; 1, 0"/>
                                        <p:tgtEl>
                                          <p:spTgt spid="1034"/>
                                        </p:tgtEl>
                                      </p:cBhvr>
                                    </p:animEffect>
                                    <p:animScale>
                                      <p:cBhvr>
                                        <p:cTn id="135" dur="250" autoRev="1" fill="hold"/>
                                        <p:tgtEl>
                                          <p:spTgt spid="1034"/>
                                        </p:tgtEl>
                                      </p:cBhvr>
                                      <p:by x="105000" y="105000"/>
                                    </p:animScale>
                                  </p:childTnLst>
                                </p:cTn>
                              </p:par>
                            </p:childTnLst>
                          </p:cTn>
                        </p:par>
                      </p:childTnLst>
                    </p:cTn>
                  </p:par>
                  <p:par>
                    <p:cTn id="136" fill="hold">
                      <p:stCondLst>
                        <p:cond delay="indefinite"/>
                      </p:stCondLst>
                      <p:childTnLst>
                        <p:par>
                          <p:cTn id="137" fill="hold">
                            <p:stCondLst>
                              <p:cond delay="0"/>
                            </p:stCondLst>
                            <p:childTnLst>
                              <p:par>
                                <p:cTn id="138" presetID="26" presetClass="emph" presetSubtype="0" fill="hold" nodeType="clickEffect">
                                  <p:stCondLst>
                                    <p:cond delay="0"/>
                                  </p:stCondLst>
                                  <p:childTnLst>
                                    <p:animEffect transition="out" filter="fade">
                                      <p:cBhvr>
                                        <p:cTn id="139" dur="500" tmFilter="0, 0; .2, .5; .8, .5; 1, 0"/>
                                        <p:tgtEl>
                                          <p:spTgt spid="1048"/>
                                        </p:tgtEl>
                                      </p:cBhvr>
                                    </p:animEffect>
                                    <p:animScale>
                                      <p:cBhvr>
                                        <p:cTn id="140" dur="250" autoRev="1" fill="hold"/>
                                        <p:tgtEl>
                                          <p:spTgt spid="1048"/>
                                        </p:tgtEl>
                                      </p:cBhvr>
                                      <p:by x="105000" y="105000"/>
                                    </p:animScale>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038"/>
                                        </p:tgtEl>
                                      </p:cBhvr>
                                    </p:animEffect>
                                    <p:animScale>
                                      <p:cBhvr>
                                        <p:cTn id="145" dur="250" autoRev="1" fill="hold"/>
                                        <p:tgtEl>
                                          <p:spTgt spid="1038"/>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1043"/>
                                        </p:tgtEl>
                                        <p:attrNameLst>
                                          <p:attrName>style.visibility</p:attrName>
                                        </p:attrNameLst>
                                      </p:cBhvr>
                                      <p:to>
                                        <p:strVal val="visible"/>
                                      </p:to>
                                    </p:set>
                                    <p:animEffect transition="in" filter="fade">
                                      <p:cBhvr>
                                        <p:cTn id="150" dur="1000"/>
                                        <p:tgtEl>
                                          <p:spTgt spid="1043"/>
                                        </p:tgtEl>
                                      </p:cBhvr>
                                    </p:animEffect>
                                    <p:anim calcmode="lin" valueType="num">
                                      <p:cBhvr>
                                        <p:cTn id="151" dur="1000" fill="hold"/>
                                        <p:tgtEl>
                                          <p:spTgt spid="1043"/>
                                        </p:tgtEl>
                                        <p:attrNameLst>
                                          <p:attrName>ppt_x</p:attrName>
                                        </p:attrNameLst>
                                      </p:cBhvr>
                                      <p:tavLst>
                                        <p:tav tm="0">
                                          <p:val>
                                            <p:strVal val="#ppt_x"/>
                                          </p:val>
                                        </p:tav>
                                        <p:tav tm="100000">
                                          <p:val>
                                            <p:strVal val="#ppt_x"/>
                                          </p:val>
                                        </p:tav>
                                      </p:tavLst>
                                    </p:anim>
                                    <p:anim calcmode="lin" valueType="num">
                                      <p:cBhvr>
                                        <p:cTn id="152" dur="1000" fill="hold"/>
                                        <p:tgtEl>
                                          <p:spTgt spid="10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045" grpId="0"/>
      <p:bldP spid="1046" grpId="0"/>
      <p:bldP spid="10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39" r="3439"/>
          <a:stretch>
            <a:fillRect/>
          </a:stretch>
        </p:blipFill>
        <p:spPr>
          <a:xfrm>
            <a:off x="0" y="-1"/>
            <a:ext cx="12192000" cy="6858001"/>
          </a:xfrm>
          <a:prstGeom prst="rect">
            <a:avLst/>
          </a:prstGeom>
        </p:spPr>
      </p:pic>
      <p:sp>
        <p:nvSpPr>
          <p:cNvPr id="7" name="Rectangle 6"/>
          <p:cNvSpPr/>
          <p:nvPr/>
        </p:nvSpPr>
        <p:spPr>
          <a:xfrm>
            <a:off x="2077733" y="1969715"/>
            <a:ext cx="8036533" cy="3416320"/>
          </a:xfrm>
          <a:prstGeom prst="rect">
            <a:avLst/>
          </a:prstGeom>
          <a:noFill/>
        </p:spPr>
        <p:txBody>
          <a:bodyPr wrap="square">
            <a:spAutoFit/>
          </a:bodyPr>
          <a:lstStyle/>
          <a:p>
            <a:pPr algn="ctr">
              <a:defRPr/>
            </a:pPr>
            <a:r>
              <a:rPr lang="en-US" sz="5400" b="1" err="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Phần</a:t>
            </a: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a:t>
            </a:r>
          </a:p>
          <a:p>
            <a:pPr algn="ctr">
              <a:defRPr/>
            </a:pPr>
            <a:r>
              <a:rPr lang="en-US" sz="5400" b="1">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a:solidFill>
                  <a:srgbClr val="502517"/>
                </a:solidFill>
                <a:latin typeface="Times New Roman" panose="02020603050405020304" pitchFamily="18" charset="0"/>
                <a:cs typeface="Times New Roman" panose="02020603050405020304" pitchFamily="18" charset="0"/>
              </a:rPr>
              <a:t>Củng cố đếm đến 5, nhận biết chữ số 5</a:t>
            </a:r>
            <a:endParaRPr lang="en-US" altLang="en-US" sz="5400" b="1">
              <a:solidFill>
                <a:srgbClr val="502517"/>
              </a:solidFill>
              <a:latin typeface=".VnAvant" panose="020B7200000000000000" pitchFamily="34" charset="0"/>
            </a:endParaRPr>
          </a:p>
          <a:p>
            <a:pPr algn="ctr">
              <a:defRPr/>
            </a:pPr>
            <a:endParaRPr lang="en-US" sz="5400" b="1" dirty="0">
              <a:ln w="1905"/>
              <a:solidFill>
                <a:srgbClr val="63322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81380"/>
            <a:ext cx="12192000" cy="84199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427" y="3188368"/>
            <a:ext cx="1948202" cy="22539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543" y="3188368"/>
            <a:ext cx="1948202" cy="225391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224" y="3180347"/>
            <a:ext cx="1948202" cy="225391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021" y="3188368"/>
            <a:ext cx="1948202" cy="225391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8" y="3188368"/>
            <a:ext cx="1948202" cy="225391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10" y="4852874"/>
            <a:ext cx="2439762" cy="142302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441" y="4858191"/>
            <a:ext cx="2439762" cy="142302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307" y="4852873"/>
            <a:ext cx="2439762" cy="142302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173" y="4793242"/>
            <a:ext cx="2439762" cy="142302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2880" y="4730769"/>
            <a:ext cx="2439762" cy="1423029"/>
          </a:xfrm>
          <a:prstGeom prst="rect">
            <a:avLst/>
          </a:prstGeom>
        </p:spPr>
      </p:pic>
      <p:grpSp>
        <p:nvGrpSpPr>
          <p:cNvPr id="25" name="Group 24"/>
          <p:cNvGrpSpPr/>
          <p:nvPr/>
        </p:nvGrpSpPr>
        <p:grpSpPr>
          <a:xfrm>
            <a:off x="10176819" y="4753181"/>
            <a:ext cx="1259539" cy="1938992"/>
            <a:chOff x="10347158" y="2887398"/>
            <a:chExt cx="1636295" cy="2217941"/>
          </a:xfrm>
        </p:grpSpPr>
        <p:sp>
          <p:nvSpPr>
            <p:cNvPr id="26" name="Rectangle 25"/>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4</a:t>
              </a:r>
            </a:p>
          </p:txBody>
        </p:sp>
      </p:grpSp>
      <p:grpSp>
        <p:nvGrpSpPr>
          <p:cNvPr id="2" name="Group 1"/>
          <p:cNvGrpSpPr/>
          <p:nvPr/>
        </p:nvGrpSpPr>
        <p:grpSpPr>
          <a:xfrm>
            <a:off x="10168345" y="2828580"/>
            <a:ext cx="1259539" cy="1938992"/>
            <a:chOff x="10347158" y="2855602"/>
            <a:chExt cx="1636295" cy="2217941"/>
          </a:xfrm>
        </p:grpSpPr>
        <p:sp>
          <p:nvSpPr>
            <p:cNvPr id="3" name="Rectangle 2"/>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518008" y="2855602"/>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5</a:t>
              </a:r>
            </a:p>
          </p:txBody>
        </p:sp>
      </p:grpSp>
      <p:grpSp>
        <p:nvGrpSpPr>
          <p:cNvPr id="28" name="Group 27"/>
          <p:cNvGrpSpPr/>
          <p:nvPr/>
        </p:nvGrpSpPr>
        <p:grpSpPr>
          <a:xfrm>
            <a:off x="10143802" y="4798591"/>
            <a:ext cx="1259539" cy="1938992"/>
            <a:chOff x="13790899" y="2898180"/>
            <a:chExt cx="1636295" cy="2217941"/>
          </a:xfrm>
        </p:grpSpPr>
        <p:sp>
          <p:nvSpPr>
            <p:cNvPr id="29" name="Rectangle 28"/>
            <p:cNvSpPr/>
            <p:nvPr/>
          </p:nvSpPr>
          <p:spPr>
            <a:xfrm>
              <a:off x="13790899" y="309475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032094" y="2898180"/>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5</a:t>
              </a:r>
            </a:p>
          </p:txBody>
        </p:sp>
      </p:grpSp>
      <p:grpSp>
        <p:nvGrpSpPr>
          <p:cNvPr id="31" name="Group 30"/>
          <p:cNvGrpSpPr/>
          <p:nvPr/>
        </p:nvGrpSpPr>
        <p:grpSpPr>
          <a:xfrm>
            <a:off x="10151297" y="4738788"/>
            <a:ext cx="1259539" cy="1938992"/>
            <a:chOff x="10347158" y="2887398"/>
            <a:chExt cx="1636295" cy="2217941"/>
          </a:xfrm>
        </p:grpSpPr>
        <p:sp>
          <p:nvSpPr>
            <p:cNvPr id="32" name="Rectangle 31"/>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3</a:t>
              </a:r>
            </a:p>
          </p:txBody>
        </p:sp>
      </p:grpSp>
      <p:grpSp>
        <p:nvGrpSpPr>
          <p:cNvPr id="37" name="Group 36"/>
          <p:cNvGrpSpPr/>
          <p:nvPr/>
        </p:nvGrpSpPr>
        <p:grpSpPr>
          <a:xfrm>
            <a:off x="10143802" y="4730769"/>
            <a:ext cx="1259539" cy="1938992"/>
            <a:chOff x="10347158" y="2887397"/>
            <a:chExt cx="1636295" cy="2217941"/>
          </a:xfrm>
        </p:grpSpPr>
        <p:sp>
          <p:nvSpPr>
            <p:cNvPr id="38" name="Rectangle 37"/>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1</a:t>
              </a:r>
            </a:p>
          </p:txBody>
        </p:sp>
      </p:grpSp>
      <p:grpSp>
        <p:nvGrpSpPr>
          <p:cNvPr id="34" name="Group 33"/>
          <p:cNvGrpSpPr/>
          <p:nvPr/>
        </p:nvGrpSpPr>
        <p:grpSpPr>
          <a:xfrm>
            <a:off x="10196838" y="2842973"/>
            <a:ext cx="1259539" cy="1938992"/>
            <a:chOff x="10347158" y="2887398"/>
            <a:chExt cx="1636295" cy="2217941"/>
          </a:xfrm>
        </p:grpSpPr>
        <p:sp>
          <p:nvSpPr>
            <p:cNvPr id="35" name="Rectangle 34"/>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4</a:t>
              </a:r>
            </a:p>
          </p:txBody>
        </p:sp>
      </p:grpSp>
      <p:grpSp>
        <p:nvGrpSpPr>
          <p:cNvPr id="46" name="Group 45"/>
          <p:cNvGrpSpPr/>
          <p:nvPr/>
        </p:nvGrpSpPr>
        <p:grpSpPr>
          <a:xfrm>
            <a:off x="10176818" y="2850169"/>
            <a:ext cx="1259539" cy="1938992"/>
            <a:chOff x="10347158" y="2887398"/>
            <a:chExt cx="1636295" cy="2217941"/>
          </a:xfrm>
        </p:grpSpPr>
        <p:sp>
          <p:nvSpPr>
            <p:cNvPr id="47" name="Rectangle 46"/>
            <p:cNvSpPr/>
            <p:nvPr/>
          </p:nvSpPr>
          <p:spPr>
            <a:xfrm>
              <a:off x="10347158" y="3180347"/>
              <a:ext cx="1636295" cy="18247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0575436" y="2887397"/>
              <a:ext cx="1153906" cy="2217941"/>
            </a:xfrm>
            <a:prstGeom prst="rect">
              <a:avLst/>
            </a:prstGeom>
            <a:noFill/>
          </p:spPr>
          <p:txBody>
            <a:bodyPr wrap="square" rtlCol="0">
              <a:spAutoFit/>
            </a:bodyPr>
            <a:lstStyle/>
            <a:p>
              <a:r>
                <a:rPr lang="en-US" sz="12000" b="1">
                  <a:solidFill>
                    <a:srgbClr val="FF0000"/>
                  </a:solidFill>
                  <a:latin typeface=".VnAvant" panose="020B7200000000000000" pitchFamily="34" charset="0"/>
                  <a:cs typeface="Times New Roman" panose="020206030504050203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1+#ppt_w/2"/>
                                          </p:val>
                                        </p:tav>
                                        <p:tav tm="100000">
                                          <p:val>
                                            <p:strVal val="#ppt_x"/>
                                          </p:val>
                                        </p:tav>
                                      </p:tavLst>
                                    </p:anim>
                                    <p:anim calcmode="lin" valueType="num">
                                      <p:cBhvr additive="base">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1+#ppt_w/2"/>
                                          </p:val>
                                        </p:tav>
                                        <p:tav tm="100000">
                                          <p:val>
                                            <p:strVal val="#ppt_x"/>
                                          </p:val>
                                        </p:tav>
                                      </p:tavLst>
                                    </p:anim>
                                    <p:anim calcmode="lin" valueType="num">
                                      <p:cBhvr additive="base">
                                        <p:cTn id="4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1+#ppt_w/2"/>
                                          </p:val>
                                        </p:tav>
                                        <p:tav tm="100000">
                                          <p:val>
                                            <p:strVal val="#ppt_x"/>
                                          </p:val>
                                        </p:tav>
                                      </p:tavLst>
                                    </p:anim>
                                    <p:anim calcmode="lin" valueType="num">
                                      <p:cBhvr additive="base">
                                        <p:cTn id="5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1000" fill="hold"/>
                                        <p:tgtEl>
                                          <p:spTgt spid="17"/>
                                        </p:tgtEl>
                                        <p:attrNameLst>
                                          <p:attrName>ppt_x</p:attrName>
                                        </p:attrNameLst>
                                      </p:cBhvr>
                                      <p:tavLst>
                                        <p:tav tm="0">
                                          <p:val>
                                            <p:strVal val="1+#ppt_w/2"/>
                                          </p:val>
                                        </p:tav>
                                        <p:tav tm="100000">
                                          <p:val>
                                            <p:strVal val="#ppt_x"/>
                                          </p:val>
                                        </p:tav>
                                      </p:tavLst>
                                    </p:anim>
                                    <p:anim calcmode="lin" valueType="num">
                                      <p:cBhvr additive="base">
                                        <p:cTn id="5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5"/>
                                        </p:tgtEl>
                                      </p:cBhvr>
                                    </p:animEffect>
                                    <p:animScale>
                                      <p:cBhvr>
                                        <p:cTn id="66" dur="250" autoRev="1" fill="hold"/>
                                        <p:tgtEl>
                                          <p:spTgt spid="15"/>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6"/>
                                        </p:tgtEl>
                                      </p:cBhvr>
                                    </p:animEffect>
                                    <p:animScale>
                                      <p:cBhvr>
                                        <p:cTn id="71" dur="250" autoRev="1" fill="hold"/>
                                        <p:tgtEl>
                                          <p:spTgt spid="16"/>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7"/>
                                        </p:tgtEl>
                                      </p:cBhvr>
                                    </p:animEffect>
                                    <p:animScale>
                                      <p:cBhvr>
                                        <p:cTn id="76" dur="250" autoRev="1" fill="hold"/>
                                        <p:tgtEl>
                                          <p:spTgt spid="17"/>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1000" fill="hold"/>
                                        <p:tgtEl>
                                          <p:spTgt spid="18"/>
                                        </p:tgtEl>
                                        <p:attrNameLst>
                                          <p:attrName>ppt_x</p:attrName>
                                        </p:attrNameLst>
                                      </p:cBhvr>
                                      <p:tavLst>
                                        <p:tav tm="0">
                                          <p:val>
                                            <p:strVal val="1+#ppt_w/2"/>
                                          </p:val>
                                        </p:tav>
                                        <p:tav tm="100000">
                                          <p:val>
                                            <p:strVal val="#ppt_x"/>
                                          </p:val>
                                        </p:tav>
                                      </p:tavLst>
                                    </p:anim>
                                    <p:anim calcmode="lin" valueType="num">
                                      <p:cBhvr additive="base">
                                        <p:cTn id="89"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4"/>
                                        </p:tgtEl>
                                      </p:cBhvr>
                                    </p:animEffect>
                                    <p:animScale>
                                      <p:cBhvr>
                                        <p:cTn id="94" dur="250" autoRev="1" fill="hold"/>
                                        <p:tgtEl>
                                          <p:spTgt spid="14"/>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5"/>
                                        </p:tgtEl>
                                      </p:cBhvr>
                                    </p:animEffect>
                                    <p:animScale>
                                      <p:cBhvr>
                                        <p:cTn id="99" dur="250" autoRev="1" fill="hold"/>
                                        <p:tgtEl>
                                          <p:spTgt spid="15"/>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nodeType="clickEffect">
                                  <p:stCondLst>
                                    <p:cond delay="0"/>
                                  </p:stCondLst>
                                  <p:childTnLst>
                                    <p:animEffect transition="out" filter="fade">
                                      <p:cBhvr>
                                        <p:cTn id="103" dur="500" tmFilter="0, 0; .2, .5; .8, .5; 1, 0"/>
                                        <p:tgtEl>
                                          <p:spTgt spid="16"/>
                                        </p:tgtEl>
                                      </p:cBhvr>
                                    </p:animEffect>
                                    <p:animScale>
                                      <p:cBhvr>
                                        <p:cTn id="104" dur="250" autoRev="1" fill="hold"/>
                                        <p:tgtEl>
                                          <p:spTgt spid="16"/>
                                        </p:tgtEl>
                                      </p:cBhvr>
                                      <p:by x="105000" y="105000"/>
                                    </p:animScale>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18"/>
                                        </p:tgtEl>
                                      </p:cBhvr>
                                    </p:animEffect>
                                    <p:animScale>
                                      <p:cBhvr>
                                        <p:cTn id="114" dur="250" autoRev="1" fill="hold"/>
                                        <p:tgtEl>
                                          <p:spTgt spid="18"/>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25"/>
                                        </p:tgtEl>
                                      </p:cBhvr>
                                    </p:animEffect>
                                    <p:set>
                                      <p:cBhvr>
                                        <p:cTn id="119" dur="1" fill="hold">
                                          <p:stCondLst>
                                            <p:cond delay="499"/>
                                          </p:stCondLst>
                                        </p:cTn>
                                        <p:tgtEl>
                                          <p:spTgt spid="25"/>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fade">
                                      <p:cBhvr>
                                        <p:cTn id="124" dur="1000"/>
                                        <p:tgtEl>
                                          <p:spTgt spid="28"/>
                                        </p:tgtEl>
                                      </p:cBhvr>
                                    </p:animEffect>
                                    <p:anim calcmode="lin" valueType="num">
                                      <p:cBhvr>
                                        <p:cTn id="125" dur="1000" fill="hold"/>
                                        <p:tgtEl>
                                          <p:spTgt spid="28"/>
                                        </p:tgtEl>
                                        <p:attrNameLst>
                                          <p:attrName>ppt_x</p:attrName>
                                        </p:attrNameLst>
                                      </p:cBhvr>
                                      <p:tavLst>
                                        <p:tav tm="0">
                                          <p:val>
                                            <p:strVal val="#ppt_x"/>
                                          </p:val>
                                        </p:tav>
                                        <p:tav tm="100000">
                                          <p:val>
                                            <p:strVal val="#ppt_x"/>
                                          </p:val>
                                        </p:tav>
                                      </p:tavLst>
                                    </p:anim>
                                    <p:anim calcmode="lin" valueType="num">
                                      <p:cBhvr>
                                        <p:cTn id="1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6" presetClass="emph" presetSubtype="0" fill="hold" nodeType="clickEffect">
                                  <p:stCondLst>
                                    <p:cond delay="0"/>
                                  </p:stCondLst>
                                  <p:childTnLst>
                                    <p:animEffect transition="out" filter="fade">
                                      <p:cBhvr>
                                        <p:cTn id="130" dur="500" tmFilter="0, 0; .2, .5; .8, .5; 1, 0"/>
                                        <p:tgtEl>
                                          <p:spTgt spid="12"/>
                                        </p:tgtEl>
                                      </p:cBhvr>
                                    </p:animEffect>
                                    <p:animScale>
                                      <p:cBhvr>
                                        <p:cTn id="131" dur="250" autoRev="1" fill="hold"/>
                                        <p:tgtEl>
                                          <p:spTgt spid="12"/>
                                        </p:tgtEl>
                                      </p:cBhvr>
                                      <p:by x="105000" y="105000"/>
                                    </p:animScale>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1"/>
                                        </p:tgtEl>
                                      </p:cBhvr>
                                    </p:animEffect>
                                    <p:animScale>
                                      <p:cBhvr>
                                        <p:cTn id="136" dur="250" autoRev="1" fill="hold"/>
                                        <p:tgtEl>
                                          <p:spTgt spid="11"/>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10"/>
                                        </p:tgtEl>
                                      </p:cBhvr>
                                    </p:animEffect>
                                    <p:animScale>
                                      <p:cBhvr>
                                        <p:cTn id="141" dur="250" autoRev="1" fill="hold"/>
                                        <p:tgtEl>
                                          <p:spTgt spid="10"/>
                                        </p:tgtEl>
                                      </p:cBhvr>
                                      <p:by x="105000" y="105000"/>
                                    </p:animScale>
                                  </p:childTnLst>
                                </p:cTn>
                              </p:par>
                            </p:childTnLst>
                          </p:cTn>
                        </p:par>
                      </p:childTnLst>
                    </p:cTn>
                  </p:par>
                  <p:par>
                    <p:cTn id="142" fill="hold">
                      <p:stCondLst>
                        <p:cond delay="indefinite"/>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8"/>
                                        </p:tgtEl>
                                      </p:cBhvr>
                                    </p:animEffect>
                                    <p:animScale>
                                      <p:cBhvr>
                                        <p:cTn id="146" dur="250" autoRev="1" fill="hold"/>
                                        <p:tgtEl>
                                          <p:spTgt spid="8"/>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9"/>
                                        </p:tgtEl>
                                      </p:cBhvr>
                                    </p:animEffect>
                                    <p:animScale>
                                      <p:cBhvr>
                                        <p:cTn id="151" dur="250" autoRev="1" fill="hold"/>
                                        <p:tgtEl>
                                          <p:spTgt spid="9"/>
                                        </p:tgtEl>
                                      </p:cBhvr>
                                      <p:by x="105000" y="105000"/>
                                    </p:animScale>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2"/>
                                        </p:tgtEl>
                                        <p:attrNameLst>
                                          <p:attrName>style.visibility</p:attrName>
                                        </p:attrNameLst>
                                      </p:cBhvr>
                                      <p:to>
                                        <p:strVal val="visible"/>
                                      </p:to>
                                    </p:set>
                                    <p:animEffect transition="in" filter="fade">
                                      <p:cBhvr>
                                        <p:cTn id="156" dur="1000"/>
                                        <p:tgtEl>
                                          <p:spTgt spid="2"/>
                                        </p:tgtEl>
                                      </p:cBhvr>
                                    </p:animEffect>
                                    <p:anim calcmode="lin" valueType="num">
                                      <p:cBhvr>
                                        <p:cTn id="157" dur="1000" fill="hold"/>
                                        <p:tgtEl>
                                          <p:spTgt spid="2"/>
                                        </p:tgtEl>
                                        <p:attrNameLst>
                                          <p:attrName>ppt_x</p:attrName>
                                        </p:attrNameLst>
                                      </p:cBhvr>
                                      <p:tavLst>
                                        <p:tav tm="0">
                                          <p:val>
                                            <p:strVal val="#ppt_x"/>
                                          </p:val>
                                        </p:tav>
                                        <p:tav tm="100000">
                                          <p:val>
                                            <p:strVal val="#ppt_x"/>
                                          </p:val>
                                        </p:tav>
                                      </p:tavLst>
                                    </p:anim>
                                    <p:anim calcmode="lin" valueType="num">
                                      <p:cBhvr>
                                        <p:cTn id="1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4" presetClass="exit" presetSubtype="10" fill="hold" nodeType="clickEffect">
                                  <p:stCondLst>
                                    <p:cond delay="0"/>
                                  </p:stCondLst>
                                  <p:childTnLst>
                                    <p:animEffect transition="out" filter="randombar(horizontal)">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4" presetClass="exit" presetSubtype="10" fill="hold" nodeType="clickEffect">
                                  <p:stCondLst>
                                    <p:cond delay="0"/>
                                  </p:stCondLst>
                                  <p:childTnLst>
                                    <p:animEffect transition="out" filter="randombar(horizontal)">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28"/>
                                        </p:tgtEl>
                                      </p:cBhvr>
                                    </p:animEffect>
                                    <p:set>
                                      <p:cBhvr>
                                        <p:cTn id="173" dur="1" fill="hold">
                                          <p:stCondLst>
                                            <p:cond delay="499"/>
                                          </p:stCondLst>
                                        </p:cTn>
                                        <p:tgtEl>
                                          <p:spTgt spid="28"/>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fade">
                                      <p:cBhvr>
                                        <p:cTn id="178" dur="1000"/>
                                        <p:tgtEl>
                                          <p:spTgt spid="31"/>
                                        </p:tgtEl>
                                      </p:cBhvr>
                                    </p:animEffect>
                                    <p:anim calcmode="lin" valueType="num">
                                      <p:cBhvr>
                                        <p:cTn id="179" dur="1000" fill="hold"/>
                                        <p:tgtEl>
                                          <p:spTgt spid="31"/>
                                        </p:tgtEl>
                                        <p:attrNameLst>
                                          <p:attrName>ppt_x</p:attrName>
                                        </p:attrNameLst>
                                      </p:cBhvr>
                                      <p:tavLst>
                                        <p:tav tm="0">
                                          <p:val>
                                            <p:strVal val="#ppt_x"/>
                                          </p:val>
                                        </p:tav>
                                        <p:tav tm="100000">
                                          <p:val>
                                            <p:strVal val="#ppt_x"/>
                                          </p:val>
                                        </p:tav>
                                      </p:tavLst>
                                    </p:anim>
                                    <p:anim calcmode="lin" valueType="num">
                                      <p:cBhvr>
                                        <p:cTn id="1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16"/>
                                        </p:tgtEl>
                                      </p:cBhvr>
                                    </p:animEffect>
                                    <p:set>
                                      <p:cBhvr>
                                        <p:cTn id="185" dur="1" fill="hold">
                                          <p:stCondLst>
                                            <p:cond delay="499"/>
                                          </p:stCondLst>
                                        </p:cTn>
                                        <p:tgtEl>
                                          <p:spTgt spid="16"/>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4" presetClass="exit" presetSubtype="10" fill="hold" nodeType="clickEffect">
                                  <p:stCondLst>
                                    <p:cond delay="0"/>
                                  </p:stCondLst>
                                  <p:childTnLst>
                                    <p:animEffect transition="out" filter="randombar(horizontal)">
                                      <p:cBhvr>
                                        <p:cTn id="194" dur="500"/>
                                        <p:tgtEl>
                                          <p:spTgt spid="31"/>
                                        </p:tgtEl>
                                      </p:cBhvr>
                                    </p:animEffect>
                                    <p:set>
                                      <p:cBhvr>
                                        <p:cTn id="195" dur="1" fill="hold">
                                          <p:stCondLst>
                                            <p:cond delay="499"/>
                                          </p:stCondLst>
                                        </p:cTn>
                                        <p:tgtEl>
                                          <p:spTgt spid="31"/>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nodeType="clickEffect">
                                  <p:stCondLst>
                                    <p:cond delay="0"/>
                                  </p:stCondLst>
                                  <p:childTnLst>
                                    <p:set>
                                      <p:cBhvr>
                                        <p:cTn id="199" dur="1" fill="hold">
                                          <p:stCondLst>
                                            <p:cond delay="0"/>
                                          </p:stCondLst>
                                        </p:cTn>
                                        <p:tgtEl>
                                          <p:spTgt spid="37"/>
                                        </p:tgtEl>
                                        <p:attrNameLst>
                                          <p:attrName>style.visibility</p:attrName>
                                        </p:attrNameLst>
                                      </p:cBhvr>
                                      <p:to>
                                        <p:strVal val="visible"/>
                                      </p:to>
                                    </p:set>
                                    <p:animEffect transition="in" filter="fade">
                                      <p:cBhvr>
                                        <p:cTn id="200" dur="1000"/>
                                        <p:tgtEl>
                                          <p:spTgt spid="37"/>
                                        </p:tgtEl>
                                      </p:cBhvr>
                                    </p:animEffect>
                                    <p:anim calcmode="lin" valueType="num">
                                      <p:cBhvr>
                                        <p:cTn id="201" dur="1000" fill="hold"/>
                                        <p:tgtEl>
                                          <p:spTgt spid="37"/>
                                        </p:tgtEl>
                                        <p:attrNameLst>
                                          <p:attrName>ppt_x</p:attrName>
                                        </p:attrNameLst>
                                      </p:cBhvr>
                                      <p:tavLst>
                                        <p:tav tm="0">
                                          <p:val>
                                            <p:strVal val="#ppt_x"/>
                                          </p:val>
                                        </p:tav>
                                        <p:tav tm="100000">
                                          <p:val>
                                            <p:strVal val="#ppt_x"/>
                                          </p:val>
                                        </p:tav>
                                      </p:tavLst>
                                    </p:anim>
                                    <p:anim calcmode="lin" valueType="num">
                                      <p:cBhvr>
                                        <p:cTn id="20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14" presetClass="exit" presetSubtype="10" fill="hold" nodeType="clickEffect">
                                  <p:stCondLst>
                                    <p:cond delay="0"/>
                                  </p:stCondLst>
                                  <p:childTnLst>
                                    <p:animEffect transition="out" filter="randombar(horizontal)">
                                      <p:cBhvr>
                                        <p:cTn id="206" dur="500"/>
                                        <p:tgtEl>
                                          <p:spTgt spid="14"/>
                                        </p:tgtEl>
                                      </p:cBhvr>
                                    </p:animEffect>
                                    <p:set>
                                      <p:cBhvr>
                                        <p:cTn id="207" dur="1" fill="hold">
                                          <p:stCondLst>
                                            <p:cond delay="499"/>
                                          </p:stCondLst>
                                        </p:cTn>
                                        <p:tgtEl>
                                          <p:spTgt spid="1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4" presetClass="exit" presetSubtype="10" fill="hold" nodeType="clickEffect">
                                  <p:stCondLst>
                                    <p:cond delay="0"/>
                                  </p:stCondLst>
                                  <p:childTnLst>
                                    <p:animEffect transition="out" filter="randombar(horizontal)">
                                      <p:cBhvr>
                                        <p:cTn id="211" dur="500"/>
                                        <p:tgtEl>
                                          <p:spTgt spid="37"/>
                                        </p:tgtEl>
                                      </p:cBhvr>
                                    </p:animEffect>
                                    <p:set>
                                      <p:cBhvr>
                                        <p:cTn id="212" dur="1" fill="hold">
                                          <p:stCondLst>
                                            <p:cond delay="499"/>
                                          </p:stCondLst>
                                        </p:cTn>
                                        <p:tgtEl>
                                          <p:spTgt spid="37"/>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4" presetClass="exit" presetSubtype="10" fill="hold" nodeType="clickEffect">
                                  <p:stCondLst>
                                    <p:cond delay="0"/>
                                  </p:stCondLst>
                                  <p:childTnLst>
                                    <p:animEffect transition="out" filter="randombar(horizontal)">
                                      <p:cBhvr>
                                        <p:cTn id="216" dur="500"/>
                                        <p:tgtEl>
                                          <p:spTgt spid="9"/>
                                        </p:tgtEl>
                                      </p:cBhvr>
                                    </p:animEffect>
                                    <p:set>
                                      <p:cBhvr>
                                        <p:cTn id="217" dur="1" fill="hold">
                                          <p:stCondLst>
                                            <p:cond delay="499"/>
                                          </p:stCondLst>
                                        </p:cTn>
                                        <p:tgtEl>
                                          <p:spTgt spid="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4" presetClass="exit" presetSubtype="10" fill="hold" nodeType="clickEffect">
                                  <p:stCondLst>
                                    <p:cond delay="0"/>
                                  </p:stCondLst>
                                  <p:childTnLst>
                                    <p:animEffect transition="out" filter="randombar(horizontal)">
                                      <p:cBhvr>
                                        <p:cTn id="221" dur="500"/>
                                        <p:tgtEl>
                                          <p:spTgt spid="2"/>
                                        </p:tgtEl>
                                      </p:cBhvr>
                                    </p:animEffect>
                                    <p:set>
                                      <p:cBhvr>
                                        <p:cTn id="222" dur="1" fill="hold">
                                          <p:stCondLst>
                                            <p:cond delay="499"/>
                                          </p:stCondLst>
                                        </p:cTn>
                                        <p:tgtEl>
                                          <p:spTgt spid="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nodeType="clickEffect">
                                  <p:stCondLst>
                                    <p:cond delay="0"/>
                                  </p:stCondLst>
                                  <p:childTnLst>
                                    <p:set>
                                      <p:cBhvr>
                                        <p:cTn id="226" dur="1" fill="hold">
                                          <p:stCondLst>
                                            <p:cond delay="0"/>
                                          </p:stCondLst>
                                        </p:cTn>
                                        <p:tgtEl>
                                          <p:spTgt spid="34"/>
                                        </p:tgtEl>
                                        <p:attrNameLst>
                                          <p:attrName>style.visibility</p:attrName>
                                        </p:attrNameLst>
                                      </p:cBhvr>
                                      <p:to>
                                        <p:strVal val="visible"/>
                                      </p:to>
                                    </p:set>
                                    <p:animEffect transition="in" filter="fade">
                                      <p:cBhvr>
                                        <p:cTn id="227" dur="1000"/>
                                        <p:tgtEl>
                                          <p:spTgt spid="34"/>
                                        </p:tgtEl>
                                      </p:cBhvr>
                                    </p:animEffect>
                                    <p:anim calcmode="lin" valueType="num">
                                      <p:cBhvr>
                                        <p:cTn id="228" dur="1000" fill="hold"/>
                                        <p:tgtEl>
                                          <p:spTgt spid="34"/>
                                        </p:tgtEl>
                                        <p:attrNameLst>
                                          <p:attrName>ppt_x</p:attrName>
                                        </p:attrNameLst>
                                      </p:cBhvr>
                                      <p:tavLst>
                                        <p:tav tm="0">
                                          <p:val>
                                            <p:strVal val="#ppt_x"/>
                                          </p:val>
                                        </p:tav>
                                        <p:tav tm="100000">
                                          <p:val>
                                            <p:strVal val="#ppt_x"/>
                                          </p:val>
                                        </p:tav>
                                      </p:tavLst>
                                    </p:anim>
                                    <p:anim calcmode="lin" valueType="num">
                                      <p:cBhvr>
                                        <p:cTn id="2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14" presetClass="exit" presetSubtype="10" fill="hold" nodeType="clickEffect">
                                  <p:stCondLst>
                                    <p:cond delay="0"/>
                                  </p:stCondLst>
                                  <p:childTnLst>
                                    <p:animEffect transition="out" filter="randombar(horizontal)">
                                      <p:cBhvr>
                                        <p:cTn id="233" dur="500"/>
                                        <p:tgtEl>
                                          <p:spTgt spid="8"/>
                                        </p:tgtEl>
                                      </p:cBhvr>
                                    </p:animEffect>
                                    <p:set>
                                      <p:cBhvr>
                                        <p:cTn id="234" dur="1" fill="hold">
                                          <p:stCondLst>
                                            <p:cond delay="499"/>
                                          </p:stCondLst>
                                        </p:cTn>
                                        <p:tgtEl>
                                          <p:spTgt spid="8"/>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4" presetClass="exit" presetSubtype="10" fill="hold" nodeType="clickEffect">
                                  <p:stCondLst>
                                    <p:cond delay="0"/>
                                  </p:stCondLst>
                                  <p:childTnLst>
                                    <p:animEffect transition="out" filter="randombar(horizontal)">
                                      <p:cBhvr>
                                        <p:cTn id="238" dur="500"/>
                                        <p:tgtEl>
                                          <p:spTgt spid="10"/>
                                        </p:tgtEl>
                                      </p:cBhvr>
                                    </p:animEffect>
                                    <p:set>
                                      <p:cBhvr>
                                        <p:cTn id="239" dur="1" fill="hold">
                                          <p:stCondLst>
                                            <p:cond delay="499"/>
                                          </p:stCondLst>
                                        </p:cTn>
                                        <p:tgtEl>
                                          <p:spTgt spid="10"/>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4" presetClass="exit" presetSubtype="10" fill="hold" nodeType="clickEffect">
                                  <p:stCondLst>
                                    <p:cond delay="0"/>
                                  </p:stCondLst>
                                  <p:childTnLst>
                                    <p:animEffect transition="out" filter="randombar(horizontal)">
                                      <p:cBhvr>
                                        <p:cTn id="243" dur="500"/>
                                        <p:tgtEl>
                                          <p:spTgt spid="34"/>
                                        </p:tgtEl>
                                      </p:cBhvr>
                                    </p:animEffect>
                                    <p:set>
                                      <p:cBhvr>
                                        <p:cTn id="244" dur="1" fill="hold">
                                          <p:stCondLst>
                                            <p:cond delay="499"/>
                                          </p:stCondLst>
                                        </p:cTn>
                                        <p:tgtEl>
                                          <p:spTgt spid="34"/>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42" presetClass="entr" presetSubtype="0" fill="hold" nodeType="clickEffect">
                                  <p:stCondLst>
                                    <p:cond delay="0"/>
                                  </p:stCondLst>
                                  <p:childTnLst>
                                    <p:set>
                                      <p:cBhvr>
                                        <p:cTn id="248" dur="1" fill="hold">
                                          <p:stCondLst>
                                            <p:cond delay="0"/>
                                          </p:stCondLst>
                                        </p:cTn>
                                        <p:tgtEl>
                                          <p:spTgt spid="46"/>
                                        </p:tgtEl>
                                        <p:attrNameLst>
                                          <p:attrName>style.visibility</p:attrName>
                                        </p:attrNameLst>
                                      </p:cBhvr>
                                      <p:to>
                                        <p:strVal val="visible"/>
                                      </p:to>
                                    </p:set>
                                    <p:animEffect transition="in" filter="fade">
                                      <p:cBhvr>
                                        <p:cTn id="249" dur="1000"/>
                                        <p:tgtEl>
                                          <p:spTgt spid="46"/>
                                        </p:tgtEl>
                                      </p:cBhvr>
                                    </p:animEffect>
                                    <p:anim calcmode="lin" valueType="num">
                                      <p:cBhvr>
                                        <p:cTn id="250" dur="1000" fill="hold"/>
                                        <p:tgtEl>
                                          <p:spTgt spid="46"/>
                                        </p:tgtEl>
                                        <p:attrNameLst>
                                          <p:attrName>ppt_x</p:attrName>
                                        </p:attrNameLst>
                                      </p:cBhvr>
                                      <p:tavLst>
                                        <p:tav tm="0">
                                          <p:val>
                                            <p:strVal val="#ppt_x"/>
                                          </p:val>
                                        </p:tav>
                                        <p:tav tm="100000">
                                          <p:val>
                                            <p:strVal val="#ppt_x"/>
                                          </p:val>
                                        </p:tav>
                                      </p:tavLst>
                                    </p:anim>
                                    <p:anim calcmode="lin" valueType="num">
                                      <p:cBhvr>
                                        <p:cTn id="25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14" presetClass="exit" presetSubtype="10" fill="hold" nodeType="clickEffect">
                                  <p:stCondLst>
                                    <p:cond delay="0"/>
                                  </p:stCondLst>
                                  <p:childTnLst>
                                    <p:animEffect transition="out" filter="randombar(horizontal)">
                                      <p:cBhvr>
                                        <p:cTn id="255" dur="500"/>
                                        <p:tgtEl>
                                          <p:spTgt spid="11"/>
                                        </p:tgtEl>
                                      </p:cBhvr>
                                    </p:animEffect>
                                    <p:set>
                                      <p:cBhvr>
                                        <p:cTn id="256" dur="1" fill="hold">
                                          <p:stCondLst>
                                            <p:cond delay="499"/>
                                          </p:stCondLst>
                                        </p:cTn>
                                        <p:tgtEl>
                                          <p:spTgt spid="11"/>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4" presetClass="exit" presetSubtype="10" fill="hold" nodeType="clickEffect">
                                  <p:stCondLst>
                                    <p:cond delay="0"/>
                                  </p:stCondLst>
                                  <p:childTnLst>
                                    <p:animEffect transition="out" filter="randombar(horizontal)">
                                      <p:cBhvr>
                                        <p:cTn id="260" dur="500"/>
                                        <p:tgtEl>
                                          <p:spTgt spid="12"/>
                                        </p:tgtEl>
                                      </p:cBhvr>
                                    </p:animEffect>
                                    <p:set>
                                      <p:cBhvr>
                                        <p:cTn id="261" dur="1" fill="hold">
                                          <p:stCondLst>
                                            <p:cond delay="499"/>
                                          </p:stCondLst>
                                        </p:cTn>
                                        <p:tgtEl>
                                          <p:spTgt spid="12"/>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4" presetClass="exit" presetSubtype="10" fill="hold" nodeType="clickEffect">
                                  <p:stCondLst>
                                    <p:cond delay="0"/>
                                  </p:stCondLst>
                                  <p:childTnLst>
                                    <p:animEffect transition="out" filter="randombar(horizontal)">
                                      <p:cBhvr>
                                        <p:cTn id="265" dur="500"/>
                                        <p:tgtEl>
                                          <p:spTgt spid="46"/>
                                        </p:tgtEl>
                                      </p:cBhvr>
                                    </p:animEffect>
                                    <p:set>
                                      <p:cBhvr>
                                        <p:cTn id="26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1740568" y="2321004"/>
            <a:ext cx="8710863" cy="1107996"/>
          </a:xfrm>
          <a:prstGeom prst="rect">
            <a:avLst/>
          </a:prstGeom>
          <a:noFill/>
        </p:spPr>
        <p:txBody>
          <a:bodyPr wrap="square" rtlCol="0">
            <a:spAutoFit/>
          </a:bodyPr>
          <a:lstStyle/>
          <a:p>
            <a:r>
              <a:rPr lang="en-US" sz="6600" b="1">
                <a:solidFill>
                  <a:srgbClr val="134A59"/>
                </a:solidFill>
                <a:latin typeface="Times New Roman" panose="02020603050405020304" pitchFamily="18" charset="0"/>
                <a:cs typeface="Times New Roman" panose="02020603050405020304" pitchFamily="18" charset="0"/>
              </a:rPr>
              <a:t>Trò chơi 1: Ai tinh mắt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7873" y="0"/>
            <a:ext cx="12192000" cy="6858000"/>
          </a:xfrm>
          <a:prstGeom prst="rect">
            <a:avLst/>
          </a:prstGeom>
        </p:spPr>
      </p:pic>
      <p:sp>
        <p:nvSpPr>
          <p:cNvPr id="3" name="TextBox 2"/>
          <p:cNvSpPr txBox="1"/>
          <p:nvPr/>
        </p:nvSpPr>
        <p:spPr>
          <a:xfrm>
            <a:off x="352926" y="272715"/>
            <a:ext cx="11839074" cy="769441"/>
          </a:xfrm>
          <a:prstGeom prst="rect">
            <a:avLst/>
          </a:prstGeom>
          <a:noFill/>
        </p:spPr>
        <p:txBody>
          <a:bodyPr wrap="square" rtlCol="0">
            <a:spAutoFit/>
          </a:bodyPr>
          <a:lstStyle/>
          <a:p>
            <a:r>
              <a:rPr lang="en-US" sz="4400" b="1">
                <a:solidFill>
                  <a:srgbClr val="134A59"/>
                </a:solidFill>
                <a:latin typeface="Times New Roman" panose="02020603050405020304" pitchFamily="18" charset="0"/>
                <a:cs typeface="Times New Roman" panose="02020603050405020304" pitchFamily="18" charset="0"/>
              </a:rPr>
              <a:t>Con hãy chọn chữ số 5 trong những số dưới đây:</a:t>
            </a:r>
          </a:p>
        </p:txBody>
      </p:sp>
      <p:grpSp>
        <p:nvGrpSpPr>
          <p:cNvPr id="6" name="Group 5"/>
          <p:cNvGrpSpPr/>
          <p:nvPr/>
        </p:nvGrpSpPr>
        <p:grpSpPr>
          <a:xfrm>
            <a:off x="727914" y="1700187"/>
            <a:ext cx="3272589" cy="2390274"/>
            <a:chOff x="557464" y="2233863"/>
            <a:chExt cx="3272589" cy="2390274"/>
          </a:xfrm>
        </p:grpSpPr>
        <p:sp>
          <p:nvSpPr>
            <p:cNvPr id="4" name="Cloud 3"/>
            <p:cNvSpPr/>
            <p:nvPr/>
          </p:nvSpPr>
          <p:spPr>
            <a:xfrm>
              <a:off x="557464" y="2233863"/>
              <a:ext cx="3272589" cy="239027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2</a:t>
              </a:r>
            </a:p>
          </p:txBody>
        </p:sp>
      </p:grpSp>
      <p:grpSp>
        <p:nvGrpSpPr>
          <p:cNvPr id="7" name="Group 6"/>
          <p:cNvGrpSpPr/>
          <p:nvPr/>
        </p:nvGrpSpPr>
        <p:grpSpPr>
          <a:xfrm>
            <a:off x="4000503" y="4058865"/>
            <a:ext cx="3272589" cy="2390274"/>
            <a:chOff x="557464" y="2233863"/>
            <a:chExt cx="3272589" cy="2390274"/>
          </a:xfrm>
        </p:grpSpPr>
        <p:sp>
          <p:nvSpPr>
            <p:cNvPr id="8" name="Cloud 7"/>
            <p:cNvSpPr/>
            <p:nvPr/>
          </p:nvSpPr>
          <p:spPr>
            <a:xfrm>
              <a:off x="557464" y="2233863"/>
              <a:ext cx="3272589" cy="2390274"/>
            </a:xfrm>
            <a:prstGeom prst="cloud">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5</a:t>
              </a:r>
            </a:p>
          </p:txBody>
        </p:sp>
      </p:grpSp>
      <p:grpSp>
        <p:nvGrpSpPr>
          <p:cNvPr id="13" name="Group 12"/>
          <p:cNvGrpSpPr/>
          <p:nvPr/>
        </p:nvGrpSpPr>
        <p:grpSpPr>
          <a:xfrm>
            <a:off x="7273092" y="1551797"/>
            <a:ext cx="3272589" cy="2390274"/>
            <a:chOff x="557464" y="2233863"/>
            <a:chExt cx="3272589" cy="2390274"/>
          </a:xfrm>
        </p:grpSpPr>
        <p:sp>
          <p:nvSpPr>
            <p:cNvPr id="14" name="Cloud 13"/>
            <p:cNvSpPr/>
            <p:nvPr/>
          </p:nvSpPr>
          <p:spPr>
            <a:xfrm>
              <a:off x="557464" y="2233863"/>
              <a:ext cx="3272589" cy="2390274"/>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12233" y="2272642"/>
              <a:ext cx="1163052" cy="2015936"/>
            </a:xfrm>
            <a:prstGeom prst="rect">
              <a:avLst/>
            </a:prstGeom>
            <a:noFill/>
          </p:spPr>
          <p:txBody>
            <a:bodyPr wrap="square" rtlCol="0">
              <a:spAutoFit/>
            </a:bodyPr>
            <a:lstStyle/>
            <a:p>
              <a:r>
                <a:rPr lang="en-US" sz="12500" b="1">
                  <a:solidFill>
                    <a:schemeClr val="accent1">
                      <a:lumMod val="50000"/>
                    </a:schemeClr>
                  </a:solidFill>
                  <a:latin typeface=".VnAvant" panose="020B7200000000000000" pitchFamily="34" charset="0"/>
                </a:rPr>
                <a:t>4</a:t>
              </a:r>
            </a:p>
          </p:txBody>
        </p:sp>
      </p:grpSp>
      <p:pic>
        <p:nvPicPr>
          <p:cNvPr id="10" name="đồng h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7873" y="6194788"/>
            <a:ext cx="663212" cy="66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23" presetClass="entr" presetSubtype="16" fill="hold" nodeType="withEffect">
                                  <p:stCondLst>
                                    <p:cond delay="130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200" fill="hold"/>
                                        <p:tgtEl>
                                          <p:spTgt spid="10"/>
                                        </p:tgtEl>
                                        <p:attrNameLst>
                                          <p:attrName>ppt_w</p:attrName>
                                        </p:attrNameLst>
                                      </p:cBhvr>
                                      <p:tavLst>
                                        <p:tav tm="0">
                                          <p:val>
                                            <p:fltVal val="0"/>
                                          </p:val>
                                        </p:tav>
                                        <p:tav tm="100000">
                                          <p:val>
                                            <p:strVal val="#ppt_w"/>
                                          </p:val>
                                        </p:tav>
                                      </p:tavLst>
                                    </p:anim>
                                    <p:anim calcmode="lin" valueType="num">
                                      <p:cBhvr>
                                        <p:cTn id="17" dur="12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32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6" presetClass="exit" presetSubtype="16" fill="hold" nodeType="clickEffect">
                                  <p:stCondLst>
                                    <p:cond delay="0"/>
                                  </p:stCondLst>
                                  <p:childTnLst>
                                    <p:animEffect transition="out" filter="circle(in)">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xit" presetSubtype="16" fill="hold" nodeType="clickEffect">
                                  <p:stCondLst>
                                    <p:cond delay="0"/>
                                  </p:stCondLst>
                                  <p:childTnLst>
                                    <p:animEffect transition="out" filter="circle(in)">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16667E-7 -2.22222E-6 L 0.00234 -0.24004 " pathEditMode="relative" rAng="0" ptsTypes="AA">
                                      <p:cBhvr>
                                        <p:cTn id="35" dur="1500" fill="hold"/>
                                        <p:tgtEl>
                                          <p:spTgt spid="7"/>
                                        </p:tgtEl>
                                        <p:attrNameLst>
                                          <p:attrName>ppt_x</p:attrName>
                                          <p:attrName>ppt_y</p:attrName>
                                        </p:attrNameLst>
                                      </p:cBhvr>
                                      <p:rCtr x="117" y="-12014"/>
                                    </p:animMotion>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40900">
                <p:cTn id="40"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215</Words>
  <Application>Microsoft Office PowerPoint</Application>
  <PresentationFormat>Widescreen</PresentationFormat>
  <Paragraphs>49</Paragraphs>
  <Slides>16</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.VnAristote</vt:lpstr>
      <vt:lpstr>.VnAvant</vt:lpstr>
      <vt:lpstr>Arial</vt:lpstr>
      <vt:lpstr>Calibri</vt:lpstr>
      <vt:lpstr>Calibri Light</vt:lpstr>
      <vt:lpstr>Times New Roman</vt:lpstr>
      <vt:lpstr>Office Theme</vt:lpstr>
      <vt:lpstr>PHÒNG GIÁO DỤC VÀ ĐÀO TẠO QUẬN LONG BIÊN TRƯỜNG MẦM NON HOA MỘC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HOA HƯỚNG DƯƠNG</dc:title>
  <dc:creator>Administrator</dc:creator>
  <cp:lastModifiedBy>Trang Nguyen</cp:lastModifiedBy>
  <cp:revision>11</cp:revision>
  <dcterms:created xsi:type="dcterms:W3CDTF">2024-03-24T10:52:00Z</dcterms:created>
  <dcterms:modified xsi:type="dcterms:W3CDTF">2024-03-31T14:40:45Z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325C7630D192458599DEE66EE7E0D019_12</vt:lpwstr>
  </property>
  <property fmtid="{D5CDD505-2E9C-101B-9397-08002B2CF9AE}" pid="3" name="KSOProductBuildVer">
    <vt:lpwstr>1033-12.2.0.13489</vt:lpwstr>
  </property>
</Properties>
</file>