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57" r:id="rId2"/>
    <p:sldId id="256" r:id="rId3"/>
    <p:sldId id="258" r:id="rId4"/>
    <p:sldId id="304" r:id="rId5"/>
    <p:sldId id="305" r:id="rId6"/>
    <p:sldId id="259" r:id="rId7"/>
    <p:sldId id="306" r:id="rId8"/>
    <p:sldId id="302" r:id="rId9"/>
    <p:sldId id="308" r:id="rId10"/>
    <p:sldId id="307" r:id="rId11"/>
    <p:sldId id="263" r:id="rId12"/>
    <p:sldId id="269" r:id="rId13"/>
    <p:sldId id="272" r:id="rId14"/>
    <p:sldId id="303" r:id="rId15"/>
    <p:sldId id="273" r:id="rId16"/>
    <p:sldId id="274" r:id="rId17"/>
    <p:sldId id="275" r:id="rId18"/>
    <p:sldId id="276" r:id="rId19"/>
    <p:sldId id="277" r:id="rId20"/>
    <p:sldId id="278" r:id="rId21"/>
    <p:sldId id="287" r:id="rId22"/>
    <p:sldId id="290" r:id="rId23"/>
    <p:sldId id="310" r:id="rId24"/>
  </p:sldIdLst>
  <p:sldSz cx="12192000" cy="6858000"/>
  <p:notesSz cx="6858000" cy="9144000"/>
  <p:custDataLst>
    <p:tags r:id="rId26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43AD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74" d="100"/>
          <a:sy n="74" d="100"/>
        </p:scale>
        <p:origin x="907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DD0DA2-E2F5-47B8-96B7-D32A62719D7B}" type="datetimeFigureOut">
              <a:rPr lang="en-US" smtClean="0"/>
              <a:t>3/3/2024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AF4E4B-0F2B-440B-971F-159D0D8736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32278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AF4E4B-0F2B-440B-971F-159D0D87361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35478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6DEF6-C910-4892-89DA-36214749A2C9}" type="datetimeFigureOut">
              <a:rPr lang="en-US" smtClean="0"/>
              <a:t>3/3/2024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1D52B-1573-4B53-B2FF-87BFCD50AF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04340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6DEF6-C910-4892-89DA-36214749A2C9}" type="datetimeFigureOut">
              <a:rPr lang="en-US" smtClean="0"/>
              <a:t>3/3/2024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1D52B-1573-4B53-B2FF-87BFCD50AF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6283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6DEF6-C910-4892-89DA-36214749A2C9}" type="datetimeFigureOut">
              <a:rPr lang="en-US" smtClean="0"/>
              <a:t>3/3/2024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1D52B-1573-4B53-B2FF-87BFCD50AF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4832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6DEF6-C910-4892-89DA-36214749A2C9}" type="datetimeFigureOut">
              <a:rPr lang="en-US" smtClean="0"/>
              <a:t>3/3/2024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1D52B-1573-4B53-B2FF-87BFCD50AF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81334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6DEF6-C910-4892-89DA-36214749A2C9}" type="datetimeFigureOut">
              <a:rPr lang="en-US" smtClean="0"/>
              <a:t>3/3/2024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1D52B-1573-4B53-B2FF-87BFCD50AF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26900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6DEF6-C910-4892-89DA-36214749A2C9}" type="datetimeFigureOut">
              <a:rPr lang="en-US" smtClean="0"/>
              <a:t>3/3/2024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1D52B-1573-4B53-B2FF-87BFCD50AF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98941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6DEF6-C910-4892-89DA-36214749A2C9}" type="datetimeFigureOut">
              <a:rPr lang="en-US" smtClean="0"/>
              <a:t>3/3/2024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1D52B-1573-4B53-B2FF-87BFCD50AF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497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6DEF6-C910-4892-89DA-36214749A2C9}" type="datetimeFigureOut">
              <a:rPr lang="en-US" smtClean="0"/>
              <a:t>3/3/2024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1D52B-1573-4B53-B2FF-87BFCD50AF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79837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6DEF6-C910-4892-89DA-36214749A2C9}" type="datetimeFigureOut">
              <a:rPr lang="en-US" smtClean="0"/>
              <a:t>3/3/2024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1D52B-1573-4B53-B2FF-87BFCD50AF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35134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6DEF6-C910-4892-89DA-36214749A2C9}" type="datetimeFigureOut">
              <a:rPr lang="en-US" smtClean="0"/>
              <a:t>3/3/2024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1D52B-1573-4B53-B2FF-87BFCD50AF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2652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6DEF6-C910-4892-89DA-36214749A2C9}" type="datetimeFigureOut">
              <a:rPr lang="en-US" smtClean="0"/>
              <a:t>3/3/2024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1D52B-1573-4B53-B2FF-87BFCD50AF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26525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D6DEF6-C910-4892-89DA-36214749A2C9}" type="datetimeFigureOut">
              <a:rPr lang="en-US" smtClean="0"/>
              <a:t>3/3/2024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71D52B-1573-4B53-B2FF-87BFCD50AF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36067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1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2264228" y="60960"/>
            <a:ext cx="7559041" cy="81860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UBND </a:t>
            </a:r>
            <a:r>
              <a:rPr lang="vi-VN" sz="1800" b="1" dirty="0"/>
              <a:t>QUẬN LONG BIÊN</a:t>
            </a:r>
            <a:br>
              <a:rPr lang="vi-VN" sz="1800" b="1" dirty="0"/>
            </a:br>
            <a:r>
              <a:rPr lang="vi-VN" sz="1800" b="1" dirty="0"/>
              <a:t>TRƯỜNG </a:t>
            </a:r>
            <a:r>
              <a:rPr lang="vi-VN" sz="1800" b="1"/>
              <a:t>MẦM N</a:t>
            </a:r>
            <a:r>
              <a:rPr lang="en-US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ON HOA MỘC LAN</a:t>
            </a:r>
            <a:endParaRPr lang="en-US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81068" y="1077240"/>
            <a:ext cx="1725359" cy="1656344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2979151" y="3120235"/>
            <a:ext cx="6204857" cy="60524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2000" b="1" dirty="0">
                <a:solidFill>
                  <a:srgbClr val="0000FF"/>
                </a:solidFill>
              </a:rPr>
              <a:t>LĨNH VỰC PHÁT TRIỂN NGÔN NGỮ</a:t>
            </a:r>
            <a:endParaRPr lang="en-US" sz="2000" b="1" dirty="0">
              <a:solidFill>
                <a:srgbClr val="0000FF"/>
              </a:solidFill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3568131" y="3874974"/>
            <a:ext cx="5143831" cy="84718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quen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endParaRPr lang="en-US" sz="2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4924883" y="6335073"/>
            <a:ext cx="2693126" cy="3710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vi-VN" sz="1800" dirty="0"/>
              <a:t>Năm học: 2023 - 2024</a:t>
            </a:r>
            <a:endParaRPr lang="en-US" sz="1800" dirty="0"/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4420386" y="4335692"/>
            <a:ext cx="3702121" cy="51446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vi-VN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Giàn gấc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3903165" y="4901526"/>
            <a:ext cx="4736562" cy="58482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5-6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78707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0" grpId="0"/>
      <p:bldP spid="12" grpId="0"/>
      <p:bldP spid="18" grpId="0"/>
      <p:bldP spid="2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Phạm Hoan: Bài thơ GIÀN GẤC - Tác giả : Đặng vương Hư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1852"/>
            <a:ext cx="12192000" cy="6877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01707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Thơ Giàn Gấc -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22887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Thơ : Giàn gấc | MN Cự Khố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14092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2096460" y="2460526"/>
            <a:ext cx="6912768" cy="194421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Đàm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8423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3091843" y="2345858"/>
            <a:ext cx="5184576" cy="792088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Giàn gấc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2767807" y="3331228"/>
            <a:ext cx="5832648" cy="643404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 </a:t>
            </a:r>
            <a:r>
              <a:rPr lang="vi-VN" sz="2800" b="1" i="1" dirty="0">
                <a:cs typeface="Times New Roman" panose="02020603050405020304" pitchFamily="18" charset="0"/>
              </a:rPr>
              <a:t>Đặng Vương Hưng</a:t>
            </a:r>
            <a:endParaRPr lang="en-US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2639616" y="942580"/>
            <a:ext cx="6912768" cy="792088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 </a:t>
            </a:r>
            <a:r>
              <a:rPr lang="en-US" sz="3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nhắc</a:t>
            </a:r>
            <a:r>
              <a:rPr lang="en-US" sz="3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3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661002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ình nền mầm non đẹp nhấ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868218" y="2055804"/>
            <a:ext cx="7462731" cy="72424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Bài thơ nói về giàn gấc như thế nào?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2805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947350" y="5195331"/>
            <a:ext cx="239721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b="0" i="0" dirty="0">
                <a:solidFill>
                  <a:schemeClr val="bg1"/>
                </a:solidFill>
                <a:effectLst/>
                <a:latin typeface="inherit"/>
              </a:rPr>
              <a:t>Làm anh khó đấy</a:t>
            </a:r>
            <a:br>
              <a:rPr lang="vi-VN" dirty="0">
                <a:solidFill>
                  <a:schemeClr val="bg1"/>
                </a:solidFill>
              </a:rPr>
            </a:br>
            <a:r>
              <a:rPr lang="vi-VN" b="0" i="0" dirty="0">
                <a:solidFill>
                  <a:schemeClr val="bg1"/>
                </a:solidFill>
                <a:effectLst/>
                <a:latin typeface="inherit"/>
              </a:rPr>
              <a:t>Phải đâu chuyện đùa</a:t>
            </a:r>
            <a:br>
              <a:rPr lang="vi-VN" dirty="0">
                <a:solidFill>
                  <a:schemeClr val="bg1"/>
                </a:solidFill>
              </a:rPr>
            </a:br>
            <a:r>
              <a:rPr lang="vi-VN" b="0" i="0" dirty="0">
                <a:solidFill>
                  <a:schemeClr val="bg1"/>
                </a:solidFill>
                <a:effectLst/>
                <a:latin typeface="inherit"/>
              </a:rPr>
              <a:t>Với em gái bé</a:t>
            </a:r>
            <a:br>
              <a:rPr lang="vi-VN" dirty="0">
                <a:solidFill>
                  <a:schemeClr val="bg1"/>
                </a:solidFill>
              </a:rPr>
            </a:br>
            <a:r>
              <a:rPr lang="vi-VN" b="0" i="0" dirty="0">
                <a:solidFill>
                  <a:schemeClr val="bg1"/>
                </a:solidFill>
                <a:effectLst/>
                <a:latin typeface="inherit"/>
              </a:rPr>
              <a:t>Phải người lớn cơ.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Picture 2" descr="Phạm Hoan: Bài thơ GIÀN GẤC - Tác giả : Đặng vương Hư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1852"/>
            <a:ext cx="12192000" cy="6877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2756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ình nền mầm non đẹp nhấ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2413686" y="1675367"/>
            <a:ext cx="6038334" cy="72424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vi-VN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Sáng nay gấc khoe điều gì</a:t>
            </a:r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06118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hơ Giàn Gấc -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44041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ình nền mầm non đẹp nhấ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2413686" y="1675367"/>
            <a:ext cx="6038334" cy="72424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Trái gấc được miêu tả như thế nào?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84709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ute powerpoint wallpaper | Hình nền, Giáo dục, Power point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34"/>
          <a:stretch/>
        </p:blipFill>
        <p:spPr bwMode="auto">
          <a:xfrm>
            <a:off x="1" y="1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3530913" y="824467"/>
            <a:ext cx="4392488" cy="814153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đích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endParaRPr lang="en-US" sz="32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401416" y="1712043"/>
            <a:ext cx="977193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vi-VN" sz="2000" b="1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 thức</a:t>
            </a:r>
            <a:r>
              <a:rPr lang="en-US" sz="2000" b="1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vi-VN" sz="2000" u="sng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000" b="1" dirty="0">
                <a:solidFill>
                  <a:srgbClr val="000000"/>
                </a:solidFill>
              </a:rPr>
              <a:t>-</a:t>
            </a:r>
            <a:r>
              <a:rPr lang="vi-VN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endParaRPr lang="en-US" sz="20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endParaRPr lang="en-US" sz="20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000" b="1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Kỹ năng</a:t>
            </a:r>
            <a:r>
              <a:rPr lang="en-US" sz="2000" b="1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vi-VN" sz="2000" u="sng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 </a:t>
            </a:r>
            <a:r>
              <a:rPr lang="vi-VN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Rèn luyện cho trẻ phát triển ngôn ngữ, kỹ năng đọc thơ diễn cảm.</a:t>
            </a:r>
            <a:endParaRPr lang="en-US" sz="20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Rèn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khả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ràng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mạch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0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000" b="1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Thái độ</a:t>
            </a:r>
            <a:r>
              <a:rPr lang="en-US" sz="2000" b="1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vi-VN" sz="2000" b="1" u="sng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  biết lợi ích của cây, biết chăm sóc cây cối</a:t>
            </a:r>
            <a:endParaRPr lang="en-US" sz="20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vi-VN" sz="20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095056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Thơ : Giàn gấc | MN Cự Khố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484112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Top 100 Hình Nền Powerpoint Đẹp Và Chất Lượng Nhất, Hình Nền Powerpoint Màu  Trắng Đẹp – c-n.v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1179096" y="1545604"/>
            <a:ext cx="10022305" cy="3766791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dirty="0"/>
              <a:t>Cô giải thích từ “ mặt trời”: những quả gấc khi chín đỏ tươi như những mặt trời.</a:t>
            </a:r>
          </a:p>
          <a:p>
            <a:r>
              <a:rPr lang="vi-VN" dirty="0"/>
              <a:t>=&gt; Giáo dục trẻ: Trái gấc chín đỏ có nhiều công dụng, giàu vitamin  A, ăn sáng mắt, rất bổ cho sức khỏe, giáo dục trẻ chăm sóc, bảo vệ cây.</a:t>
            </a:r>
          </a:p>
        </p:txBody>
      </p:sp>
    </p:spTree>
    <p:extLst>
      <p:ext uri="{BB962C8B-B14F-4D97-AF65-F5344CB8AC3E}">
        <p14:creationId xmlns:p14="http://schemas.microsoft.com/office/powerpoint/2010/main" val="3366014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ài Thơ GIÀN GẤC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5486" end="109736.9999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4276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8281" y="2154982"/>
            <a:ext cx="5482578" cy="760499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5122" name="Picture 2" descr="Hình ảnh kết thúc slide đẹp, ấn tượng nhất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43"/>
          <a:stretch/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40043" y="4341340"/>
            <a:ext cx="3204520" cy="8979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u="none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 dirty="0" err="1">
                <a:solidFill>
                  <a:srgbClr val="F6EC26"/>
                </a:solidFill>
                <a:latin typeface="Times New Roman" pitchFamily="18" charset="0"/>
                <a:cs typeface="Times New Roman" pitchFamily="18" charset="0"/>
              </a:rPr>
              <a:t>Tạm</a:t>
            </a:r>
            <a:r>
              <a:rPr lang="en-US" sz="5400" b="1" dirty="0">
                <a:solidFill>
                  <a:srgbClr val="F6EC2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6EC26"/>
                </a:solidFill>
                <a:latin typeface="Times New Roman" pitchFamily="18" charset="0"/>
                <a:cs typeface="Times New Roman" pitchFamily="18" charset="0"/>
              </a:rPr>
              <a:t>biệt</a:t>
            </a:r>
            <a:r>
              <a:rPr lang="en-US" sz="5400" b="1" dirty="0">
                <a:solidFill>
                  <a:srgbClr val="F6EC26"/>
                </a:solidFill>
                <a:latin typeface="Times New Roman" pitchFamily="18" charset="0"/>
                <a:cs typeface="Times New Roman" pitchFamily="18" charset="0"/>
              </a:rPr>
              <a:t>!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8361405" y="4254843"/>
            <a:ext cx="3542272" cy="8979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u="none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5400" b="1" dirty="0">
                <a:solidFill>
                  <a:srgbClr val="F6EC26"/>
                </a:solidFill>
                <a:latin typeface="Times New Roman" pitchFamily="18" charset="0"/>
                <a:cs typeface="Times New Roman" pitchFamily="18" charset="0"/>
              </a:rPr>
              <a:t>Hẹn gặp lại</a:t>
            </a:r>
            <a:endParaRPr lang="en-US" sz="5400" b="1" dirty="0">
              <a:solidFill>
                <a:srgbClr val="F6EC26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3080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589"/>
    </mc:Choice>
    <mc:Fallback xmlns="">
      <p:transition spd="slow" advTm="155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99+ Hình nền Slide chuyên nghiệ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28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4613190" y="1153982"/>
            <a:ext cx="2494666" cy="72424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210963" y="2125182"/>
            <a:ext cx="993483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vi-VN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 dùng của cô: </a:t>
            </a:r>
            <a:endParaRPr lang="en-US" sz="24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án điện tử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vi-VN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giàn gấc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”.</a:t>
            </a:r>
          </a:p>
          <a:p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loa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que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vi-VN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yêu cây xanh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”.</a:t>
            </a:r>
          </a:p>
          <a:p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Video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vi-VN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Giàn gấc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”.</a:t>
            </a:r>
          </a:p>
        </p:txBody>
      </p:sp>
    </p:spTree>
    <p:extLst>
      <p:ext uri="{BB962C8B-B14F-4D97-AF65-F5344CB8AC3E}">
        <p14:creationId xmlns:p14="http://schemas.microsoft.com/office/powerpoint/2010/main" val="15925389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1838688" y="2150075"/>
            <a:ext cx="8808720" cy="105444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5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5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5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yêu cây xanh</a:t>
            </a:r>
            <a:endParaRPr lang="en-US" sz="5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3734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m yêu cây xanh- Bài hát cực hay cho thiếu nhi về môi trườ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439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ình nền mầm non đẹp nhấ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3356920" y="1565875"/>
            <a:ext cx="2494666" cy="72424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endParaRPr lang="en-US" sz="40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557652" y="2710935"/>
            <a:ext cx="2494666" cy="72424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Giàn gấc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22423" y="3487691"/>
            <a:ext cx="5280454" cy="72424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Đặng Vương Hưng</a:t>
            </a:r>
            <a:endParaRPr lang="en-US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97294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Sở Giáo Dục Và Đào Tạo Vĩnh Phú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55005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2789081" y="477029"/>
            <a:ext cx="6912768" cy="792088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3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3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495600" y="2287850"/>
            <a:ext cx="6912768" cy="886408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3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359696" y="1269117"/>
            <a:ext cx="5184576" cy="792088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Giàn gấc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2913505" y="3396673"/>
            <a:ext cx="5832648" cy="643404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 </a:t>
            </a:r>
            <a:r>
              <a:rPr lang="vi-VN" sz="2800" b="1" i="1" dirty="0">
                <a:cs typeface="Times New Roman" panose="02020603050405020304" pitchFamily="18" charset="0"/>
              </a:rPr>
              <a:t>Đặng Vương Hưng</a:t>
            </a:r>
            <a:endParaRPr lang="en-US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1831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ình nền mầm non đẹp nhấ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3356920" y="1565875"/>
            <a:ext cx="2494666" cy="72424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endParaRPr lang="en-US" sz="40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557652" y="2710935"/>
            <a:ext cx="2494666" cy="72424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Giàn gấc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22423" y="3487691"/>
            <a:ext cx="5280454" cy="72424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Đặng Vương Hưng</a:t>
            </a:r>
            <a:endParaRPr lang="en-US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768707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1.0&quot;&gt;&lt;object type=&quot;1&quot; unique_id=&quot;10001&quot;&gt;&lt;object type=&quot;8&quot; unique_id=&quot;10091&quot;&gt;&lt;/object&gt;&lt;object type=&quot;2&quot; unique_id=&quot;10092&quot;&gt;&lt;object type=&quot;3&quot; unique_id=&quot;10093&quot;&gt;&lt;property id=&quot;20148&quot; value=&quot;5&quot;/&gt;&lt;property id=&quot;20300&quot; value=&quot;Slide 2&quot;/&gt;&lt;property id=&quot;20307&quot; value=&quot;256&quot;/&gt;&lt;/object&gt;&lt;object type=&quot;3&quot; unique_id=&quot;10094&quot;&gt;&lt;property id=&quot;20148&quot; value=&quot;5&quot;/&gt;&lt;property id=&quot;20300&quot; value=&quot;Slide 1&quot;/&gt;&lt;property id=&quot;20307&quot; value=&quot;257&quot;/&gt;&lt;/object&gt;&lt;object type=&quot;3&quot; unique_id=&quot;27164&quot;&gt;&lt;property id=&quot;20148&quot; value=&quot;5&quot;/&gt;&lt;property id=&quot;20300&quot; value=&quot;Slide 3&quot;/&gt;&lt;property id=&quot;20307&quot; value=&quot;258&quot;/&gt;&lt;/object&gt;&lt;object type=&quot;3&quot; unique_id=&quot;27165&quot;&gt;&lt;property id=&quot;20148&quot; value=&quot;5&quot;/&gt;&lt;property id=&quot;20300&quot; value=&quot;Slide 6&quot;/&gt;&lt;property id=&quot;20307&quot; value=&quot;259&quot;/&gt;&lt;/object&gt;&lt;object type=&quot;3&quot; unique_id=&quot;27168&quot;&gt;&lt;property id=&quot;20148&quot; value=&quot;5&quot;/&gt;&lt;property id=&quot;20300&quot; value=&quot;Slide 11&quot;/&gt;&lt;property id=&quot;20307&quot; value=&quot;263&quot;/&gt;&lt;/object&gt;&lt;object type=&quot;3&quot; unique_id=&quot;27174&quot;&gt;&lt;property id=&quot;20148&quot; value=&quot;5&quot;/&gt;&lt;property id=&quot;20300&quot; value=&quot;Slide 12&quot;/&gt;&lt;property id=&quot;20307&quot; value=&quot;269&quot;/&gt;&lt;/object&gt;&lt;object type=&quot;3&quot; unique_id=&quot;27250&quot;&gt;&lt;property id=&quot;20148&quot; value=&quot;5&quot;/&gt;&lt;property id=&quot;20300&quot; value=&quot;Slide 13&quot;/&gt;&lt;property id=&quot;20307&quot; value=&quot;272&quot;/&gt;&lt;/object&gt;&lt;object type=&quot;3&quot; unique_id=&quot;27347&quot;&gt;&lt;property id=&quot;20148&quot; value=&quot;5&quot;/&gt;&lt;property id=&quot;20300&quot; value=&quot;Slide 15&quot;/&gt;&lt;property id=&quot;20307&quot; value=&quot;273&quot;/&gt;&lt;/object&gt;&lt;object type=&quot;3&quot; unique_id=&quot;27348&quot;&gt;&lt;property id=&quot;20148&quot; value=&quot;5&quot;/&gt;&lt;property id=&quot;20300&quot; value=&quot;Slide 16&quot;/&gt;&lt;property id=&quot;20307&quot; value=&quot;274&quot;/&gt;&lt;/object&gt;&lt;object type=&quot;3&quot; unique_id=&quot;27349&quot;&gt;&lt;property id=&quot;20148&quot; value=&quot;5&quot;/&gt;&lt;property id=&quot;20300&quot; value=&quot;Slide 17&quot;/&gt;&lt;property id=&quot;20307&quot; value=&quot;275&quot;/&gt;&lt;/object&gt;&lt;object type=&quot;3&quot; unique_id=&quot;27502&quot;&gt;&lt;property id=&quot;20148&quot; value=&quot;5&quot;/&gt;&lt;property id=&quot;20300&quot; value=&quot;Slide 18&quot;/&gt;&lt;property id=&quot;20307&quot; value=&quot;276&quot;/&gt;&lt;/object&gt;&lt;object type=&quot;3&quot; unique_id=&quot;27503&quot;&gt;&lt;property id=&quot;20148&quot; value=&quot;5&quot;/&gt;&lt;property id=&quot;20300&quot; value=&quot;Slide 19&quot;/&gt;&lt;property id=&quot;20307&quot; value=&quot;277&quot;/&gt;&lt;/object&gt;&lt;object type=&quot;3&quot; unique_id=&quot;27504&quot;&gt;&lt;property id=&quot;20148&quot; value=&quot;5&quot;/&gt;&lt;property id=&quot;20300&quot; value=&quot;Slide 20&quot;/&gt;&lt;property id=&quot;20307&quot; value=&quot;278&quot;/&gt;&lt;/object&gt;&lt;object type=&quot;3&quot; unique_id=&quot;27738&quot;&gt;&lt;property id=&quot;20148&quot; value=&quot;5&quot;/&gt;&lt;property id=&quot;20300&quot; value=&quot;Slide 21&quot;/&gt;&lt;property id=&quot;20307&quot; value=&quot;287&quot;/&gt;&lt;/object&gt;&lt;object type=&quot;3&quot; unique_id=&quot;27964&quot;&gt;&lt;property id=&quot;20148&quot; value=&quot;5&quot;/&gt;&lt;property id=&quot;20300&quot; value=&quot;Slide 22&quot;/&gt;&lt;property id=&quot;20307&quot; value=&quot;290&quot;/&gt;&lt;/object&gt;&lt;object type=&quot;3&quot; unique_id=&quot;30259&quot;&gt;&lt;property id=&quot;20148&quot; value=&quot;5&quot;/&gt;&lt;property id=&quot;20300&quot; value=&quot;Slide 8&quot;/&gt;&lt;property id=&quot;20307&quot; value=&quot;302&quot;/&gt;&lt;/object&gt;&lt;object type=&quot;3&quot; unique_id=&quot;30383&quot;&gt;&lt;property id=&quot;20148&quot; value=&quot;5&quot;/&gt;&lt;property id=&quot;20300&quot; value=&quot;Slide 14&quot;/&gt;&lt;property id=&quot;20307&quot; value=&quot;303&quot;/&gt;&lt;/object&gt;&lt;object type=&quot;3&quot; unique_id=&quot;31594&quot;&gt;&lt;property id=&quot;20148&quot; value=&quot;5&quot;/&gt;&lt;property id=&quot;20300&quot; value=&quot;Slide 4&quot;/&gt;&lt;property id=&quot;20307&quot; value=&quot;304&quot;/&gt;&lt;/object&gt;&lt;object type=&quot;3&quot; unique_id=&quot;31931&quot;&gt;&lt;property id=&quot;20148&quot; value=&quot;5&quot;/&gt;&lt;property id=&quot;20300&quot; value=&quot;Slide 5&quot;/&gt;&lt;property id=&quot;20307&quot; value=&quot;305&quot;/&gt;&lt;/object&gt;&lt;object type=&quot;3&quot; unique_id=&quot;32059&quot;&gt;&lt;property id=&quot;20148&quot; value=&quot;5&quot;/&gt;&lt;property id=&quot;20300&quot; value=&quot;Slide 7&quot;/&gt;&lt;property id=&quot;20307&quot; value=&quot;306&quot;/&gt;&lt;/object&gt;&lt;object type=&quot;3&quot; unique_id=&quot;32187&quot;&gt;&lt;property id=&quot;20148&quot; value=&quot;5&quot;/&gt;&lt;property id=&quot;20300&quot; value=&quot;Slide 9&quot;/&gt;&lt;property id=&quot;20307&quot; value=&quot;308&quot;/&gt;&lt;/object&gt;&lt;object type=&quot;3&quot; unique_id=&quot;32188&quot;&gt;&lt;property id=&quot;20148&quot; value=&quot;5&quot;/&gt;&lt;property id=&quot;20300&quot; value=&quot;Slide 10&quot;/&gt;&lt;property id=&quot;20307&quot; value=&quot;307&quot;/&gt;&lt;/object&gt;&lt;object type=&quot;3&quot; unique_id=&quot;32949&quot;&gt;&lt;property id=&quot;20148&quot; value=&quot;5&quot;/&gt;&lt;property id=&quot;20300&quot; value=&quot;Slide 23&quot;/&gt;&lt;property id=&quot;20307&quot; value=&quot;310&quot;/&gt;&lt;/object&gt;&lt;/object&gt;&lt;/object&gt;&lt;/database&gt;"/>
  <p:tag name="ISPRING_UUID" val="{0874999A-0333-4228-91BA-50F7E8D8A051}"/>
  <p:tag name="ISPRING_RESOURCE_FOLDER" val="C:\Users\Admin\Desktop\tho gian gac\"/>
  <p:tag name="ISPRING_PRESENTATION_PATH" val="C:\Users\Admin\Desktop\tho gian gac.pptx"/>
  <p:tag name="ISPRING_PROJECT_VERSION" val="9.3"/>
  <p:tag name="ISPRING_PROJECT_FOLDER_UPDATED" val="1"/>
  <p:tag name="ISPRING_SCREEN_RECS_UPDATED" val="C:\Users\Admin\Desktop\tho gian gac\"/>
  <p:tag name="SECTOMILLISECCONVERT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1.3|1.5|1.8|2.4|3.8|3.8|2.9|2.2|2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470</TotalTime>
  <Words>389</Words>
  <Application>Microsoft Office PowerPoint</Application>
  <PresentationFormat>Widescreen</PresentationFormat>
  <Paragraphs>46</Paragraphs>
  <Slides>23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9" baseType="lpstr">
      <vt:lpstr>Arial</vt:lpstr>
      <vt:lpstr>Calibri</vt:lpstr>
      <vt:lpstr>Calibri Light</vt:lpstr>
      <vt:lpstr>inherit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Trang Nguyen</cp:lastModifiedBy>
  <cp:revision>104</cp:revision>
  <dcterms:created xsi:type="dcterms:W3CDTF">2022-06-02T02:43:00Z</dcterms:created>
  <dcterms:modified xsi:type="dcterms:W3CDTF">2024-03-03T01:51:29Z</dcterms:modified>
</cp:coreProperties>
</file>