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051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C3EEB-AEEF-4862-9ADC-BCB7E20B8A42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3C89-AF5D-4C68-AE59-E00D87055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1704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C3EEB-AEEF-4862-9ADC-BCB7E20B8A42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3C89-AF5D-4C68-AE59-E00D87055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9542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C3EEB-AEEF-4862-9ADC-BCB7E20B8A42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3C89-AF5D-4C68-AE59-E00D87055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114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C3EEB-AEEF-4862-9ADC-BCB7E20B8A42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3C89-AF5D-4C68-AE59-E00D87055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6093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C3EEB-AEEF-4862-9ADC-BCB7E20B8A42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3C89-AF5D-4C68-AE59-E00D87055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8795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C3EEB-AEEF-4862-9ADC-BCB7E20B8A42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3C89-AF5D-4C68-AE59-E00D87055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794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C3EEB-AEEF-4862-9ADC-BCB7E20B8A42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3C89-AF5D-4C68-AE59-E00D87055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244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C3EEB-AEEF-4862-9ADC-BCB7E20B8A42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3C89-AF5D-4C68-AE59-E00D87055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536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C3EEB-AEEF-4862-9ADC-BCB7E20B8A42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3C89-AF5D-4C68-AE59-E00D87055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832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C3EEB-AEEF-4862-9ADC-BCB7E20B8A42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3C89-AF5D-4C68-AE59-E00D87055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9754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C3EEB-AEEF-4862-9ADC-BCB7E20B8A42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3C89-AF5D-4C68-AE59-E00D87055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935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AC3EEB-AEEF-4862-9ADC-BCB7E20B8A42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733C89-AF5D-4C68-AE59-E00D87055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690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14" b="11623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14600" y="1593274"/>
            <a:ext cx="7086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UBND QUẬN </a:t>
            </a:r>
            <a:r>
              <a:rPr lang="en-US" sz="2400" dirty="0"/>
              <a:t>LONG BIÊN</a:t>
            </a:r>
          </a:p>
          <a:p>
            <a:pPr algn="ctr"/>
            <a:r>
              <a:rPr lang="en-US" sz="2400" dirty="0"/>
              <a:t>TRƯỜNG MẦM </a:t>
            </a:r>
            <a:r>
              <a:rPr lang="en-US" sz="2400"/>
              <a:t>NON HOA MỘC LAN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2667000" y="3105836"/>
            <a:ext cx="6934200" cy="64633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8800" b="1" i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LĨNH VỰC PHÁT TRIỂN NGÔN NGỮ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71800" y="3752167"/>
            <a:ext cx="6172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u="sng" dirty="0" err="1">
                <a:solidFill>
                  <a:srgbClr val="002060"/>
                </a:solidFill>
              </a:rPr>
              <a:t>Bài</a:t>
            </a:r>
            <a:r>
              <a:rPr lang="en-US" sz="4000" b="1" i="1" u="sng" dirty="0">
                <a:solidFill>
                  <a:srgbClr val="002060"/>
                </a:solidFill>
              </a:rPr>
              <a:t> </a:t>
            </a:r>
            <a:r>
              <a:rPr lang="en-US" sz="4000" b="1" i="1" u="sng" dirty="0" err="1">
                <a:solidFill>
                  <a:srgbClr val="002060"/>
                </a:solidFill>
              </a:rPr>
              <a:t>Thơ</a:t>
            </a:r>
            <a:r>
              <a:rPr lang="en-US" sz="4000" b="1" i="1" u="sng" dirty="0">
                <a:solidFill>
                  <a:srgbClr val="002060"/>
                </a:solidFill>
              </a:rPr>
              <a:t> : </a:t>
            </a:r>
            <a:r>
              <a:rPr lang="en-US" sz="4000" b="1" i="1" u="sng" dirty="0" err="1">
                <a:solidFill>
                  <a:srgbClr val="002060"/>
                </a:solidFill>
              </a:rPr>
              <a:t>Bạn</a:t>
            </a:r>
            <a:r>
              <a:rPr lang="en-US" sz="4000" b="1" i="1" u="sng" dirty="0">
                <a:solidFill>
                  <a:srgbClr val="002060"/>
                </a:solidFill>
              </a:rPr>
              <a:t> </a:t>
            </a:r>
            <a:r>
              <a:rPr lang="en-US" sz="4000" b="1" i="1" u="sng" dirty="0" err="1">
                <a:solidFill>
                  <a:srgbClr val="002060"/>
                </a:solidFill>
              </a:rPr>
              <a:t>mới</a:t>
            </a:r>
            <a:endParaRPr lang="en-US" sz="4000" b="1" i="1" u="sng" dirty="0">
              <a:solidFill>
                <a:srgbClr val="002060"/>
              </a:solidFill>
            </a:endParaRPr>
          </a:p>
          <a:p>
            <a:pPr algn="ctr"/>
            <a:r>
              <a:rPr lang="en-US" sz="4000" b="1" i="1" u="sng" dirty="0" err="1">
                <a:solidFill>
                  <a:srgbClr val="002060"/>
                </a:solidFill>
              </a:rPr>
              <a:t>Lứa</a:t>
            </a:r>
            <a:r>
              <a:rPr lang="en-US" sz="4000" b="1" i="1" u="sng" dirty="0">
                <a:solidFill>
                  <a:srgbClr val="002060"/>
                </a:solidFill>
              </a:rPr>
              <a:t> </a:t>
            </a:r>
            <a:r>
              <a:rPr lang="en-US" sz="4000" b="1" i="1" u="sng" dirty="0" err="1">
                <a:solidFill>
                  <a:srgbClr val="002060"/>
                </a:solidFill>
              </a:rPr>
              <a:t>tuổi</a:t>
            </a:r>
            <a:r>
              <a:rPr lang="en-US" sz="4000" b="1" i="1" u="sng" dirty="0">
                <a:solidFill>
                  <a:srgbClr val="002060"/>
                </a:solidFill>
              </a:rPr>
              <a:t>: 3 – 4 </a:t>
            </a:r>
            <a:r>
              <a:rPr lang="en-US" sz="4000" b="1" i="1" u="sng" dirty="0" err="1">
                <a:solidFill>
                  <a:srgbClr val="002060"/>
                </a:solidFill>
              </a:rPr>
              <a:t>tuổi</a:t>
            </a:r>
            <a:endParaRPr lang="en-US" sz="4000" b="1" i="1" u="sng" dirty="0">
              <a:solidFill>
                <a:srgbClr val="002060"/>
              </a:solidFill>
            </a:endParaRPr>
          </a:p>
        </p:txBody>
      </p:sp>
      <p:pic>
        <p:nvPicPr>
          <p:cNvPr id="8" name="Chào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08957" y="476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399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3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rường chúng cháu là trường mầm non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1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3784892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77"/>
          <a:stretch/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Mời đọc thơ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05400" y="59574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971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" r="1959"/>
          <a:stretch/>
        </p:blipFill>
        <p:spPr bwMode="auto">
          <a:xfrm>
            <a:off x="1" y="1"/>
            <a:ext cx="12192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Đọc bài thơ bạn mới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61164" y="61929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839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2000" cy="6864927"/>
          </a:xfrm>
        </p:spPr>
      </p:pic>
      <p:sp>
        <p:nvSpPr>
          <p:cNvPr id="5" name="TextBox 4"/>
          <p:cNvSpPr txBox="1"/>
          <p:nvPr/>
        </p:nvSpPr>
        <p:spPr>
          <a:xfrm>
            <a:off x="3207327" y="2133600"/>
            <a:ext cx="61722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Cô</a:t>
            </a:r>
            <a:r>
              <a:rPr lang="en-US" sz="2800" dirty="0"/>
              <a:t> </a:t>
            </a:r>
            <a:r>
              <a:rPr lang="en-US" sz="2800" dirty="0" err="1"/>
              <a:t>vừa</a:t>
            </a:r>
            <a:r>
              <a:rPr lang="en-US" sz="2800" dirty="0"/>
              <a:t> </a:t>
            </a:r>
            <a:r>
              <a:rPr lang="en-US" sz="2800" dirty="0" err="1"/>
              <a:t>đọc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con </a:t>
            </a:r>
            <a:r>
              <a:rPr lang="en-US" sz="2800" dirty="0" err="1"/>
              <a:t>nghe</a:t>
            </a:r>
            <a:r>
              <a:rPr lang="en-US" sz="2800" dirty="0"/>
              <a:t> </a:t>
            </a:r>
            <a:r>
              <a:rPr lang="en-US" sz="2800" dirty="0" err="1"/>
              <a:t>bài</a:t>
            </a:r>
            <a:r>
              <a:rPr lang="en-US" sz="2800" dirty="0"/>
              <a:t> </a:t>
            </a:r>
            <a:r>
              <a:rPr lang="en-US" sz="2800" dirty="0" err="1"/>
              <a:t>thơ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?</a:t>
            </a:r>
          </a:p>
          <a:p>
            <a:pPr algn="ctr"/>
            <a:r>
              <a:rPr lang="en-US" sz="2800" dirty="0" err="1"/>
              <a:t>Tác</a:t>
            </a:r>
            <a:r>
              <a:rPr lang="en-US" sz="2800" dirty="0"/>
              <a:t> </a:t>
            </a:r>
            <a:r>
              <a:rPr lang="en-US" sz="2800" dirty="0" err="1"/>
              <a:t>giả</a:t>
            </a:r>
            <a:r>
              <a:rPr lang="en-US" sz="2800" dirty="0"/>
              <a:t> </a:t>
            </a:r>
            <a:r>
              <a:rPr lang="en-US" sz="2800" dirty="0" err="1"/>
              <a:t>bài</a:t>
            </a:r>
            <a:r>
              <a:rPr lang="en-US" sz="2800" dirty="0"/>
              <a:t> </a:t>
            </a:r>
            <a:r>
              <a:rPr lang="en-US" sz="2800" dirty="0" err="1"/>
              <a:t>thơ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ai</a:t>
            </a:r>
            <a:r>
              <a:rPr lang="en-US" sz="2800" dirty="0"/>
              <a:t>?</a:t>
            </a:r>
          </a:p>
          <a:p>
            <a:endParaRPr lang="en-US" dirty="0"/>
          </a:p>
        </p:txBody>
      </p:sp>
      <p:pic>
        <p:nvPicPr>
          <p:cNvPr id="6" name="Bài thơ nào Của ai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67400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932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05000" y="4876801"/>
            <a:ext cx="457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/>
              <a:t>Bạn</a:t>
            </a:r>
            <a:r>
              <a:rPr lang="en-US" sz="4000" dirty="0"/>
              <a:t> </a:t>
            </a:r>
            <a:r>
              <a:rPr lang="en-US" sz="4000" dirty="0" err="1"/>
              <a:t>mới</a:t>
            </a:r>
            <a:r>
              <a:rPr lang="en-US" sz="4000" dirty="0"/>
              <a:t> </a:t>
            </a:r>
            <a:r>
              <a:rPr lang="en-US" sz="4000" dirty="0" err="1"/>
              <a:t>đến</a:t>
            </a:r>
            <a:r>
              <a:rPr lang="en-US" sz="4000" dirty="0"/>
              <a:t> </a:t>
            </a:r>
            <a:r>
              <a:rPr lang="en-US" sz="4000" dirty="0" err="1"/>
              <a:t>trường</a:t>
            </a:r>
            <a:endParaRPr lang="en-US" sz="4000" dirty="0"/>
          </a:p>
          <a:p>
            <a:r>
              <a:rPr lang="en-US" sz="4000" dirty="0" err="1"/>
              <a:t>Hãy</a:t>
            </a:r>
            <a:r>
              <a:rPr lang="en-US" sz="4000" dirty="0"/>
              <a:t> </a:t>
            </a:r>
            <a:r>
              <a:rPr lang="en-US" sz="4000" dirty="0" err="1"/>
              <a:t>còn</a:t>
            </a:r>
            <a:r>
              <a:rPr lang="en-US" sz="4000" dirty="0"/>
              <a:t> </a:t>
            </a:r>
            <a:r>
              <a:rPr lang="en-US" sz="4000" dirty="0" err="1"/>
              <a:t>nhút</a:t>
            </a:r>
            <a:r>
              <a:rPr lang="en-US" sz="4000" dirty="0"/>
              <a:t> </a:t>
            </a:r>
            <a:r>
              <a:rPr lang="en-US" sz="4000" dirty="0" err="1"/>
              <a:t>nhát</a:t>
            </a:r>
            <a:endParaRPr lang="en-US" sz="4000" dirty="0"/>
          </a:p>
        </p:txBody>
      </p:sp>
      <p:pic>
        <p:nvPicPr>
          <p:cNvPr id="6" name="Nhút nhát la ntn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24600" y="58954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77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1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28800" y="457201"/>
            <a:ext cx="381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Em</a:t>
            </a:r>
            <a:r>
              <a:rPr lang="en-US" sz="3600" dirty="0"/>
              <a:t> </a:t>
            </a:r>
            <a:r>
              <a:rPr lang="en-US" sz="3600" dirty="0" err="1"/>
              <a:t>dạy</a:t>
            </a:r>
            <a:r>
              <a:rPr lang="en-US" sz="3600" dirty="0"/>
              <a:t> </a:t>
            </a:r>
            <a:r>
              <a:rPr lang="en-US" sz="3600" dirty="0" err="1"/>
              <a:t>bạn</a:t>
            </a:r>
            <a:r>
              <a:rPr lang="en-US" sz="3600" dirty="0"/>
              <a:t> </a:t>
            </a:r>
            <a:r>
              <a:rPr lang="en-US" sz="3600" dirty="0" err="1"/>
              <a:t>hát</a:t>
            </a:r>
            <a:endParaRPr lang="en-US" sz="3600" dirty="0"/>
          </a:p>
          <a:p>
            <a:r>
              <a:rPr lang="en-US" sz="3600" dirty="0" err="1"/>
              <a:t>Rủ</a:t>
            </a:r>
            <a:r>
              <a:rPr lang="en-US" sz="3600" dirty="0"/>
              <a:t> </a:t>
            </a:r>
            <a:r>
              <a:rPr lang="en-US" sz="3600" dirty="0" err="1"/>
              <a:t>bạn</a:t>
            </a:r>
            <a:r>
              <a:rPr lang="en-US" sz="3600" dirty="0"/>
              <a:t> </a:t>
            </a:r>
            <a:r>
              <a:rPr lang="en-US" sz="3600" dirty="0" err="1"/>
              <a:t>cùng</a:t>
            </a:r>
            <a:r>
              <a:rPr lang="en-US" sz="3600" dirty="0"/>
              <a:t> </a:t>
            </a:r>
            <a:r>
              <a:rPr lang="en-US" sz="3600" dirty="0" err="1"/>
              <a:t>chơi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1828800" y="5257801"/>
            <a:ext cx="4114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/>
              <a:t>Cô</a:t>
            </a:r>
            <a:r>
              <a:rPr lang="en-US" sz="4000" dirty="0"/>
              <a:t> </a:t>
            </a:r>
            <a:r>
              <a:rPr lang="en-US" sz="4000" dirty="0" err="1"/>
              <a:t>thấy</a:t>
            </a:r>
            <a:r>
              <a:rPr lang="en-US" sz="4000" dirty="0"/>
              <a:t> </a:t>
            </a:r>
            <a:r>
              <a:rPr lang="en-US" sz="4000" dirty="0" err="1"/>
              <a:t>cô</a:t>
            </a:r>
            <a:r>
              <a:rPr lang="en-US" sz="4000" dirty="0"/>
              <a:t> </a:t>
            </a:r>
            <a:r>
              <a:rPr lang="en-US" sz="4000" dirty="0" err="1"/>
              <a:t>cười</a:t>
            </a:r>
            <a:endParaRPr lang="en-US" sz="4000" dirty="0"/>
          </a:p>
          <a:p>
            <a:r>
              <a:rPr lang="en-US" sz="4000" dirty="0" err="1"/>
              <a:t>Cô</a:t>
            </a:r>
            <a:r>
              <a:rPr lang="en-US" sz="4000" dirty="0"/>
              <a:t> </a:t>
            </a:r>
            <a:r>
              <a:rPr lang="en-US" sz="4000" dirty="0" err="1"/>
              <a:t>khen</a:t>
            </a:r>
            <a:r>
              <a:rPr lang="en-US" sz="4000" dirty="0"/>
              <a:t> </a:t>
            </a:r>
            <a:r>
              <a:rPr lang="en-US" sz="4000" dirty="0" err="1"/>
              <a:t>đoàn</a:t>
            </a:r>
            <a:r>
              <a:rPr lang="en-US" sz="4000" dirty="0"/>
              <a:t> </a:t>
            </a:r>
            <a:r>
              <a:rPr lang="en-US" sz="4000" dirty="0" err="1"/>
              <a:t>kết</a:t>
            </a:r>
            <a:endParaRPr lang="en-US" sz="4000" dirty="0"/>
          </a:p>
        </p:txBody>
      </p:sp>
      <p:pic>
        <p:nvPicPr>
          <p:cNvPr id="6" name="Em dạy bạn hát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10600" y="5715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749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8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ài thơ bạn mới lồng âm thanh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78783"/>
          </a:xfrm>
        </p:spPr>
      </p:pic>
    </p:spTree>
    <p:extLst>
      <p:ext uri="{BB962C8B-B14F-4D97-AF65-F5344CB8AC3E}">
        <p14:creationId xmlns:p14="http://schemas.microsoft.com/office/powerpoint/2010/main" val="2083035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70</Words>
  <Application>Microsoft Office PowerPoint</Application>
  <PresentationFormat>Widescreen</PresentationFormat>
  <Paragraphs>13</Paragraphs>
  <Slides>8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MINH TUAN</dc:creator>
  <cp:lastModifiedBy>Trang Nguyen</cp:lastModifiedBy>
  <cp:revision>10</cp:revision>
  <dcterms:created xsi:type="dcterms:W3CDTF">2022-09-17T02:38:57Z</dcterms:created>
  <dcterms:modified xsi:type="dcterms:W3CDTF">2024-03-03T03:17:25Z</dcterms:modified>
</cp:coreProperties>
</file>