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66" r:id="rId3"/>
    <p:sldId id="258" r:id="rId4"/>
    <p:sldId id="323" r:id="rId5"/>
    <p:sldId id="344" r:id="rId6"/>
    <p:sldId id="362" r:id="rId7"/>
    <p:sldId id="346" r:id="rId8"/>
    <p:sldId id="363" r:id="rId9"/>
    <p:sldId id="348" r:id="rId10"/>
    <p:sldId id="349" r:id="rId11"/>
    <p:sldId id="351" r:id="rId12"/>
    <p:sldId id="353" r:id="rId13"/>
    <p:sldId id="354" r:id="rId14"/>
    <p:sldId id="355" r:id="rId15"/>
    <p:sldId id="360" r:id="rId16"/>
    <p:sldId id="328" r:id="rId17"/>
    <p:sldId id="301" r:id="rId18"/>
    <p:sldId id="361" r:id="rId19"/>
    <p:sldId id="321" r:id="rId20"/>
    <p:sldId id="317" r:id="rId21"/>
    <p:sldId id="335" r:id="rId22"/>
    <p:sldId id="364" r:id="rId23"/>
    <p:sldId id="3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5" autoAdjust="0"/>
    <p:restoredTop sz="94660"/>
  </p:normalViewPr>
  <p:slideViewPr>
    <p:cSldViewPr>
      <p:cViewPr varScale="1">
        <p:scale>
          <a:sx n="36" d="100"/>
          <a:sy n="36" d="100"/>
        </p:scale>
        <p:origin x="173" y="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C4704-9640-49AC-9DF0-CBFA7AB61F55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D7FEB-A169-4C9A-A971-135815B1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8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7FEB-A169-4C9A-A971-135815B139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9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8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6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7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DF6A6-934E-4517-9BBD-984C9DDA9C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808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52380-90D8-4088-9895-97E7A473B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17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ED1EB-F86C-462B-8405-3D942EC2DD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409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F1AEE-400E-4D53-B992-2672F977EC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72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6EE68-821A-4D64-A4F9-8552FA4744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48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689A6-04CF-431E-B7F1-C428D66FCC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884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A6141-6687-46B3-A4DD-836FD7FA69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97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B90C1D-E342-4852-94B0-A398285E1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97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2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5BB5F-C591-4317-8520-38847B9B80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614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87D7C-6714-4F91-A284-F154D6123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75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55B12-8415-4E59-8603-E0DC629C42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418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5F2BD-4ACB-4FB6-BC3E-2747B3A486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33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17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7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0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6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62868-12F7-45AF-95C8-054401C6FB1A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2457-5AFA-4831-A199-24E4F30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8DDDEAD8-B970-4A14-9F9F-0E7A534A22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20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web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8D74-3BF4-6407-ED65-262E0D8F9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B55C23-36DC-5201-6EE3-13FC2F4D4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95" y="0"/>
            <a:ext cx="12286995" cy="7239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A3144F-B318-8E22-A8F4-53889E579DF5}"/>
              </a:ext>
            </a:extLst>
          </p:cNvPr>
          <p:cNvSpPr txBox="1">
            <a:spLocks/>
          </p:cNvSpPr>
          <p:nvPr/>
        </p:nvSpPr>
        <p:spPr>
          <a:xfrm>
            <a:off x="2133600" y="152400"/>
            <a:ext cx="7772400" cy="838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altLang="en-US" sz="1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1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 MẦM NON HOA MỘC LAN</a:t>
            </a:r>
            <a:endParaRPr lang="en-US" altLang="en-US" sz="1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A926D3-20AD-0715-5F3D-58C0DF789A9E}"/>
              </a:ext>
            </a:extLst>
          </p:cNvPr>
          <p:cNvSpPr txBox="1"/>
          <p:nvPr/>
        </p:nvSpPr>
        <p:spPr>
          <a:xfrm>
            <a:off x="3124200" y="3156195"/>
            <a:ext cx="6096000" cy="3505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DẠY TRẺ KĨ NĂNG CHƠI AN TOÀN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3- 4 </a:t>
            </a:r>
            <a:r>
              <a:rPr lang="en-US" sz="24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C3</a:t>
            </a:r>
            <a:endParaRPr lang="en-US" alt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vi-VN" sz="1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C22AC7-1FE2-9DFD-CE09-AB6734F4C0F2}"/>
              </a:ext>
            </a:extLst>
          </p:cNvPr>
          <p:cNvSpPr txBox="1"/>
          <p:nvPr/>
        </p:nvSpPr>
        <p:spPr>
          <a:xfrm>
            <a:off x="1752600" y="2440232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KỸ NĂNG SỐNG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D35C76-3C09-9ED0-864A-738B2D167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0" y="1032716"/>
            <a:ext cx="1143000" cy="109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0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A21D-28EF-1849-F21C-143E048B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56C605-83A4-EE96-0281-BAF857B13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3386931"/>
            <a:ext cx="952500" cy="952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062D1D-B3EE-95A5-CF7D-CCE4829F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9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D5649-0DD7-9CE8-876F-C55797CDE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E0B30C-D384-922D-FD6C-5CE77277A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4505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A3DB-D032-ED78-CCB0-24E0F293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BC6B9A1D-922B-4DDE-22D2-DB9700102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49"/>
            <a:ext cx="12192000" cy="6914849"/>
          </a:xfrm>
        </p:spPr>
      </p:pic>
    </p:spTree>
    <p:extLst>
      <p:ext uri="{BB962C8B-B14F-4D97-AF65-F5344CB8AC3E}">
        <p14:creationId xmlns:p14="http://schemas.microsoft.com/office/powerpoint/2010/main" val="1849188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49093-A4D2-0D7E-B5FF-68142C4B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A703D8-FEAE-89A0-AFB9-D6F83361D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066164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0A380-4C9F-AF33-DD50-653070CC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3D1EF13-9231-BA8F-3F85-960A42023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06"/>
            <a:ext cx="12192000" cy="6899306"/>
          </a:xfrm>
        </p:spPr>
      </p:pic>
    </p:spTree>
    <p:extLst>
      <p:ext uri="{BB962C8B-B14F-4D97-AF65-F5344CB8AC3E}">
        <p14:creationId xmlns:p14="http://schemas.microsoft.com/office/powerpoint/2010/main" val="2400278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06BF-3813-E2DE-1D68-BAA8901B2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D59A9-459A-09B9-2AF2-6A4DAC3F2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3F50375-FE27-0DEF-ACED-F55D90BF9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614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F5A16E-8256-608F-89F3-A0A82BC16555}"/>
              </a:ext>
            </a:extLst>
          </p:cNvPr>
          <p:cNvSpPr txBox="1"/>
          <p:nvPr/>
        </p:nvSpPr>
        <p:spPr>
          <a:xfrm>
            <a:off x="1066800" y="274638"/>
            <a:ext cx="9677400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tabLst>
                <a:tab pos="828675" algn="l"/>
              </a:tabLst>
            </a:pP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GD: Khi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314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44E2BF-C069-AECF-CF94-442E32DEC855}"/>
              </a:ext>
            </a:extLst>
          </p:cNvPr>
          <p:cNvSpPr txBox="1"/>
          <p:nvPr/>
        </p:nvSpPr>
        <p:spPr>
          <a:xfrm>
            <a:off x="2895600" y="766672"/>
            <a:ext cx="62484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28675" algn="l"/>
              </a:tabLst>
            </a:pP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fr-F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 Bé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fr-F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1905000"/>
            <a:ext cx="9448800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: 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Cô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chia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đội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màn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sẽ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vụ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đội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sẽ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chú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nghe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latin typeface="Time New Roman"/>
                <a:ea typeface="Times New Roman" panose="02020603050405020304" pitchFamily="18" charset="0"/>
              </a:rPr>
              <a:t>nhanh tay tìm giơ đúng đáp án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. </a:t>
            </a:r>
            <a:r>
              <a:rPr lang="vi-VN" sz="2400" b="1" dirty="0">
                <a:latin typeface="Time New Roman"/>
                <a:ea typeface="Times New Roman" panose="02020603050405020304" pitchFamily="18" charset="0"/>
              </a:rPr>
              <a:t>Đội nào trả lời đúng sẽ được tặng 1 bông hoa. Kết thúc trò chơi đội nào giành được nhiều hoa nhất, đội đó giành chiến thắng. </a:t>
            </a:r>
            <a:endParaRPr lang="en-US" sz="2400" b="1" dirty="0">
              <a:latin typeface="Time New Roman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: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gian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suy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nghĩ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 New Roman"/>
                <a:ea typeface="Times New Roman" panose="02020603050405020304" pitchFamily="18" charset="0"/>
              </a:rPr>
              <a:t>giây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, </a:t>
            </a:r>
            <a:r>
              <a:rPr lang="vi-VN" sz="2400" b="1" dirty="0">
                <a:latin typeface="Time New Roman"/>
                <a:ea typeface="Times New Roman" panose="02020603050405020304" pitchFamily="18" charset="0"/>
              </a:rPr>
              <a:t>các đội phải giơ nhanh đáp án và chỉ được giơ 1 lần không được đổi đáp án.</a:t>
            </a:r>
            <a:r>
              <a:rPr lang="en-US" sz="2400" b="1" dirty="0">
                <a:latin typeface="Time New Roman"/>
                <a:ea typeface="Times New Roman" panose="02020603050405020304" pitchFamily="18" charset="0"/>
              </a:rPr>
              <a:t> </a:t>
            </a:r>
            <a:endParaRPr lang="en-US" sz="2400" b="1" dirty="0">
              <a:effectLst/>
              <a:latin typeface="Time New Roman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567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25D9D7-37CD-C087-60C2-1662656C183C}"/>
              </a:ext>
            </a:extLst>
          </p:cNvPr>
          <p:cNvSpPr txBox="1"/>
          <p:nvPr/>
        </p:nvSpPr>
        <p:spPr>
          <a:xfrm>
            <a:off x="152400" y="152401"/>
            <a:ext cx="982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A3A2F-3624-9A32-8DE8-8006AEAEE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1"/>
            <a:ext cx="9829800" cy="518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57A951-FD9D-0B5E-55D1-F9023936EBA0}"/>
              </a:ext>
            </a:extLst>
          </p:cNvPr>
          <p:cNvSpPr txBox="1"/>
          <p:nvPr/>
        </p:nvSpPr>
        <p:spPr>
          <a:xfrm>
            <a:off x="838200" y="6182379"/>
            <a:ext cx="2738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CE8AE-EB3F-4017-29AE-81AB83929A17}"/>
              </a:ext>
            </a:extLst>
          </p:cNvPr>
          <p:cNvSpPr txBox="1"/>
          <p:nvPr/>
        </p:nvSpPr>
        <p:spPr>
          <a:xfrm>
            <a:off x="6324600" y="6182379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 New Roman"/>
              </a:rPr>
              <a:t>2: Sai</a:t>
            </a:r>
          </a:p>
        </p:txBody>
      </p:sp>
      <p:pic>
        <p:nvPicPr>
          <p:cNvPr id="10" name="CHUÔNG 5 GIÂY">
            <a:hlinkClick r:id="" action="ppaction://media"/>
            <a:extLst>
              <a:ext uri="{FF2B5EF4-FFF2-40B4-BE49-F238E27FC236}">
                <a16:creationId xmlns:a16="http://schemas.microsoft.com/office/drawing/2014/main" id="{2D04542A-22D5-8F5E-D37A-3413BBBCB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1" y="182381"/>
            <a:ext cx="1752599" cy="17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3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93A3BD0-699D-A4F5-CB42-41FEFC885664}"/>
              </a:ext>
            </a:extLst>
          </p:cNvPr>
          <p:cNvSpPr txBox="1"/>
          <p:nvPr/>
        </p:nvSpPr>
        <p:spPr>
          <a:xfrm>
            <a:off x="361548" y="5867400"/>
            <a:ext cx="4680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 New Roman"/>
              </a:rPr>
              <a:t>1. </a:t>
            </a:r>
            <a:r>
              <a:rPr lang="en-US" sz="2400" b="1" dirty="0" err="1">
                <a:latin typeface="Time New Roman"/>
              </a:rPr>
              <a:t>Bạn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nhỏ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chơi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đá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bóng</a:t>
            </a:r>
            <a:r>
              <a:rPr lang="en-US" sz="2400" b="1" dirty="0">
                <a:latin typeface="Time New Roman"/>
              </a:rPr>
              <a:t>  </a:t>
            </a:r>
            <a:r>
              <a:rPr lang="en-US" sz="2400" b="1" dirty="0" err="1">
                <a:latin typeface="Time New Roman"/>
              </a:rPr>
              <a:t>dưới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lòng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đường</a:t>
            </a:r>
            <a:r>
              <a:rPr lang="en-US" sz="2400" b="1" dirty="0">
                <a:latin typeface="Time New Roman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297CAF-D4DB-7A28-DA6C-DBD512854CAC}"/>
              </a:ext>
            </a:extLst>
          </p:cNvPr>
          <p:cNvSpPr txBox="1"/>
          <p:nvPr/>
        </p:nvSpPr>
        <p:spPr>
          <a:xfrm>
            <a:off x="678011" y="457200"/>
            <a:ext cx="7135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 New Roman"/>
              </a:rPr>
              <a:t>Câu</a:t>
            </a:r>
            <a:r>
              <a:rPr lang="en-US" sz="2400" b="1" dirty="0">
                <a:latin typeface="Time New Roman"/>
              </a:rPr>
              <a:t> 2: </a:t>
            </a:r>
            <a:r>
              <a:rPr lang="en-US" sz="2400" b="1" dirty="0" err="1">
                <a:latin typeface="Time New Roman"/>
              </a:rPr>
              <a:t>Hình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ảnh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nào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dưới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đây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thể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hiện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bé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chơi</a:t>
            </a:r>
            <a:r>
              <a:rPr lang="en-US" sz="2400" b="1" dirty="0">
                <a:latin typeface="Time New Roman"/>
              </a:rPr>
              <a:t> an </a:t>
            </a:r>
            <a:r>
              <a:rPr lang="en-US" sz="2400" b="1" dirty="0" err="1">
                <a:latin typeface="Time New Roman"/>
              </a:rPr>
              <a:t>toàn</a:t>
            </a:r>
            <a:endParaRPr lang="en-US" sz="2400" b="1" dirty="0">
              <a:latin typeface="Time New Rom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CF95DC-C1C9-8518-31EC-C0487F2D5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8" y="1355416"/>
            <a:ext cx="4820052" cy="4419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0BD74C-9666-AA2D-8FE0-3E6C1A95A293}"/>
              </a:ext>
            </a:extLst>
          </p:cNvPr>
          <p:cNvSpPr txBox="1"/>
          <p:nvPr/>
        </p:nvSpPr>
        <p:spPr>
          <a:xfrm>
            <a:off x="5439432" y="5862403"/>
            <a:ext cx="446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 New Roman"/>
              </a:rPr>
              <a:t>2. </a:t>
            </a:r>
            <a:r>
              <a:rPr lang="en-US" sz="2400" b="1" dirty="0" err="1">
                <a:latin typeface="Time New Roman"/>
              </a:rPr>
              <a:t>Bạn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nhỏ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chơi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đá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bóng</a:t>
            </a:r>
            <a:r>
              <a:rPr lang="en-US" sz="2400" b="1" dirty="0">
                <a:latin typeface="Time New Roman"/>
              </a:rPr>
              <a:t> ở </a:t>
            </a:r>
            <a:r>
              <a:rPr lang="en-US" sz="2400" b="1" dirty="0" err="1">
                <a:latin typeface="Time New Roman"/>
              </a:rPr>
              <a:t>trong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sân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bóng</a:t>
            </a:r>
            <a:endParaRPr lang="en-US" sz="2400" b="1" dirty="0">
              <a:latin typeface="Time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CE3D9-2B98-DD8E-DE88-91CA9609A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11" y="1355415"/>
            <a:ext cx="4964389" cy="4419888"/>
          </a:xfrm>
          <a:prstGeom prst="rect">
            <a:avLst/>
          </a:prstGeom>
        </p:spPr>
      </p:pic>
      <p:pic>
        <p:nvPicPr>
          <p:cNvPr id="2" name="CHUÔNG 5 GIÂY">
            <a:hlinkClick r:id="" action="ppaction://media"/>
            <a:extLst>
              <a:ext uri="{FF2B5EF4-FFF2-40B4-BE49-F238E27FC236}">
                <a16:creationId xmlns:a16="http://schemas.microsoft.com/office/drawing/2014/main" id="{6232FBEF-D4A4-7578-BB0D-C84CF53C9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10287000" y="147582"/>
            <a:ext cx="1543452" cy="15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build="allAtOnce"/>
      <p:bldP spid="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8F59BC-A6A7-2B68-D4AF-9D89B874349A}"/>
              </a:ext>
            </a:extLst>
          </p:cNvPr>
          <p:cNvGrpSpPr/>
          <p:nvPr/>
        </p:nvGrpSpPr>
        <p:grpSpPr>
          <a:xfrm>
            <a:off x="171643" y="927070"/>
            <a:ext cx="4724400" cy="5287872"/>
            <a:chOff x="171643" y="927070"/>
            <a:chExt cx="4724400" cy="5287872"/>
          </a:xfrm>
        </p:grpSpPr>
        <p:sp>
          <p:nvSpPr>
            <p:cNvPr id="21" name="TextBox 20"/>
            <p:cNvSpPr txBox="1"/>
            <p:nvPr/>
          </p:nvSpPr>
          <p:spPr>
            <a:xfrm>
              <a:off x="171643" y="5383945"/>
              <a:ext cx="4724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BC3C34-4A3B-1749-F4E9-2B0A76E5B3F5}"/>
                </a:ext>
              </a:extLst>
            </p:cNvPr>
            <p:cNvSpPr txBox="1"/>
            <p:nvPr/>
          </p:nvSpPr>
          <p:spPr>
            <a:xfrm>
              <a:off x="361548" y="92707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b="1" dirty="0">
                <a:solidFill>
                  <a:srgbClr val="0000CC"/>
                </a:solidFill>
                <a:latin typeface="Time New Roman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4DAF52-65E2-9CB6-D2D6-35EFA425A2A0}"/>
              </a:ext>
            </a:extLst>
          </p:cNvPr>
          <p:cNvSpPr txBox="1"/>
          <p:nvPr/>
        </p:nvSpPr>
        <p:spPr>
          <a:xfrm>
            <a:off x="485677" y="277721"/>
            <a:ext cx="956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 New Roman"/>
              </a:rPr>
              <a:t>Câu</a:t>
            </a:r>
            <a:r>
              <a:rPr lang="en-US" sz="2400" b="1" dirty="0">
                <a:latin typeface="Time New Roman"/>
              </a:rPr>
              <a:t> 3: Khi </a:t>
            </a:r>
            <a:r>
              <a:rPr lang="en-US" sz="2400" b="1" dirty="0" err="1">
                <a:latin typeface="Time New Roman"/>
              </a:rPr>
              <a:t>chơi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đồ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chơi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để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đảm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bảo</a:t>
            </a:r>
            <a:r>
              <a:rPr lang="en-US" sz="2400" b="1" dirty="0">
                <a:latin typeface="Time New Roman"/>
              </a:rPr>
              <a:t> an </a:t>
            </a:r>
            <a:r>
              <a:rPr lang="en-US" sz="2400" b="1" dirty="0" err="1">
                <a:latin typeface="Time New Roman"/>
              </a:rPr>
              <a:t>toàn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bé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phải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chơi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như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thế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nào</a:t>
            </a:r>
            <a:r>
              <a:rPr lang="en-US" sz="2400" b="1" dirty="0">
                <a:latin typeface="Time New Roman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5F7946-7444-7A47-BA12-42490A226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8" y="1034365"/>
            <a:ext cx="4724401" cy="42234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6B67BC-933B-4207-5A54-2CDAD9157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57" y="1034364"/>
            <a:ext cx="4588743" cy="4223435"/>
          </a:xfrm>
          <a:prstGeom prst="rect">
            <a:avLst/>
          </a:prstGeom>
        </p:spPr>
      </p:pic>
      <p:pic>
        <p:nvPicPr>
          <p:cNvPr id="2" name="CHUÔNG 5 GIÂY">
            <a:hlinkClick r:id="" action="ppaction://media"/>
            <a:extLst>
              <a:ext uri="{FF2B5EF4-FFF2-40B4-BE49-F238E27FC236}">
                <a16:creationId xmlns:a16="http://schemas.microsoft.com/office/drawing/2014/main" id="{90C5565F-C9DF-FC62-2C5C-A4E3AC97A7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0473" y="462863"/>
            <a:ext cx="1629979" cy="1629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EB41DD-4F7B-0298-D1AF-F90EDA82F8C7}"/>
              </a:ext>
            </a:extLst>
          </p:cNvPr>
          <p:cNvSpPr txBox="1"/>
          <p:nvPr/>
        </p:nvSpPr>
        <p:spPr>
          <a:xfrm>
            <a:off x="5173228" y="5383944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03BD-D970-1A0D-9518-086C34855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9566A61-164E-9E3E-60CE-7FA5D7589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50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4FE1F8-DBB5-35CC-60F3-3ADF0F13A9E2}"/>
              </a:ext>
            </a:extLst>
          </p:cNvPr>
          <p:cNvSpPr txBox="1"/>
          <p:nvPr/>
        </p:nvSpPr>
        <p:spPr>
          <a:xfrm>
            <a:off x="1828799" y="2286000"/>
            <a:ext cx="5866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HÁT: QUẢ BÓNG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3004506"/>
            <a:ext cx="1464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Quả-Bóng nhạc">
            <a:hlinkClick r:id="" action="ppaction://media"/>
            <a:extLst>
              <a:ext uri="{FF2B5EF4-FFF2-40B4-BE49-F238E27FC236}">
                <a16:creationId xmlns:a16="http://schemas.microsoft.com/office/drawing/2014/main" id="{6974F6BA-774D-EB88-CAC2-851961DA3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200" y="3904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4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01530" y="248716"/>
            <a:ext cx="8766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 flipV="1">
            <a:off x="8382000" y="5937459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828675" algn="l"/>
              </a:tabLst>
            </a:pPr>
            <a:r>
              <a:rPr lang="fr-FR" sz="2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47E2D-CD1C-9088-0723-CD73B096A065}"/>
              </a:ext>
            </a:extLst>
          </p:cNvPr>
          <p:cNvSpPr txBox="1"/>
          <p:nvPr/>
        </p:nvSpPr>
        <p:spPr>
          <a:xfrm>
            <a:off x="609600" y="5657671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 New Roman"/>
              </a:rPr>
              <a:t>1. </a:t>
            </a:r>
            <a:r>
              <a:rPr lang="en-US" sz="2400" b="1" dirty="0" err="1">
                <a:latin typeface="Time New Roman"/>
              </a:rPr>
              <a:t>Bạn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nhỏ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cùng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bố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mẹ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khi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tắm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biển</a:t>
            </a:r>
            <a:endParaRPr lang="en-US" sz="2400" dirty="0">
              <a:latin typeface="Time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E0311-DF14-C8F6-4094-41D3148D8EBA}"/>
              </a:ext>
            </a:extLst>
          </p:cNvPr>
          <p:cNvSpPr txBox="1"/>
          <p:nvPr/>
        </p:nvSpPr>
        <p:spPr>
          <a:xfrm>
            <a:off x="5943600" y="5657670"/>
            <a:ext cx="5200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 New Roman"/>
              </a:rPr>
              <a:t>2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tắm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endParaRPr lang="en-US" sz="2400" dirty="0"/>
          </a:p>
          <a:p>
            <a:endParaRPr lang="en-US" sz="2400" b="1" dirty="0">
              <a:latin typeface="Time New Roman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A92DAF0-BF25-5C64-41A6-49048C148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50951"/>
            <a:ext cx="4710765" cy="4430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B6D84-70C4-75C0-0E01-498C135B9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1" y="1292137"/>
            <a:ext cx="5247436" cy="4430322"/>
          </a:xfrm>
          <a:prstGeom prst="rect">
            <a:avLst/>
          </a:prstGeom>
        </p:spPr>
      </p:pic>
      <p:pic>
        <p:nvPicPr>
          <p:cNvPr id="2" name="CHUÔNG 5 GIÂY">
            <a:hlinkClick r:id="" action="ppaction://media"/>
            <a:extLst>
              <a:ext uri="{FF2B5EF4-FFF2-40B4-BE49-F238E27FC236}">
                <a16:creationId xmlns:a16="http://schemas.microsoft.com/office/drawing/2014/main" id="{E0DBE17A-1D8B-A069-CEEE-EBCDA91EF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3282" y="152400"/>
            <a:ext cx="1550525" cy="155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3A4B6E-DA85-5D0A-CCBD-FB71C1C06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" y="-1374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303E2B-7AEC-114C-99CC-EA4F0B4758A6}"/>
              </a:ext>
            </a:extLst>
          </p:cNvPr>
          <p:cNvSpPr txBox="1"/>
          <p:nvPr/>
        </p:nvSpPr>
        <p:spPr>
          <a:xfrm flipH="1">
            <a:off x="761997" y="1371600"/>
            <a:ext cx="320039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 đi mẫu giáo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 học được chơi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 luôn nhớ lời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 và cô giáo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Giường ngủ, tủ áo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 ghế, tường rào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Ở những nơi cao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030610-856C-881D-487D-E9E06B2D7BB4}"/>
              </a:ext>
            </a:extLst>
          </p:cNvPr>
          <p:cNvSpPr txBox="1"/>
          <p:nvPr/>
        </p:nvSpPr>
        <p:spPr>
          <a:xfrm>
            <a:off x="4419601" y="1740932"/>
            <a:ext cx="32003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 không trèo nhé.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Sàn nhà trơn trượt</a:t>
            </a:r>
            <a:endParaRPr lang="vi-VN" sz="2800" b="0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 chẳng chạy đâu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Đừng xô đẩy nhau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Kẻo mà té ngã .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Bé chẳng chạy nhảy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Khi ra xếp hàng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vi-VN" sz="24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72942-FBB3-66A8-6668-AF148873B8E0}"/>
              </a:ext>
            </a:extLst>
          </p:cNvPr>
          <p:cNvSpPr txBox="1"/>
          <p:nvPr/>
        </p:nvSpPr>
        <p:spPr>
          <a:xfrm>
            <a:off x="8077201" y="1740932"/>
            <a:ext cx="3352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Và nhớ đừng mang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Đồ chơi nguy hiểm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Súng hơi, dao, kiếm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Bé chẳng nghịch đâu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Luôn nhớ trong đầu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Lời cô lời mẹ.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 toàn con nhé!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Hãy nhớ đừng quên</a:t>
            </a:r>
            <a:endParaRPr lang="vi-VN" sz="2800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D55F31-9713-EE3F-83E1-B1CC36A75B69}"/>
              </a:ext>
            </a:extLst>
          </p:cNvPr>
          <p:cNvSpPr txBox="1"/>
          <p:nvPr/>
        </p:nvSpPr>
        <p:spPr>
          <a:xfrm>
            <a:off x="4032354" y="533400"/>
            <a:ext cx="5187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49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ảnh cảm ơn đẹp nhất">
            <a:extLst>
              <a:ext uri="{FF2B5EF4-FFF2-40B4-BE49-F238E27FC236}">
                <a16:creationId xmlns:a16="http://schemas.microsoft.com/office/drawing/2014/main" id="{71B823B5-D328-182D-454E-F6C76957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1"/>
            <a:ext cx="12191999" cy="68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35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494DC-C6BC-F006-AC84-99E1A579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vi deo">
            <a:hlinkClick r:id="" action="ppaction://media"/>
            <a:extLst>
              <a:ext uri="{FF2B5EF4-FFF2-40B4-BE49-F238E27FC236}">
                <a16:creationId xmlns:a16="http://schemas.microsoft.com/office/drawing/2014/main" id="{0AB77D9E-A428-FFFB-8B08-9FAA9E1A71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34200"/>
          </a:xfrm>
        </p:spPr>
      </p:pic>
    </p:spTree>
    <p:extLst>
      <p:ext uri="{BB962C8B-B14F-4D97-AF65-F5344CB8AC3E}">
        <p14:creationId xmlns:p14="http://schemas.microsoft.com/office/powerpoint/2010/main" val="36267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15B01-0FBA-4D72-7364-70F404B0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6BCBE6-CF6A-E9EB-18F9-F47F5CE1A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81710E-3035-B008-90B0-263AE003A32C}"/>
              </a:ext>
            </a:extLst>
          </p:cNvPr>
          <p:cNvSpPr txBox="1"/>
          <p:nvPr/>
        </p:nvSpPr>
        <p:spPr>
          <a:xfrm>
            <a:off x="2994285" y="2948278"/>
            <a:ext cx="61984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Time New Roman"/>
              </a:rPr>
              <a:t>HƯỚNG DẪN TRẺ CHƠI AN TOÀN </a:t>
            </a:r>
          </a:p>
        </p:txBody>
      </p:sp>
    </p:spTree>
    <p:extLst>
      <p:ext uri="{BB962C8B-B14F-4D97-AF65-F5344CB8AC3E}">
        <p14:creationId xmlns:p14="http://schemas.microsoft.com/office/powerpoint/2010/main" val="35099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9C8E-9482-B1B0-92E5-B855DBAF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F6EA1E-4D57-872D-B9BC-55C8120F0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2318" cy="6858000"/>
          </a:xfrm>
        </p:spPr>
      </p:pic>
    </p:spTree>
    <p:extLst>
      <p:ext uri="{BB962C8B-B14F-4D97-AF65-F5344CB8AC3E}">
        <p14:creationId xmlns:p14="http://schemas.microsoft.com/office/powerpoint/2010/main" val="3113939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CDFD-4CBD-FF4F-7D2C-8626B0AC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9A9475-3487-687C-9F9F-8EB511287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344400" cy="7010400"/>
          </a:xfrm>
        </p:spPr>
      </p:pic>
    </p:spTree>
    <p:extLst>
      <p:ext uri="{BB962C8B-B14F-4D97-AF65-F5344CB8AC3E}">
        <p14:creationId xmlns:p14="http://schemas.microsoft.com/office/powerpoint/2010/main" val="32209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9F7F-DFAA-BE9A-6250-90E5F32F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AFF85-9F2D-9FCB-964C-93A478319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38982-E497-7D8A-956C-B357A83AC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9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761D5-7F4A-AA07-08F4-7D91C9C90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A70670-25B5-0B99-C7F5-FF81EDB6D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4"/>
            <a:ext cx="12192000" cy="6861174"/>
          </a:xfrm>
        </p:spPr>
      </p:pic>
    </p:spTree>
    <p:extLst>
      <p:ext uri="{BB962C8B-B14F-4D97-AF65-F5344CB8AC3E}">
        <p14:creationId xmlns:p14="http://schemas.microsoft.com/office/powerpoint/2010/main" val="73831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1EF6-8310-9D27-D1E3-9D2281698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4C813A-FF00-77FA-0A1D-3DA96DFA2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" y="23446"/>
            <a:ext cx="12192000" cy="688884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802C7D-821C-ACFF-EAEC-349DA0755D61}"/>
              </a:ext>
            </a:extLst>
          </p:cNvPr>
          <p:cNvSpPr txBox="1"/>
          <p:nvPr/>
        </p:nvSpPr>
        <p:spPr>
          <a:xfrm>
            <a:off x="1828800" y="28194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Mở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rộng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phòng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chống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tai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nạn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thương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xảy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 New Roman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9693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</TotalTime>
  <Words>569</Words>
  <Application>Microsoft Office PowerPoint</Application>
  <PresentationFormat>Widescreen</PresentationFormat>
  <Paragraphs>57</Paragraphs>
  <Slides>22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 New Roman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SƠN CA</dc:title>
  <dc:creator>Windows User</dc:creator>
  <cp:lastModifiedBy>Trang Nguyen</cp:lastModifiedBy>
  <cp:revision>195</cp:revision>
  <dcterms:created xsi:type="dcterms:W3CDTF">2021-09-29T02:51:09Z</dcterms:created>
  <dcterms:modified xsi:type="dcterms:W3CDTF">2024-03-03T03:09:25Z</dcterms:modified>
</cp:coreProperties>
</file>