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6" r:id="rId3"/>
    <p:sldId id="290" r:id="rId4"/>
    <p:sldId id="258" r:id="rId5"/>
    <p:sldId id="284" r:id="rId6"/>
    <p:sldId id="283" r:id="rId7"/>
    <p:sldId id="270" r:id="rId8"/>
    <p:sldId id="288" r:id="rId9"/>
    <p:sldId id="280" r:id="rId10"/>
    <p:sldId id="289" r:id="rId11"/>
    <p:sldId id="272" r:id="rId12"/>
    <p:sldId id="28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pPr/>
              <a:t>03/03/2024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OJG8ZAsL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0"/>
            <a:ext cx="12192000" cy="68580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305547" y="2367426"/>
            <a:ext cx="5396174" cy="122551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ĨNH VỰC</a:t>
            </a:r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760847" y="3362423"/>
            <a:ext cx="9447927" cy="159057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1432527" y="4717346"/>
            <a:ext cx="93062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   LỨA TUỔI: MGB 3 - 4 TUỔI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70C0"/>
                </a:solidFill>
                <a:latin typeface="Time New Roman"/>
              </a:rPr>
              <a:t>    </a:t>
            </a:r>
            <a:endParaRPr lang="en-US" altLang="vi-VN" sz="2800" b="1" dirty="0">
              <a:solidFill>
                <a:srgbClr val="0070C0"/>
              </a:solidFill>
              <a:latin typeface="Time New Roman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70C0"/>
                </a:solidFill>
                <a:latin typeface="Time New Roman"/>
              </a:rPr>
              <a:t>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70C0"/>
              </a:solidFill>
              <a:latin typeface="Time New Roman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 New Roman"/>
              </a:rPr>
              <a:t>    </a:t>
            </a:r>
            <a:r>
              <a:rPr lang="en-US" altLang="vi-VN" sz="2400" b="1" dirty="0" err="1">
                <a:solidFill>
                  <a:srgbClr val="0070C0"/>
                </a:solidFill>
                <a:latin typeface="Time New Roman"/>
              </a:rPr>
              <a:t>Năm</a:t>
            </a:r>
            <a:r>
              <a:rPr lang="en-US" altLang="vi-VN" sz="2400" b="1" dirty="0">
                <a:solidFill>
                  <a:srgbClr val="0070C0"/>
                </a:solidFill>
                <a:latin typeface="Time New Roman"/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  <a:latin typeface="Time New Roman"/>
              </a:rPr>
              <a:t>học</a:t>
            </a:r>
            <a:r>
              <a:rPr lang="en-US" altLang="vi-VN" sz="2400" b="1" dirty="0">
                <a:solidFill>
                  <a:srgbClr val="0070C0"/>
                </a:solidFill>
                <a:latin typeface="Time New Roman"/>
              </a:rPr>
              <a:t>: 2023- 2024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2154165" y="211515"/>
            <a:ext cx="769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TRƯỜNGMẦM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6ED74-B3AF-7872-645A-660D343C1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670" y="1151696"/>
            <a:ext cx="1182329" cy="11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6822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8802_ecafa912abf50c01da82cd4738f11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37684"/>
            <a:ext cx="9144000" cy="5720316"/>
          </a:xfrm>
        </p:spPr>
      </p:pic>
    </p:spTree>
    <p:extLst>
      <p:ext uri="{BB962C8B-B14F-4D97-AF65-F5344CB8AC3E}">
        <p14:creationId xmlns:p14="http://schemas.microsoft.com/office/powerpoint/2010/main" val="242622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5762" y="1"/>
            <a:ext cx="7772400" cy="744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vi-VN" sz="2800" dirty="0" err="1">
                <a:latin typeface="Time New Roman"/>
              </a:rPr>
              <a:t>Hình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ảnh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bé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chào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các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cô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cấp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dưỡng</a:t>
            </a:r>
            <a:endParaRPr lang="vi-VN" altLang="vi-VN" sz="2800" dirty="0">
              <a:latin typeface="Time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670072"/>
            <a:ext cx="9307657" cy="6187928"/>
          </a:xfrm>
        </p:spPr>
        <p:txBody>
          <a:bodyPr/>
          <a:lstStyle/>
          <a:p>
            <a:pPr eaLnBrk="1" hangingPunct="1"/>
            <a:endParaRPr lang="en-US" altLang="vi-VN" b="1" dirty="0">
              <a:latin typeface="Arial Unicode MS" panose="020B0604020202020204" pitchFamily="34" charset="-128"/>
            </a:endParaRPr>
          </a:p>
        </p:txBody>
      </p:sp>
      <p:pic>
        <p:nvPicPr>
          <p:cNvPr id="6" name="Picture 5" descr="z3858852165534_0903382e56c1cf1fbdcf15325e3943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8586"/>
            <a:ext cx="9144000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6889898" cy="6291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pic>
        <p:nvPicPr>
          <p:cNvPr id="4" name="Content Placeholder 3" descr="z3858852151389_dbf89f59195467a5bca6a3ea642a54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93136"/>
            <a:ext cx="9144000" cy="59648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3385928" y="1510749"/>
            <a:ext cx="635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#9Slide05 Braxton Regular" panose="03060000000000000000" pitchFamily="66" charset="0"/>
              </a:rPr>
              <a:t>Trò</a:t>
            </a:r>
            <a:r>
              <a:rPr lang="en-US" dirty="0">
                <a:latin typeface="#9Slide05 Braxton Regular" panose="03060000000000000000" pitchFamily="66" charset="0"/>
              </a:rPr>
              <a:t> </a:t>
            </a:r>
            <a:r>
              <a:rPr lang="en-US" dirty="0" err="1">
                <a:latin typeface="#9Slide05 Braxton Regular" panose="03060000000000000000" pitchFamily="66" charset="0"/>
              </a:rPr>
              <a:t>chơi</a:t>
            </a:r>
            <a:r>
              <a:rPr lang="en-US" dirty="0">
                <a:latin typeface="#9Slide05 Braxton Regular" panose="03060000000000000000" pitchFamily="66" charset="0"/>
              </a:rPr>
              <a:t>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9998" y="1446766"/>
            <a:ext cx="9287109" cy="134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#9Slide05 Beautiful Caps" panose="02040603050506020204" pitchFamily="18" charset="0"/>
              </a:rPr>
              <a:t>Ai </a:t>
            </a:r>
            <a:r>
              <a:rPr lang="en-US" sz="6000" dirty="0" err="1">
                <a:latin typeface="#9Slide05 Beautiful Caps" panose="02040603050506020204" pitchFamily="18" charset="0"/>
              </a:rPr>
              <a:t>nhanh</a:t>
            </a:r>
            <a:r>
              <a:rPr lang="en-US" sz="6000" dirty="0">
                <a:latin typeface="#9Slide05 Beautiful Caps" panose="02040603050506020204" pitchFamily="18" charset="0"/>
              </a:rPr>
              <a:t> </a:t>
            </a:r>
            <a:r>
              <a:rPr lang="en-US" sz="6000" dirty="0" err="1">
                <a:latin typeface="#9Slide05 Beautiful Caps" panose="02040603050506020204" pitchFamily="18" charset="0"/>
              </a:rPr>
              <a:t>nhất</a:t>
            </a:r>
            <a:endParaRPr lang="en-US" sz="6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chào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OOJG8ZAs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450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7440" y="1702956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>
                <a:latin typeface="Time New Roman"/>
              </a:rPr>
              <a:t>Trước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khi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học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bạn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nhỏ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đã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chào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ai</a:t>
            </a:r>
            <a:r>
              <a:rPr lang="en-US" sz="2400" dirty="0">
                <a:latin typeface="Time New Roman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861" y="2278304"/>
            <a:ext cx="399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con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6785" y="2967335"/>
            <a:ext cx="930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1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9150"/>
          </a:xfrm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30262"/>
          </a:xfrm>
        </p:spPr>
        <p:txBody>
          <a:bodyPr/>
          <a:lstStyle/>
          <a:p>
            <a:r>
              <a:rPr lang="en-US" dirty="0" err="1">
                <a:latin typeface="Time New Roman"/>
              </a:rPr>
              <a:t>Hình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ảnh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chào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ông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bà</a:t>
            </a:r>
            <a:r>
              <a:rPr lang="en-US" dirty="0">
                <a:latin typeface="Time New Roman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8553450" cy="5581650"/>
          </a:xfrm>
        </p:spPr>
      </p:pic>
    </p:spTree>
    <p:extLst>
      <p:ext uri="{BB962C8B-B14F-4D97-AF65-F5344CB8AC3E}">
        <p14:creationId xmlns:p14="http://schemas.microsoft.com/office/powerpoint/2010/main" val="1615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Hình ảnh bé chào cha mẹ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 r="37645"/>
          <a:stretch/>
        </p:blipFill>
        <p:spPr>
          <a:xfrm>
            <a:off x="2400300" y="1466850"/>
            <a:ext cx="7772400" cy="5391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6417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027" y="1"/>
            <a:ext cx="6565606" cy="64858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vi-VN" dirty="0"/>
              <a:t>                </a:t>
            </a:r>
            <a:r>
              <a:rPr lang="en-US" altLang="vi-VN" dirty="0" err="1"/>
              <a:t>Hình</a:t>
            </a:r>
            <a:r>
              <a:rPr lang="en-US" altLang="vi-VN" dirty="0"/>
              <a:t> </a:t>
            </a:r>
            <a:r>
              <a:rPr lang="en-US" altLang="vi-VN" dirty="0" err="1"/>
              <a:t>ảnh</a:t>
            </a:r>
            <a:r>
              <a:rPr lang="en-US" altLang="vi-VN" dirty="0"/>
              <a:t> </a:t>
            </a:r>
            <a:r>
              <a:rPr lang="en-US" altLang="vi-VN" dirty="0" err="1"/>
              <a:t>chào</a:t>
            </a:r>
            <a:r>
              <a:rPr lang="en-US" altLang="vi-VN" dirty="0"/>
              <a:t> </a:t>
            </a:r>
            <a:r>
              <a:rPr lang="en-US" altLang="vi-VN" dirty="0" err="1"/>
              <a:t>khách</a:t>
            </a:r>
            <a:r>
              <a:rPr lang="en-US" altLang="vi-VN" dirty="0"/>
              <a:t> </a:t>
            </a:r>
            <a:endParaRPr lang="vi-VN" alt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z3858852167618_249564cd04422eb112241e29cecafd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6688"/>
            <a:ext cx="9144000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3858852186561_bb9f922a472c44ecf02c99bccf9bc6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90848"/>
            <a:ext cx="9144000" cy="56671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2224" y="274638"/>
            <a:ext cx="9005777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72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716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9405_92fa3a7b0061fc9fbab9227d647930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99460"/>
            <a:ext cx="9144000" cy="5858540"/>
          </a:xfr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147</Words>
  <Application>Microsoft Office PowerPoint</Application>
  <PresentationFormat>Widescreen</PresentationFormat>
  <Paragraphs>25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Beautiful Caps</vt:lpstr>
      <vt:lpstr>#9Slide05 Braxton Regular</vt:lpstr>
      <vt:lpstr>Arial</vt:lpstr>
      <vt:lpstr>Arial Unicode MS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Hình ảnh chào ông bà </vt:lpstr>
      <vt:lpstr>Hình ảnh bé chào cha mẹ</vt:lpstr>
      <vt:lpstr>                Hình ảnh chào khách </vt:lpstr>
      <vt:lpstr>Hình ảnh chào không đúng, không lễ phép </vt:lpstr>
      <vt:lpstr>Hình ảnh  bé chào cô </vt:lpstr>
      <vt:lpstr>Hình ảnh chào không đúng, không lễ phép </vt:lpstr>
      <vt:lpstr>Hình ảnh bé chào các cô cấp dưỡng</vt:lpstr>
      <vt:lpstr>Hình ảnh bé chào bạn</vt:lpstr>
      <vt:lpstr>Trò chơi: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Trang Nguyen</cp:lastModifiedBy>
  <cp:revision>53</cp:revision>
  <dcterms:created xsi:type="dcterms:W3CDTF">2017-11-29T02:23:03Z</dcterms:created>
  <dcterms:modified xsi:type="dcterms:W3CDTF">2024-03-03T03:15:11Z</dcterms:modified>
</cp:coreProperties>
</file>