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7" r:id="rId8"/>
    <p:sldMasterId id="2147483769" r:id="rId9"/>
    <p:sldMasterId id="2147483781" r:id="rId10"/>
  </p:sldMasterIdLst>
  <p:notesMasterIdLst>
    <p:notesMasterId r:id="rId40"/>
  </p:notesMasterIdLst>
  <p:sldIdLst>
    <p:sldId id="256" r:id="rId11"/>
    <p:sldId id="257" r:id="rId12"/>
    <p:sldId id="258" r:id="rId13"/>
    <p:sldId id="261" r:id="rId14"/>
    <p:sldId id="303" r:id="rId15"/>
    <p:sldId id="272" r:id="rId16"/>
    <p:sldId id="266" r:id="rId17"/>
    <p:sldId id="304" r:id="rId18"/>
    <p:sldId id="308" r:id="rId19"/>
    <p:sldId id="307" r:id="rId20"/>
    <p:sldId id="306" r:id="rId21"/>
    <p:sldId id="278" r:id="rId22"/>
    <p:sldId id="279" r:id="rId23"/>
    <p:sldId id="280" r:id="rId24"/>
    <p:sldId id="281" r:id="rId25"/>
    <p:sldId id="283" r:id="rId26"/>
    <p:sldId id="277" r:id="rId27"/>
    <p:sldId id="284" r:id="rId28"/>
    <p:sldId id="285" r:id="rId29"/>
    <p:sldId id="286" r:id="rId30"/>
    <p:sldId id="276" r:id="rId31"/>
    <p:sldId id="288" r:id="rId32"/>
    <p:sldId id="290" r:id="rId33"/>
    <p:sldId id="292" r:id="rId34"/>
    <p:sldId id="297" r:id="rId35"/>
    <p:sldId id="298" r:id="rId36"/>
    <p:sldId id="299" r:id="rId37"/>
    <p:sldId id="300" r:id="rId38"/>
    <p:sldId id="27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5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53D6E-B0C2-4F61-83AE-8E06B59201F5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5A898-B978-4BCF-8BDF-03742A68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1B9B891-536C-4C66-806E-C0C04F24BC6A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8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1B9B891-536C-4C66-806E-C0C04F24BC6A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8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1B9B891-536C-4C66-806E-C0C04F24BC6A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8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1B9B891-536C-4C66-806E-C0C04F24BC6A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8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1B9B891-536C-4C66-806E-C0C04F24BC6A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8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6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360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90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00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747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997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75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334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800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353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418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1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325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297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90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12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3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39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4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74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6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3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50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15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3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99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95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49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1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1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79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5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16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54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58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01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0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99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95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49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1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1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7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22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57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54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58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01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0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81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16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29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34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0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33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56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9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95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73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739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491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847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522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27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23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757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047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839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79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91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186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78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F7C40-AFCB-4D90-AB7F-CF83B66FC0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4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87818-73DD-4EDC-BBFF-E01C0FDA66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96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7CF3C-2376-4344-8524-680E01CE4F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772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FD393-551C-4664-8C1B-977AC456DA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63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03C8C-9903-43C8-A129-B9C3B5466D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72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4429C-1311-411B-BD10-41599F5713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898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299C1-9DA2-4957-807F-0F18AA91C6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064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B51B8-3E1B-45B0-BD2B-1545345E67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5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80880-E7FE-42D0-BA6D-DB01D674A1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677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178DF-BA4F-47A6-8878-F8594EF123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57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CA17E-10A5-4B96-BA55-58D0BE9091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923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7C081-15C3-4BDF-809F-B3E292C228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514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82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747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99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75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334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800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35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418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190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297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9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21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00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747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997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75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334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800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35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418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190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2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593C0-4F34-40DA-8D51-E48FD489760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6E0C-DAE2-438F-A664-B3F08C54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4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2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593C0-4F34-40DA-8D51-E48FD48976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6E0C-DAE2-438F-A664-B3F08C5419C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2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0CEF-C31F-41A3-92AB-CD8781060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D91E7-0708-4AFA-8682-E7CB4C023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EA56E4F1-69FC-46FE-A76D-BD0EA69F84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3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593C0-4F34-40DA-8D51-E48FD48976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6E0C-DAE2-438F-A664-B3F08C54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16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3556073"/>
            <a:ext cx="7274028" cy="152623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C1</a:t>
            </a:r>
            <a:endParaRPr lang="en-US" alt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52401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altLang="en-US" sz="1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altLang="en-US" sz="1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28" y="2183325"/>
            <a:ext cx="1226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KĨ NĂNG SỐNG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KĨ NĂNG AN TOÀN KHI THAM GIA GIAO THÔNG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rus-Black" panose="02020500000000000000" pitchFamily="18" charset="-93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4928" y="6276591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2023 - 2024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727576-6914-7D05-B0AB-01C2D3186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3178" y="933930"/>
            <a:ext cx="1122421" cy="10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57200"/>
            <a:ext cx="84582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FontTx/>
              <a:buChar char="-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6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00"/>
    </mc:Choice>
    <mc:Fallback xmlns="">
      <p:transition spd="slow" advTm="7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1"/>
            <a:ext cx="10134600" cy="5364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636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ảnh gt\z3464093638610_626d66c3f3a448095ddcf8eecc67a88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r="9234"/>
          <a:stretch/>
        </p:blipFill>
        <p:spPr bwMode="auto">
          <a:xfrm>
            <a:off x="21771" y="0"/>
            <a:ext cx="12268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6271345"/>
            <a:ext cx="754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bộ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dưới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lòng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4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ảnh gt\z3464093644234_45214a0b4b74e4ce6398245230a1da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 bwMode="auto">
          <a:xfrm>
            <a:off x="0" y="-1"/>
            <a:ext cx="12192000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6314888"/>
            <a:ext cx="5791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ảnh gt\z3464093647809_fcad30c87e040a1b89f2922a01fc18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-623" r="9261" b="623"/>
          <a:stretch/>
        </p:blipFill>
        <p:spPr bwMode="auto">
          <a:xfrm>
            <a:off x="0" y="0"/>
            <a:ext cx="12192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2046" y="6337140"/>
            <a:ext cx="87479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esktop\ảnh gt\z3464093650665_e268b8342e430d1e8ea398da28b867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r="9152"/>
          <a:stretch/>
        </p:blipFill>
        <p:spPr bwMode="auto">
          <a:xfrm>
            <a:off x="0" y="7374"/>
            <a:ext cx="12192000" cy="62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6296628"/>
            <a:ext cx="33233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esktop\ảnh gt\z3464093659620_b66facbeb065febad3608dfcd218216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9167"/>
          <a:stretch/>
        </p:blipFill>
        <p:spPr bwMode="auto">
          <a:xfrm>
            <a:off x="0" y="21771"/>
            <a:ext cx="12192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6306363"/>
            <a:ext cx="6324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66019"/>
            <a:ext cx="9220200" cy="11961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04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istrator\Desktop\ảnh gt\z3464093643135_6d82501123004f5c7b2b4c66792bd5d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9167"/>
          <a:stretch/>
        </p:blipFill>
        <p:spPr bwMode="auto">
          <a:xfrm>
            <a:off x="0" y="10885"/>
            <a:ext cx="12192000" cy="629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6306363"/>
            <a:ext cx="594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3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istrator\Desktop\ảnh gt\z3464093653167_72439ba13ea17a2912f1ee5fe2c9db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t="1275" r="9787"/>
          <a:stretch/>
        </p:blipFill>
        <p:spPr bwMode="auto">
          <a:xfrm>
            <a:off x="0" y="0"/>
            <a:ext cx="12192000" cy="61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2938" y="6144399"/>
            <a:ext cx="58336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Khi đi xe máy phải đội mũ bảo hiểm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 ĐÍCH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44137"/>
            <a:ext cx="9982200" cy="5486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  <a:tabLst>
                <a:tab pos="82867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Kỹ năng.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11430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Thái độ.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 cực tham gia vào hoạt động.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istrator\Desktop\ảnh gt\z3464093663513_27ab08200a972360c814a98c6e3eb0b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" r="9274"/>
          <a:stretch/>
        </p:blipFill>
        <p:spPr bwMode="auto">
          <a:xfrm>
            <a:off x="0" y="-1"/>
            <a:ext cx="12192000" cy="626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268999"/>
            <a:ext cx="11734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Khi sang đường phải đi theo dường kẻ dành cho người đi bộ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66018"/>
            <a:ext cx="7696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=&gt;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04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121920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271" y="2857500"/>
            <a:ext cx="10287000" cy="1143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giây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thúc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giây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en-US" sz="3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271" y="533400"/>
            <a:ext cx="9557657" cy="16764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409953" y="155622"/>
            <a:ext cx="4813697" cy="4508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000" b="1" kern="0" dirty="0">
              <a:solidFill>
                <a:srgbClr val="FF0000"/>
              </a:solidFill>
            </a:endParaRPr>
          </a:p>
        </p:txBody>
      </p:sp>
      <p:pic>
        <p:nvPicPr>
          <p:cNvPr id="27" name="Picture 8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0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8667750" y="2"/>
            <a:ext cx="85725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8607028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8610600" y="2"/>
            <a:ext cx="9144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8610600" y="2"/>
            <a:ext cx="9144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9502" y="5776061"/>
            <a:ext cx="391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       Đúng 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6056" y="5776061"/>
            <a:ext cx="350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         Sai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5" name="Picture 3" descr="D:\trò chơi\z2851187598128_12ab19e7ae601c328206c6f3f2612ec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392" y="5777322"/>
            <a:ext cx="1059983" cy="7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715429"/>
            <a:ext cx="913120" cy="767592"/>
          </a:xfrm>
          <a:prstGeom prst="rect">
            <a:avLst/>
          </a:prstGeom>
        </p:spPr>
      </p:pic>
      <p:pic>
        <p:nvPicPr>
          <p:cNvPr id="1026" name="Picture 2" descr="C:\Users\Administrator\Desktop\ảnh gt\z3464223108378_8fd00f0f65e9529081ed10a3645d336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r="9124"/>
          <a:stretch/>
        </p:blipFill>
        <p:spPr bwMode="auto">
          <a:xfrm>
            <a:off x="1752600" y="838201"/>
            <a:ext cx="8991599" cy="489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2425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 animBg="1"/>
      <p:bldP spid="35" grpId="0" animBg="1"/>
      <p:bldP spid="12" grpId="0"/>
      <p:bldP spid="17" grpId="0"/>
      <p:bldP spid="1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409953" y="155622"/>
            <a:ext cx="4813697" cy="4508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000" b="1" kern="0" dirty="0">
              <a:solidFill>
                <a:srgbClr val="FF0000"/>
              </a:solidFill>
            </a:endParaRPr>
          </a:p>
        </p:txBody>
      </p:sp>
      <p:pic>
        <p:nvPicPr>
          <p:cNvPr id="27" name="Picture 8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0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8667750" y="2"/>
            <a:ext cx="85725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8607028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8610600" y="2"/>
            <a:ext cx="9144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8610600" y="2"/>
            <a:ext cx="9144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399" y="5755178"/>
            <a:ext cx="391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       Đúng 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4112" y="5800566"/>
            <a:ext cx="350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b::         Sai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D:\trò chơi\z2851187001809_557ec9b88c4af29e0085d2688506db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14" y="5768610"/>
            <a:ext cx="714282" cy="75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trò chơi\z2851187598128_12ab19e7ae601c328206c6f3f2612ec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18" y="5758212"/>
            <a:ext cx="1059983" cy="7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trò chơi\z2851187598128_12ab19e7ae601c328206c6f3f2612ec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41" y="5683865"/>
            <a:ext cx="1059983" cy="7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ảnh gt\z3464223080989_4b7bd311f879fcf49d7f7cfa843b1a5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437" r="9092"/>
          <a:stretch/>
        </p:blipFill>
        <p:spPr bwMode="auto">
          <a:xfrm>
            <a:off x="1447800" y="914401"/>
            <a:ext cx="9601199" cy="472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975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2075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2275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 animBg="1"/>
      <p:bldP spid="35" grpId="0" animBg="1"/>
      <p:bldP spid="12" grpId="0"/>
      <p:bldP spid="12" grpId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409953" y="155622"/>
            <a:ext cx="4813697" cy="4508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000" b="1" kern="0" dirty="0">
              <a:solidFill>
                <a:srgbClr val="FF0000"/>
              </a:solidFill>
            </a:endParaRPr>
          </a:p>
        </p:txBody>
      </p:sp>
      <p:pic>
        <p:nvPicPr>
          <p:cNvPr id="27" name="Picture 8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0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8667750" y="2"/>
            <a:ext cx="85725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8607028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8610600" y="2"/>
            <a:ext cx="9144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8610600" y="2"/>
            <a:ext cx="9144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9502" y="5776061"/>
            <a:ext cx="391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       Đúng 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6056" y="5776061"/>
            <a:ext cx="350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b::         Sai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5" name="Picture 3" descr="D:\trò chơi\z2851187598128_12ab19e7ae601c328206c6f3f2612ec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17" y="5815232"/>
            <a:ext cx="1059983" cy="7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715429"/>
            <a:ext cx="913120" cy="767592"/>
          </a:xfrm>
          <a:prstGeom prst="rect">
            <a:avLst/>
          </a:prstGeom>
        </p:spPr>
      </p:pic>
      <p:pic>
        <p:nvPicPr>
          <p:cNvPr id="3074" name="Picture 2" descr="C:\Users\Administrator\Desktop\ảnh gt\z3464223366153_4525b61e7c822772c6908dbe9b0826d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r="9208"/>
          <a:stretch/>
        </p:blipFill>
        <p:spPr bwMode="auto">
          <a:xfrm>
            <a:off x="1905000" y="923928"/>
            <a:ext cx="8839200" cy="47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 animBg="1"/>
      <p:bldP spid="35" grpId="0" animBg="1"/>
      <p:bldP spid="12" grpId="0"/>
      <p:bldP spid="17" grpId="0"/>
      <p:bldP spid="1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409953" y="155622"/>
            <a:ext cx="4813697" cy="4508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000" b="1" kern="0" dirty="0">
              <a:solidFill>
                <a:srgbClr val="FF0000"/>
              </a:solidFill>
            </a:endParaRPr>
          </a:p>
        </p:txBody>
      </p:sp>
      <p:pic>
        <p:nvPicPr>
          <p:cNvPr id="27" name="Picture 8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0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8667750" y="2"/>
            <a:ext cx="85725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8607028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8610600" y="2"/>
            <a:ext cx="9144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8610600" y="2"/>
            <a:ext cx="9144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399" y="5755178"/>
            <a:ext cx="391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       Đúng 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4112" y="5800566"/>
            <a:ext cx="350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b::         Sai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D:\trò chơi\z2851187001809_557ec9b88c4af29e0085d2688506db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55" y="5720118"/>
            <a:ext cx="813045" cy="6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trò chơi\z2851187598128_12ab19e7ae601c328206c6f3f2612ec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18" y="5758212"/>
            <a:ext cx="1059983" cy="7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trò chơi\z2851187598128_12ab19e7ae601c328206c6f3f2612ec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41" y="5683865"/>
            <a:ext cx="1059983" cy="7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istrator\Desktop\ảnh gt\z3464223519270_7b4d3d64010e4b049cd7f24a4ee0179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r="9448"/>
          <a:stretch/>
        </p:blipFill>
        <p:spPr bwMode="auto">
          <a:xfrm>
            <a:off x="1905000" y="822960"/>
            <a:ext cx="8763000" cy="48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9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 animBg="1"/>
      <p:bldP spid="35" grpId="0" animBg="1"/>
      <p:bldP spid="12" grpId="0"/>
      <p:bldP spid="12" grpId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409953" y="155622"/>
            <a:ext cx="4813697" cy="4508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000" b="1" kern="0" dirty="0">
              <a:solidFill>
                <a:srgbClr val="FF0000"/>
              </a:solidFill>
            </a:endParaRPr>
          </a:p>
        </p:txBody>
      </p:sp>
      <p:pic>
        <p:nvPicPr>
          <p:cNvPr id="27" name="Picture 8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0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8667750" y="2"/>
            <a:ext cx="85725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8607028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8610600" y="2"/>
            <a:ext cx="9144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8610600" y="2"/>
            <a:ext cx="9144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4859" y="5776061"/>
            <a:ext cx="391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       Đúng 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6056" y="5864086"/>
            <a:ext cx="350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b::         Sai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5" name="Picture 3" descr="D:\trò chơi\z2851187598128_12ab19e7ae601c328206c6f3f2612ec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17" y="5903257"/>
            <a:ext cx="1059983" cy="7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57" y="5715429"/>
            <a:ext cx="913120" cy="767592"/>
          </a:xfrm>
          <a:prstGeom prst="rect">
            <a:avLst/>
          </a:prstGeom>
        </p:spPr>
      </p:pic>
      <p:pic>
        <p:nvPicPr>
          <p:cNvPr id="5122" name="Picture 2" descr="C:\Users\Administrator\Desktop\ảnh gt\z3464223455961_8a4de9f4a81feb92ff291354688d119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" t="990" r="8864"/>
          <a:stretch/>
        </p:blipFill>
        <p:spPr bwMode="auto">
          <a:xfrm>
            <a:off x="1752600" y="923927"/>
            <a:ext cx="8686799" cy="46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 animBg="1"/>
      <p:bldP spid="35" grpId="0" animBg="1"/>
      <p:bldP spid="12" grpId="0"/>
      <p:bldP spid="17" grpId="0"/>
      <p:bldP spid="1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4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14400"/>
            <a:ext cx="8763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alt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13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/>
    </mc:Choice>
    <mc:Fallback xmlns="">
      <p:transition spd="slow" advTm="5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altLang="en-US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A6DED0-CA7C-5B3F-9E23-19E337FEF97A}"/>
              </a:ext>
            </a:extLst>
          </p:cNvPr>
          <p:cNvSpPr txBox="1">
            <a:spLocks/>
          </p:cNvSpPr>
          <p:nvPr/>
        </p:nvSpPr>
        <p:spPr>
          <a:xfrm>
            <a:off x="1524000" y="2514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alt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y2mate.com - Kỹ năng sống cho trẻ An toàn giao thông Đèn xanh đèn đỏ  Tập 113_v240P.mp4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129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2799" y="457200"/>
            <a:ext cx="105664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0"/>
    </mc:Choice>
    <mc:Fallback xmlns="">
      <p:transition spd="slow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88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341437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76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Bạn Tít đã nói gì với Bo?</a:t>
            </a:r>
          </a:p>
          <a:p>
            <a:pPr marL="0" indent="0"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Bạn Bo đã trả lời Tít ra sao?</a:t>
            </a:r>
          </a:p>
        </p:txBody>
      </p:sp>
    </p:spTree>
    <p:extLst>
      <p:ext uri="{BB962C8B-B14F-4D97-AF65-F5344CB8AC3E}">
        <p14:creationId xmlns:p14="http://schemas.microsoft.com/office/powerpoint/2010/main" val="33923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636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526</Words>
  <Application>Microsoft Office PowerPoint</Application>
  <PresentationFormat>Widescreen</PresentationFormat>
  <Paragraphs>87</Paragraphs>
  <Slides>29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.VnTifani Heavy</vt:lpstr>
      <vt:lpstr>Arial</vt:lpstr>
      <vt:lpstr>Calibri</vt:lpstr>
      <vt:lpstr>Times New Roman</vt:lpstr>
      <vt:lpstr>Office Theme</vt:lpstr>
      <vt:lpstr>2_Office Theme</vt:lpstr>
      <vt:lpstr>3_Office Theme</vt:lpstr>
      <vt:lpstr>4_Office Theme</vt:lpstr>
      <vt:lpstr>5_Office Theme</vt:lpstr>
      <vt:lpstr>6_Office Theme</vt:lpstr>
      <vt:lpstr>Default Design</vt:lpstr>
      <vt:lpstr>1_Office Theme</vt:lpstr>
      <vt:lpstr>7_Office Theme</vt:lpstr>
      <vt:lpstr>8_Office Theme</vt:lpstr>
      <vt:lpstr>PowerPoint Presentation</vt:lpstr>
      <vt:lpstr>MỤC ĐÍCH YÊU CẦU</vt:lpstr>
      <vt:lpstr>PowerPoint Presentation</vt:lpstr>
      <vt:lpstr>Các con vừa hát bài hát gì?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chơi: Thời gian suy nghĩ là 3 giây, kết thúc 3 giây các con mới được đưa ra đáp án của mình.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Windows User</dc:creator>
  <cp:lastModifiedBy>Trang Nguyen</cp:lastModifiedBy>
  <cp:revision>54</cp:revision>
  <dcterms:created xsi:type="dcterms:W3CDTF">2022-06-03T02:31:34Z</dcterms:created>
  <dcterms:modified xsi:type="dcterms:W3CDTF">2024-03-03T03:12:39Z</dcterms:modified>
</cp:coreProperties>
</file>