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9" r:id="rId5"/>
    <p:sldId id="260" r:id="rId6"/>
    <p:sldId id="268" r:id="rId7"/>
    <p:sldId id="271" r:id="rId8"/>
    <p:sldId id="265" r:id="rId9"/>
    <p:sldId id="273" r:id="rId10"/>
    <p:sldId id="274" r:id="rId11"/>
    <p:sldId id="261" r:id="rId12"/>
    <p:sldId id="266" r:id="rId13"/>
    <p:sldId id="272" r:id="rId14"/>
    <p:sldId id="270" r:id="rId15"/>
    <p:sldId id="262" r:id="rId16"/>
    <p:sldId id="267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E07F-4665-F554-EC80-D332253F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AF2741-DD6A-867D-F44F-913B88AAE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9ABD-554B-B499-A52B-32825062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73A89-9F58-E9D7-C036-038427D9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8C421-C373-AE3D-AF87-435B0E5E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7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68E2-90D5-F369-CC2C-FF362405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04B3D-1492-865A-919C-AA3556544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446B3-257F-5328-0AE0-75D7017F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893A9-C741-A476-4E7C-E10EE47C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4BD27-3963-8558-FB80-C4749977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77B99A-7AE3-BBA7-B9EA-3FFB24A57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32E09-0F41-06DF-C89D-310B0C4C4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EC194-E20C-D821-CB22-1360D8F3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D2B07-138B-987A-A2C6-7DE6D3C3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73B71-2058-457D-CE0F-29396B84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2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C8CF-4AC8-5712-0B13-311F2460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E0BD8-7976-6A52-074F-3EB88DDB1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5B30C-8EF7-0BA7-9786-A771E3523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CE4DA-58AC-190E-802A-58CE7BF5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75E71-8559-C7A5-C676-0C4D9887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6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95E5-40A6-E158-0675-34C88119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653A2-5FF9-3685-1FA0-B40AB1E7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7BA15-F3A9-5F68-48A2-D248844D6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0F7FA-36F1-BD39-3196-E0C6918A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61ADF-E854-9E62-921A-56A339B5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2ECF3-4741-6849-03A3-213ECC6F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54117-F5BB-ADDF-6789-FE96B5BB1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6ECD2-34B0-707F-8354-BB154653F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F8455-1AC1-2006-6E6E-3B10DE14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F1D63-11A4-27E1-B6D7-E1109F95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4EAFD-6AAE-BF5A-F55A-6B91E1BE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3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DBF1-2216-87EE-A3E8-6A33420C5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398FC-6CDC-2D98-043C-CEE7F38F1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6982F-21A0-D252-424C-CE0CB4FAE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DDF433-9BF0-18F0-AF2B-A03F47AE7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7D554-4847-515C-C7D2-606937321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CF83B-273C-24F8-7660-4F039C9D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E47D7-4FB2-3534-57C9-82018F1CE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D1197-005D-750C-A186-9AD09B60C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B44F-9CC1-D634-1FB9-F7353114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D28F0D-683A-71B4-DBA0-7C9B4AB2C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F2DFB-E7D5-EF63-AC7C-F36935023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18C8A-2664-FB99-7ADC-21F4ADAE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5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ABB99-1A86-7A6D-8E5A-7A21052C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2352F-DD8F-2DD9-504E-0F7760E3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6CA68-5F60-4B66-1E52-707D4B50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FC7F-01E6-CCD1-7CD1-67D4ECA5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34E8A-83AE-4BEF-A041-F0F103A78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13F4C-DAB9-508B-743A-EF5AFA8A8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C93CB5-EDF6-A79F-61F1-023A55D4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1C0AE-33F6-24BE-763C-F67059BE5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4C823-B0E1-99B1-E8E0-BF5B7F4C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17D9-FF76-7E6C-6C13-26260DC6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1D29F3-33A7-AE81-D227-C1CC02780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EF86B-3FF9-246E-05C1-E2F8AEB85E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74F96-035C-EABD-8BB8-EA97C07E4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70F7E-B13D-24E4-E436-6C5183B6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DA5E3-FB1C-46BC-240C-E14101DC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18BEA-264F-D890-9FB6-5067F6C0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9867-350C-702E-934C-5D9032432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91CFB-1831-6BD9-D6AB-B24868F90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FE110-1ED7-4DC5-835C-61AFF1F18376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A2EE-2179-6701-61E8-DC8A0A5EF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B926-39DD-C77C-CE7B-3448DF33A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0EDB5-E32F-4D25-9782-A177EA863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3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1.jpg"/><Relationship Id="rId4" Type="http://schemas.openxmlformats.org/officeDocument/2006/relationships/image" Target="../media/image20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webp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25.jp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image" Target="../media/image26.jp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6.jfif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9D92-75C5-682C-5413-1E1377EE6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42875"/>
            <a:ext cx="9144000" cy="15335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1A3D1-AF63-539F-F679-9DC7BB435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24175"/>
            <a:ext cx="9144000" cy="2112962"/>
          </a:xfrm>
        </p:spPr>
        <p:txBody>
          <a:bodyPr>
            <a:normAutofit lnSpcReduction="10000"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3-4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93EC8-8D76-1CC9-E126-08720AA02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5045" y="1418422"/>
            <a:ext cx="1322363" cy="1269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2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3"/>
    </mc:Choice>
    <mc:Fallback xmlns="">
      <p:transition spd="slow" advTm="2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C125D0-2516-8D3C-30F2-59B45FC40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12705" r="2679"/>
          <a:stretch/>
        </p:blipFill>
        <p:spPr>
          <a:xfrm>
            <a:off x="614870" y="613806"/>
            <a:ext cx="3841664" cy="2738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C8913-2640-6AF2-BAD8-D3997165F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64" y="603479"/>
            <a:ext cx="3765462" cy="268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E2CF74-B685-C13D-BC3F-C6944C020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7" y="4013492"/>
            <a:ext cx="3802588" cy="2535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694F5-92FE-58DC-CED9-D8AF150F3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464" y="3987920"/>
            <a:ext cx="3802588" cy="2535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39B1C52-AA93-9EE8-4747-01D4B5D9EFDF}"/>
              </a:ext>
            </a:extLst>
          </p:cNvPr>
          <p:cNvSpPr/>
          <p:nvPr/>
        </p:nvSpPr>
        <p:spPr>
          <a:xfrm>
            <a:off x="4798267" y="2691883"/>
            <a:ext cx="2595465" cy="1667128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CBCF99-103F-AB5E-CF0E-EEE1E7E0BE1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456534" y="1983176"/>
            <a:ext cx="593661" cy="12220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E83CC2-F0A5-9BA5-612F-73EB44B4665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6885992" y="4124131"/>
            <a:ext cx="1070472" cy="11313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580574-D616-A57B-30C0-16C1EF158BE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428335" y="4013777"/>
            <a:ext cx="694171" cy="12672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94EBC4-6270-32C8-C568-FAD858859BE0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7141806" y="1945686"/>
            <a:ext cx="814658" cy="9802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10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0"/>
    </mc:Choice>
    <mc:Fallback xmlns="">
      <p:transition spd="slow" advTm="1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55FF1-A4D4-BF99-85BE-91B16CF2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25851" r="18889" b="2585"/>
          <a:stretch/>
        </p:blipFill>
        <p:spPr>
          <a:xfrm>
            <a:off x="743339" y="1925501"/>
            <a:ext cx="4469364" cy="372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896D22-1490-01FB-EFD8-782569E9A4D6}"/>
              </a:ext>
            </a:extLst>
          </p:cNvPr>
          <p:cNvSpPr/>
          <p:nvPr/>
        </p:nvSpPr>
        <p:spPr>
          <a:xfrm>
            <a:off x="1869531" y="439843"/>
            <a:ext cx="8452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3A760E-A2A7-FBEC-2F92-B50498BD7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/>
          <a:stretch/>
        </p:blipFill>
        <p:spPr>
          <a:xfrm>
            <a:off x="6346373" y="1860187"/>
            <a:ext cx="4925007" cy="372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70ABD6-5BDD-CA60-D0A6-48BAD4FFE960}"/>
              </a:ext>
            </a:extLst>
          </p:cNvPr>
          <p:cNvSpPr/>
          <p:nvPr/>
        </p:nvSpPr>
        <p:spPr>
          <a:xfrm>
            <a:off x="1878201" y="5964183"/>
            <a:ext cx="2199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95991-AF38-21FC-CC68-814EA4C5E0A3}"/>
              </a:ext>
            </a:extLst>
          </p:cNvPr>
          <p:cNvSpPr/>
          <p:nvPr/>
        </p:nvSpPr>
        <p:spPr>
          <a:xfrm>
            <a:off x="7835692" y="5964183"/>
            <a:ext cx="19463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3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8"/>
    </mc:Choice>
    <mc:Fallback xmlns="">
      <p:transition spd="slow" advTm="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896D22-1490-01FB-EFD8-782569E9A4D6}"/>
              </a:ext>
            </a:extLst>
          </p:cNvPr>
          <p:cNvSpPr/>
          <p:nvPr/>
        </p:nvSpPr>
        <p:spPr>
          <a:xfrm>
            <a:off x="1869531" y="439843"/>
            <a:ext cx="84529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3D3CA-B8FE-FE3C-1ACF-C1133FD2D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52" y="1919377"/>
            <a:ext cx="4366727" cy="3311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A9FE6-6FE4-C813-6CF0-D22FC9E3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5990" r="5658" b="3616"/>
          <a:stretch/>
        </p:blipFill>
        <p:spPr>
          <a:xfrm>
            <a:off x="1032587" y="1919378"/>
            <a:ext cx="3987282" cy="3311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91C3D8-10E9-C300-8051-19DEAFB76629}"/>
              </a:ext>
            </a:extLst>
          </p:cNvPr>
          <p:cNvSpPr/>
          <p:nvPr/>
        </p:nvSpPr>
        <p:spPr>
          <a:xfrm>
            <a:off x="1080919" y="5707195"/>
            <a:ext cx="3890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462DBF-5C7C-3A21-5195-F5A5F5682D51}"/>
              </a:ext>
            </a:extLst>
          </p:cNvPr>
          <p:cNvSpPr/>
          <p:nvPr/>
        </p:nvSpPr>
        <p:spPr>
          <a:xfrm>
            <a:off x="6738320" y="5707195"/>
            <a:ext cx="4278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CA8B-0D69-5C47-D2C4-FA4F6D74C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87" y="2031918"/>
            <a:ext cx="4008321" cy="2554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59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9"/>
    </mc:Choice>
    <mc:Fallback xmlns="">
      <p:transition spd="slow" advTm="1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E55FF1-A4D4-BF99-85BE-91B16CF2E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25851" r="18889" b="2585"/>
          <a:stretch/>
        </p:blipFill>
        <p:spPr>
          <a:xfrm>
            <a:off x="653143" y="587259"/>
            <a:ext cx="3461657" cy="264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3A760E-A2A7-FBEC-2F92-B50498BD7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/>
          <a:stretch/>
        </p:blipFill>
        <p:spPr>
          <a:xfrm>
            <a:off x="8095588" y="602635"/>
            <a:ext cx="3340360" cy="2524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765B8D-73BA-7D56-5674-06E8DF7286F5}"/>
              </a:ext>
            </a:extLst>
          </p:cNvPr>
          <p:cNvGrpSpPr/>
          <p:nvPr/>
        </p:nvGrpSpPr>
        <p:grpSpPr>
          <a:xfrm>
            <a:off x="587829" y="3624741"/>
            <a:ext cx="11094098" cy="2779507"/>
            <a:chOff x="1968540" y="4187606"/>
            <a:chExt cx="8747810" cy="26370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3AEFDA-A49E-9879-D632-34D89E13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985" y="4187606"/>
              <a:ext cx="2842365" cy="26370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C012A5-56FF-0C16-E4E6-36E789484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9" t="5990" r="5658" b="3616"/>
            <a:stretch/>
          </p:blipFill>
          <p:spPr>
            <a:xfrm>
              <a:off x="1968540" y="4187607"/>
              <a:ext cx="2781053" cy="263709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9" name="Cloud 8">
            <a:extLst>
              <a:ext uri="{FF2B5EF4-FFF2-40B4-BE49-F238E27FC236}">
                <a16:creationId xmlns:a16="http://schemas.microsoft.com/office/drawing/2014/main" id="{DBB5C0C2-42C5-B97E-1220-F8C2F47AAB49}"/>
              </a:ext>
            </a:extLst>
          </p:cNvPr>
          <p:cNvSpPr/>
          <p:nvPr/>
        </p:nvSpPr>
        <p:spPr>
          <a:xfrm>
            <a:off x="4451868" y="2566403"/>
            <a:ext cx="2964802" cy="1667128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7BF76B-E286-0C43-1F51-4D6AAFE096E5}"/>
              </a:ext>
            </a:extLst>
          </p:cNvPr>
          <p:cNvCxnSpPr>
            <a:cxnSpLocks/>
          </p:cNvCxnSpPr>
          <p:nvPr/>
        </p:nvCxnSpPr>
        <p:spPr>
          <a:xfrm>
            <a:off x="4114800" y="2351314"/>
            <a:ext cx="737118" cy="5746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2E66E0-3EFE-BA17-0236-52042EE6124C}"/>
              </a:ext>
            </a:extLst>
          </p:cNvPr>
          <p:cNvCxnSpPr>
            <a:cxnSpLocks/>
          </p:cNvCxnSpPr>
          <p:nvPr/>
        </p:nvCxnSpPr>
        <p:spPr>
          <a:xfrm flipH="1" flipV="1">
            <a:off x="6876661" y="3932043"/>
            <a:ext cx="1200538" cy="9261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23AFA9-8FCE-ED44-9C36-9F6F34F3B1D0}"/>
              </a:ext>
            </a:extLst>
          </p:cNvPr>
          <p:cNvCxnSpPr>
            <a:cxnSpLocks/>
          </p:cNvCxnSpPr>
          <p:nvPr/>
        </p:nvCxnSpPr>
        <p:spPr>
          <a:xfrm flipV="1">
            <a:off x="4114800" y="4030824"/>
            <a:ext cx="877077" cy="8273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1D20D0-9D7D-80D4-7CCB-E4C3FF4D9541}"/>
              </a:ext>
            </a:extLst>
          </p:cNvPr>
          <p:cNvCxnSpPr>
            <a:cxnSpLocks/>
          </p:cNvCxnSpPr>
          <p:nvPr/>
        </p:nvCxnSpPr>
        <p:spPr>
          <a:xfrm flipH="1">
            <a:off x="7141806" y="2192694"/>
            <a:ext cx="935393" cy="7332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268136-1A21-C680-3ADE-91940171E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3673670"/>
            <a:ext cx="3421463" cy="2730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6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2"/>
    </mc:Choice>
    <mc:Fallback xmlns="">
      <p:transition spd="slow" advTm="1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595B67-2B4C-5863-D8DA-4CFF2CE46AF0}"/>
              </a:ext>
            </a:extLst>
          </p:cNvPr>
          <p:cNvSpPr/>
          <p:nvPr/>
        </p:nvSpPr>
        <p:spPr>
          <a:xfrm>
            <a:off x="1351557" y="458504"/>
            <a:ext cx="99181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B0C9350-CD4D-18C3-FE82-62BDB0E362BD}"/>
              </a:ext>
            </a:extLst>
          </p:cNvPr>
          <p:cNvSpPr/>
          <p:nvPr/>
        </p:nvSpPr>
        <p:spPr>
          <a:xfrm>
            <a:off x="1765160" y="1939331"/>
            <a:ext cx="9362384" cy="2743200"/>
          </a:xfrm>
          <a:prstGeom prst="wedgeRoundRectCallout">
            <a:avLst>
              <a:gd name="adj1" fmla="val 36771"/>
              <a:gd name="adj2" fmla="val 6828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“Chia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1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0"/>
    </mc:Choice>
    <mc:Fallback xmlns="">
      <p:transition spd="slow" advTm="2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0FB1F2-C6DD-9926-872E-E0349BFB20C7}"/>
              </a:ext>
            </a:extLst>
          </p:cNvPr>
          <p:cNvSpPr/>
          <p:nvPr/>
        </p:nvSpPr>
        <p:spPr>
          <a:xfrm>
            <a:off x="1346155" y="439843"/>
            <a:ext cx="949971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A9FD7-F848-4FFB-7FDB-C731AB008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8" y="2018169"/>
            <a:ext cx="3644658" cy="3179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658A1-863D-26AD-59A9-25BEF2B2B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3"/>
          <a:stretch/>
        </p:blipFill>
        <p:spPr>
          <a:xfrm>
            <a:off x="8574832" y="2018170"/>
            <a:ext cx="3476399" cy="3179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BFF10-F08F-A245-EF05-78ABEDBB0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03" y="2018170"/>
            <a:ext cx="3476399" cy="31797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EA9A6F-28AC-8C8D-37F9-587AEA57959E}"/>
              </a:ext>
            </a:extLst>
          </p:cNvPr>
          <p:cNvSpPr/>
          <p:nvPr/>
        </p:nvSpPr>
        <p:spPr>
          <a:xfrm>
            <a:off x="4284480" y="5489451"/>
            <a:ext cx="34680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515CF-E531-B498-B18F-B6AB3D0AED4C}"/>
              </a:ext>
            </a:extLst>
          </p:cNvPr>
          <p:cNvSpPr/>
          <p:nvPr/>
        </p:nvSpPr>
        <p:spPr>
          <a:xfrm>
            <a:off x="249357" y="5489450"/>
            <a:ext cx="3924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64325-B177-FAD1-CF33-BF3079469D60}"/>
              </a:ext>
            </a:extLst>
          </p:cNvPr>
          <p:cNvSpPr/>
          <p:nvPr/>
        </p:nvSpPr>
        <p:spPr>
          <a:xfrm>
            <a:off x="8979174" y="5489450"/>
            <a:ext cx="26677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B247490B-B1A2-896A-AF5F-D50ACAAC931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4225"/>
            <a:ext cx="920575" cy="920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1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38"/>
    </mc:Choice>
    <mc:Fallback xmlns="">
      <p:transition spd="slow" advTm="38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  <p:extLst>
    <p:ext uri="{E180D4A7-C9FB-4DFB-919C-405C955672EB}">
      <p14:showEvtLst xmlns:p14="http://schemas.microsoft.com/office/powerpoint/2010/main">
        <p14:playEvt time="14031" objId="9"/>
        <p14:stopEvt time="26370" objId="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0FB1F2-C6DD-9926-872E-E0349BFB20C7}"/>
              </a:ext>
            </a:extLst>
          </p:cNvPr>
          <p:cNvSpPr/>
          <p:nvPr/>
        </p:nvSpPr>
        <p:spPr>
          <a:xfrm>
            <a:off x="801941" y="439843"/>
            <a:ext cx="1058815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A3997-5821-EB4F-8895-80E8F65F1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6" y="2211354"/>
            <a:ext cx="3463430" cy="264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384C0-0729-E015-DBCF-957CAE7D3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42" y="2211354"/>
            <a:ext cx="3393953" cy="264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8918B3-E6E1-1211-B54B-0CCDB105E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01" y="2211354"/>
            <a:ext cx="3812821" cy="2653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B1D18B-C579-80EE-A902-4AFBE265A9E2}"/>
              </a:ext>
            </a:extLst>
          </p:cNvPr>
          <p:cNvSpPr/>
          <p:nvPr/>
        </p:nvSpPr>
        <p:spPr>
          <a:xfrm>
            <a:off x="560238" y="5246855"/>
            <a:ext cx="29738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EE4A0-3753-6BE7-380A-27F917BFCEAF}"/>
              </a:ext>
            </a:extLst>
          </p:cNvPr>
          <p:cNvSpPr/>
          <p:nvPr/>
        </p:nvSpPr>
        <p:spPr>
          <a:xfrm>
            <a:off x="3806891" y="5231243"/>
            <a:ext cx="39637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224617-75C2-E401-8D56-B2AC4AFC7B38}"/>
              </a:ext>
            </a:extLst>
          </p:cNvPr>
          <p:cNvSpPr/>
          <p:nvPr/>
        </p:nvSpPr>
        <p:spPr>
          <a:xfrm>
            <a:off x="7845313" y="5246854"/>
            <a:ext cx="44544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EED896B-3387-68BB-488B-25DCA246E6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865912"/>
            <a:ext cx="1007579" cy="1007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1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03"/>
    </mc:Choice>
    <mc:Fallback xmlns="">
      <p:transition spd="slow" advTm="4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  <p:extLst>
    <p:ext uri="{E180D4A7-C9FB-4DFB-919C-405C955672EB}">
      <p14:showEvtLst xmlns:p14="http://schemas.microsoft.com/office/powerpoint/2010/main">
        <p14:playEvt time="15029" objId="8"/>
        <p14:stopEvt time="27437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89DDFC-617B-B8E7-D7AD-C3C7B6173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4" y="0"/>
            <a:ext cx="823912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5917C9-BB42-5C70-33C7-88CDF5AA39FE}"/>
              </a:ext>
            </a:extLst>
          </p:cNvPr>
          <p:cNvSpPr/>
          <p:nvPr/>
        </p:nvSpPr>
        <p:spPr>
          <a:xfrm>
            <a:off x="81361" y="1817905"/>
            <a:ext cx="380905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428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3"/>
    </mc:Choice>
    <mc:Fallback xmlns="">
      <p:transition spd="slow" advTm="3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6AB1D4-D35A-B056-ED2B-3C768AAF1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EDD02-2B63-38D4-92AA-CCE746E0F7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b="775"/>
          <a:stretch/>
        </p:blipFill>
        <p:spPr>
          <a:xfrm>
            <a:off x="838200" y="1847850"/>
            <a:ext cx="5188250" cy="3531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B8003-7BA4-85A3-48F6-D29EA4F6B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/>
          <a:stretch/>
        </p:blipFill>
        <p:spPr>
          <a:xfrm>
            <a:off x="6296024" y="1847849"/>
            <a:ext cx="5393239" cy="35318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DA4C29-28EA-FD4A-4290-096A3AB45491}"/>
              </a:ext>
            </a:extLst>
          </p:cNvPr>
          <p:cNvSpPr/>
          <p:nvPr/>
        </p:nvSpPr>
        <p:spPr>
          <a:xfrm>
            <a:off x="1762335" y="5379746"/>
            <a:ext cx="24617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03CF86-8521-DAB7-46C1-C0026B19F7BF}"/>
              </a:ext>
            </a:extLst>
          </p:cNvPr>
          <p:cNvSpPr/>
          <p:nvPr/>
        </p:nvSpPr>
        <p:spPr>
          <a:xfrm>
            <a:off x="7500331" y="5379746"/>
            <a:ext cx="2623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909272-2ACA-6E61-2270-94A0803CAEE2}"/>
              </a:ext>
            </a:extLst>
          </p:cNvPr>
          <p:cNvSpPr/>
          <p:nvPr/>
        </p:nvSpPr>
        <p:spPr>
          <a:xfrm>
            <a:off x="2181306" y="308704"/>
            <a:ext cx="78293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5E42E085-EB3A-7C11-D8A1-C80A1DFDFD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37425"/>
            <a:ext cx="920575" cy="920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0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1"/>
    </mc:Choice>
    <mc:Fallback xmlns="">
      <p:transition spd="slow" advTm="3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8" grpId="1"/>
      <p:bldP spid="9" grpId="0"/>
      <p:bldP spid="9" grpId="1"/>
    </p:bldLst>
  </p:timing>
  <p:extLst>
    <p:ext uri="{E180D4A7-C9FB-4DFB-919C-405C955672EB}">
      <p14:showEvtLst xmlns:p14="http://schemas.microsoft.com/office/powerpoint/2010/main">
        <p14:playEvt time="11647" objId="2"/>
        <p14:stopEvt time="2400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497DCB-322F-DFCB-C851-B1C15FF2AA80}"/>
              </a:ext>
            </a:extLst>
          </p:cNvPr>
          <p:cNvSpPr/>
          <p:nvPr/>
        </p:nvSpPr>
        <p:spPr>
          <a:xfrm>
            <a:off x="2311951" y="443925"/>
            <a:ext cx="7568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7D198-54F1-6E10-6962-1552FE222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5" t="49389" r="2637" b="-842"/>
          <a:stretch/>
        </p:blipFill>
        <p:spPr>
          <a:xfrm>
            <a:off x="6354148" y="4246260"/>
            <a:ext cx="3051110" cy="22084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8B805C-D16C-36A1-29B2-769772CB6D01}"/>
              </a:ext>
            </a:extLst>
          </p:cNvPr>
          <p:cNvSpPr/>
          <p:nvPr/>
        </p:nvSpPr>
        <p:spPr>
          <a:xfrm>
            <a:off x="1117740" y="4396396"/>
            <a:ext cx="49548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5900E-DCD0-CDB9-559B-ECAC33B7D378}"/>
              </a:ext>
            </a:extLst>
          </p:cNvPr>
          <p:cNvSpPr/>
          <p:nvPr/>
        </p:nvSpPr>
        <p:spPr>
          <a:xfrm>
            <a:off x="1117740" y="2242350"/>
            <a:ext cx="39447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99F51-C30F-F79E-178E-D49E2BD95C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t="5164" r="29384" b="29890"/>
          <a:stretch/>
        </p:blipFill>
        <p:spPr>
          <a:xfrm>
            <a:off x="6354147" y="1406337"/>
            <a:ext cx="3051110" cy="2459700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09A81626-FCC0-7CF3-24F5-AD8683D4BF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994459"/>
            <a:ext cx="920575" cy="920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04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84"/>
    </mc:Choice>
    <mc:Fallback xmlns="">
      <p:transition spd="slow" advTm="3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3" grpId="1"/>
      <p:bldP spid="4" grpId="0"/>
      <p:bldP spid="4" grpId="1"/>
    </p:bldLst>
  </p:timing>
  <p:extLst>
    <p:ext uri="{E180D4A7-C9FB-4DFB-919C-405C955672EB}">
      <p14:showEvtLst xmlns:p14="http://schemas.microsoft.com/office/powerpoint/2010/main">
        <p14:playEvt time="15575" objId="5"/>
        <p14:stopEvt time="27982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01485-6E26-DEBF-1B21-46D5BC36F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18315" r="5279" b="2710"/>
          <a:stretch/>
        </p:blipFill>
        <p:spPr>
          <a:xfrm>
            <a:off x="1208104" y="2006082"/>
            <a:ext cx="3927231" cy="3377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2D945-D464-66FA-5BDE-A0E5A88C2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73" y="1987420"/>
            <a:ext cx="4273780" cy="3396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6FA496-C7EF-AAF4-8F2A-1FCB5F2BAB53}"/>
              </a:ext>
            </a:extLst>
          </p:cNvPr>
          <p:cNvSpPr/>
          <p:nvPr/>
        </p:nvSpPr>
        <p:spPr>
          <a:xfrm>
            <a:off x="1624557" y="600213"/>
            <a:ext cx="9326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3E392-BE37-1EF7-0C9B-1F60619FCA95}"/>
              </a:ext>
            </a:extLst>
          </p:cNvPr>
          <p:cNvSpPr/>
          <p:nvPr/>
        </p:nvSpPr>
        <p:spPr>
          <a:xfrm>
            <a:off x="1244231" y="5707195"/>
            <a:ext cx="385497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D4A720-4508-67BA-1214-EC0D5D958816}"/>
              </a:ext>
            </a:extLst>
          </p:cNvPr>
          <p:cNvSpPr/>
          <p:nvPr/>
        </p:nvSpPr>
        <p:spPr>
          <a:xfrm>
            <a:off x="7241681" y="5707195"/>
            <a:ext cx="26965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0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"/>
    </mc:Choice>
    <mc:Fallback xmlns="">
      <p:transition spd="slow" advTm="1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9E667-1237-C741-2CC1-2693DB0F7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08" y="1889135"/>
            <a:ext cx="4192212" cy="363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D0664-08B5-401F-B801-C7845D6EC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41" y="1889135"/>
            <a:ext cx="4618138" cy="363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171C45-8975-18E3-900B-05A1378AFEF6}"/>
              </a:ext>
            </a:extLst>
          </p:cNvPr>
          <p:cNvSpPr/>
          <p:nvPr/>
        </p:nvSpPr>
        <p:spPr>
          <a:xfrm>
            <a:off x="1652550" y="450924"/>
            <a:ext cx="9326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8EC19-5C59-D138-667D-49D601A2A9C7}"/>
              </a:ext>
            </a:extLst>
          </p:cNvPr>
          <p:cNvSpPr/>
          <p:nvPr/>
        </p:nvSpPr>
        <p:spPr>
          <a:xfrm>
            <a:off x="1790024" y="5792384"/>
            <a:ext cx="33425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623B28-866B-4725-FA98-A2A323642A2B}"/>
              </a:ext>
            </a:extLst>
          </p:cNvPr>
          <p:cNvSpPr/>
          <p:nvPr/>
        </p:nvSpPr>
        <p:spPr>
          <a:xfrm>
            <a:off x="7267670" y="5792384"/>
            <a:ext cx="36318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8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0"/>
    </mc:Choice>
    <mc:Fallback xmlns="">
      <p:transition spd="slow" advTm="1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01485-6E26-DEBF-1B21-46D5BC36F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9" t="18315" r="5279" b="2710"/>
          <a:stretch/>
        </p:blipFill>
        <p:spPr>
          <a:xfrm>
            <a:off x="923015" y="704040"/>
            <a:ext cx="3041779" cy="2616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12D945-D464-66FA-5BDE-A0E5A88C2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64" y="553138"/>
            <a:ext cx="3337248" cy="265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9E150F-E555-8A35-9BF8-CDB96CA7A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3984172"/>
            <a:ext cx="3041780" cy="2637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A3ECB-36DE-393C-3E65-065F9DD0D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05" y="3998974"/>
            <a:ext cx="3313207" cy="2607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6129E6CD-6ADB-917E-DC3A-543E1F292972}"/>
              </a:ext>
            </a:extLst>
          </p:cNvPr>
          <p:cNvSpPr/>
          <p:nvPr/>
        </p:nvSpPr>
        <p:spPr>
          <a:xfrm>
            <a:off x="4872134" y="2691481"/>
            <a:ext cx="2595465" cy="1667128"/>
          </a:xfrm>
          <a:prstGeom prst="clou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D7C84F-13B2-7639-438B-2B87FA36EA74}"/>
              </a:ext>
            </a:extLst>
          </p:cNvPr>
          <p:cNvCxnSpPr>
            <a:cxnSpLocks/>
          </p:cNvCxnSpPr>
          <p:nvPr/>
        </p:nvCxnSpPr>
        <p:spPr>
          <a:xfrm>
            <a:off x="4114800" y="2351314"/>
            <a:ext cx="935395" cy="8539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D51D9F-B734-B6DC-2CB2-ADB4CB0D2D56}"/>
              </a:ext>
            </a:extLst>
          </p:cNvPr>
          <p:cNvCxnSpPr>
            <a:cxnSpLocks/>
          </p:cNvCxnSpPr>
          <p:nvPr/>
        </p:nvCxnSpPr>
        <p:spPr>
          <a:xfrm flipH="1" flipV="1">
            <a:off x="6885992" y="4124131"/>
            <a:ext cx="1191207" cy="7340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BA85B1-0840-C412-EBF7-7B8B860FC12D}"/>
              </a:ext>
            </a:extLst>
          </p:cNvPr>
          <p:cNvCxnSpPr>
            <a:cxnSpLocks/>
          </p:cNvCxnSpPr>
          <p:nvPr/>
        </p:nvCxnSpPr>
        <p:spPr>
          <a:xfrm flipV="1">
            <a:off x="4114800" y="4013777"/>
            <a:ext cx="1007706" cy="8444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00962E1-7ED6-FBA5-CB58-EE44177FC472}"/>
              </a:ext>
            </a:extLst>
          </p:cNvPr>
          <p:cNvCxnSpPr>
            <a:cxnSpLocks/>
          </p:cNvCxnSpPr>
          <p:nvPr/>
        </p:nvCxnSpPr>
        <p:spPr>
          <a:xfrm flipH="1">
            <a:off x="7141806" y="2192694"/>
            <a:ext cx="935393" cy="7332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496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0"/>
    </mc:Choice>
    <mc:Fallback xmlns="">
      <p:transition spd="slow" advTm="2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EA2929-40CA-9938-B52F-919DCF466A3D}"/>
              </a:ext>
            </a:extLst>
          </p:cNvPr>
          <p:cNvSpPr/>
          <p:nvPr/>
        </p:nvSpPr>
        <p:spPr>
          <a:xfrm>
            <a:off x="1632280" y="439843"/>
            <a:ext cx="8927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chia”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125D0-2516-8D3C-30F2-59B45FC40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t="12705" r="2679"/>
          <a:stretch/>
        </p:blipFill>
        <p:spPr>
          <a:xfrm>
            <a:off x="964161" y="2007680"/>
            <a:ext cx="4721290" cy="3365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FC8913-2640-6AF2-BAD8-D3997165F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48" y="2007680"/>
            <a:ext cx="4721291" cy="3365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11B5A8-C6D6-BD83-0298-5CA7E22A976B}"/>
              </a:ext>
            </a:extLst>
          </p:cNvPr>
          <p:cNvSpPr/>
          <p:nvPr/>
        </p:nvSpPr>
        <p:spPr>
          <a:xfrm>
            <a:off x="1399822" y="5707195"/>
            <a:ext cx="32528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D67B9-E9E9-3AC6-BA24-C2D8926DF145}"/>
              </a:ext>
            </a:extLst>
          </p:cNvPr>
          <p:cNvSpPr/>
          <p:nvPr/>
        </p:nvSpPr>
        <p:spPr>
          <a:xfrm>
            <a:off x="7452014" y="5704055"/>
            <a:ext cx="29738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3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1"/>
    </mc:Choice>
    <mc:Fallback xmlns="">
      <p:transition spd="slow" advTm="14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EA2929-40CA-9938-B52F-919DCF466A3D}"/>
              </a:ext>
            </a:extLst>
          </p:cNvPr>
          <p:cNvSpPr/>
          <p:nvPr/>
        </p:nvSpPr>
        <p:spPr>
          <a:xfrm>
            <a:off x="1766099" y="439843"/>
            <a:ext cx="86598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hiểu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thế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nào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việc</a:t>
            </a:r>
            <a:r>
              <a:rPr lang="en-US" sz="3200" b="1" dirty="0">
                <a:ln/>
                <a:solidFill>
                  <a:srgbClr val="FF0000"/>
                </a:solidFill>
              </a:rPr>
              <a:t> “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sẻ</a:t>
            </a:r>
            <a:r>
              <a:rPr lang="en-US" sz="3200" b="1" dirty="0">
                <a:ln/>
                <a:solidFill>
                  <a:srgbClr val="FF0000"/>
                </a:solidFill>
              </a:rPr>
              <a:t> chia”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với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bạn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bè</a:t>
            </a:r>
            <a:r>
              <a:rPr lang="en-US" sz="3200" b="1" dirty="0">
                <a:ln/>
                <a:solidFill>
                  <a:srgbClr val="FF0000"/>
                </a:solidFill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11B5A8-C6D6-BD83-0298-5CA7E22A976B}"/>
              </a:ext>
            </a:extLst>
          </p:cNvPr>
          <p:cNvSpPr/>
          <p:nvPr/>
        </p:nvSpPr>
        <p:spPr>
          <a:xfrm>
            <a:off x="1478039" y="5337023"/>
            <a:ext cx="29097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Chia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sẻ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D67B9-E9E9-3AC6-BA24-C2D8926DF145}"/>
              </a:ext>
            </a:extLst>
          </p:cNvPr>
          <p:cNvSpPr/>
          <p:nvPr/>
        </p:nvSpPr>
        <p:spPr>
          <a:xfrm>
            <a:off x="7134582" y="5200203"/>
            <a:ext cx="34034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Chia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sẻ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niềm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nỗi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buồn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022688-B457-389E-B057-981227FD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30" y="1834588"/>
            <a:ext cx="4579826" cy="305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4D85AA-10AA-51DE-DA6D-774A442D6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325" y="1800405"/>
            <a:ext cx="4579827" cy="3053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9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8"/>
    </mc:Choice>
    <mc:Fallback xmlns="">
      <p:transition spd="slow" advTm="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2|3.3|4.4|15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9|3.3|4.5|17.4|1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.6|1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4|4.5|1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1|8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408</Words>
  <Application>Microsoft Office PowerPoint</Application>
  <PresentationFormat>Widescreen</PresentationFormat>
  <Paragraphs>50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Hoa Thủy Tiên</dc:title>
  <dc:creator>ADM</dc:creator>
  <cp:lastModifiedBy>Trang Nguyen</cp:lastModifiedBy>
  <cp:revision>30</cp:revision>
  <dcterms:created xsi:type="dcterms:W3CDTF">2022-12-29T03:04:20Z</dcterms:created>
  <dcterms:modified xsi:type="dcterms:W3CDTF">2024-03-03T03:07:31Z</dcterms:modified>
</cp:coreProperties>
</file>