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329" r:id="rId4"/>
    <p:sldId id="314" r:id="rId5"/>
    <p:sldId id="302" r:id="rId6"/>
    <p:sldId id="304" r:id="rId7"/>
    <p:sldId id="305" r:id="rId8"/>
    <p:sldId id="306" r:id="rId9"/>
    <p:sldId id="307" r:id="rId10"/>
    <p:sldId id="308" r:id="rId11"/>
    <p:sldId id="313" r:id="rId12"/>
    <p:sldId id="309" r:id="rId13"/>
    <p:sldId id="310" r:id="rId14"/>
    <p:sldId id="311" r:id="rId15"/>
    <p:sldId id="312" r:id="rId16"/>
    <p:sldId id="278" r:id="rId17"/>
    <p:sldId id="315" r:id="rId18"/>
    <p:sldId id="316" r:id="rId19"/>
    <p:sldId id="324" r:id="rId20"/>
    <p:sldId id="323" r:id="rId21"/>
    <p:sldId id="321" r:id="rId22"/>
    <p:sldId id="325" r:id="rId23"/>
    <p:sldId id="328" r:id="rId24"/>
    <p:sldId id="326" r:id="rId25"/>
    <p:sldId id="327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2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4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3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4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5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5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763C6-244E-4CD7-B4B5-88961ECC0E3A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92CD8-7119-45AC-B8BA-EA8D06C29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3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915" y="381000"/>
            <a:ext cx="6879576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 MGN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635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wnloads\IMG_226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wnloads\IMG_227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0"/>
            <a:ext cx="9125857" cy="68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wnloads\IMG_227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wnloads\IMG_227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7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wnloads\IMG_227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5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wnloads\IMG_227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743200"/>
            <a:ext cx="5125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4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0782"/>
            <a:ext cx="7252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trống,Mặt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26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480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68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743" y="76200"/>
            <a:ext cx="4129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849463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1.Kiến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trăng,Mặt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2.Kỹ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44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651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03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199" y="6068943"/>
            <a:ext cx="6503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9949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28800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3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4423" y="0"/>
            <a:ext cx="6309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2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6062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524000"/>
            <a:ext cx="56220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5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1357745"/>
            <a:ext cx="6314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676400"/>
            <a:ext cx="655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85286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168" y="3034145"/>
            <a:ext cx="77636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ownloads\IMG_226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5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wnloads\IMG_226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IMG_226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4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wnloads\IMG_226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wnloads\IMG_226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412</Words>
  <Application>Microsoft Office PowerPoint</Application>
  <PresentationFormat>On-screen Show (4:3)</PresentationFormat>
  <Paragraphs>45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0934363833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VietNam</dc:creator>
  <cp:lastModifiedBy>Trang Nguyen</cp:lastModifiedBy>
  <cp:revision>45</cp:revision>
  <dcterms:created xsi:type="dcterms:W3CDTF">2018-11-05T04:32:09Z</dcterms:created>
  <dcterms:modified xsi:type="dcterms:W3CDTF">2024-03-24T14:22:24Z</dcterms:modified>
</cp:coreProperties>
</file>