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9" r:id="rId2"/>
    <p:sldId id="356" r:id="rId3"/>
    <p:sldId id="261" r:id="rId4"/>
    <p:sldId id="353" r:id="rId5"/>
    <p:sldId id="302" r:id="rId6"/>
    <p:sldId id="354" r:id="rId7"/>
    <p:sldId id="267" r:id="rId8"/>
    <p:sldId id="316" r:id="rId9"/>
    <p:sldId id="314" r:id="rId10"/>
    <p:sldId id="320" r:id="rId11"/>
    <p:sldId id="321" r:id="rId12"/>
    <p:sldId id="322" r:id="rId13"/>
    <p:sldId id="312" r:id="rId14"/>
    <p:sldId id="280" r:id="rId15"/>
    <p:sldId id="282" r:id="rId16"/>
    <p:sldId id="284" r:id="rId17"/>
    <p:sldId id="308" r:id="rId18"/>
    <p:sldId id="309" r:id="rId19"/>
    <p:sldId id="339" r:id="rId20"/>
    <p:sldId id="340" r:id="rId21"/>
    <p:sldId id="331" r:id="rId22"/>
    <p:sldId id="33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561" autoAdjust="0"/>
    <p:restoredTop sz="78891" autoAdjust="0"/>
  </p:normalViewPr>
  <p:slideViewPr>
    <p:cSldViewPr>
      <p:cViewPr varScale="1">
        <p:scale>
          <a:sx n="58" d="100"/>
          <a:sy n="58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1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2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3.mp3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5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6.mp3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7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77200" cy="1143000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tx1"/>
                </a:solidFill>
                <a:latin typeface="Times New Roman" pitchFamily="18" charset="0"/>
              </a:rPr>
              <a:t>PHÒNG GIÁO DỤC ĐÀO TẠO QUẬN LONG BIÊN</a:t>
            </a:r>
            <a:br>
              <a:rPr lang="en-US" sz="25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500" b="1">
                <a:solidFill>
                  <a:schemeClr val="tx1"/>
                </a:solidFill>
                <a:latin typeface="Times New Roman" pitchFamily="18" charset="0"/>
              </a:rPr>
              <a:t>TRƯỜNG MN HOA MỘC LAN</a:t>
            </a:r>
            <a:endParaRPr lang="en-US" sz="25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438400"/>
            <a:ext cx="9144000" cy="2590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CÁI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0600" b="1" dirty="0">
                <a:solidFill>
                  <a:srgbClr val="0000FF"/>
                </a:solidFill>
                <a:latin typeface=".VnAvant" pitchFamily="34" charset="0"/>
              </a:rPr>
              <a:t>h- 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"/>
            <a:ext cx="7391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br>
              <a:rPr lang="en-US" b="1" dirty="0">
                <a:solidFill>
                  <a:srgbClr val="FF00FF"/>
                </a:solidFill>
              </a:rPr>
            </a:br>
            <a:r>
              <a:rPr lang="en-US" sz="25000" b="1" dirty="0">
                <a:solidFill>
                  <a:srgbClr val="FF0000"/>
                </a:solidFill>
                <a:latin typeface=".VnAvant" pitchFamily="34" charset="0"/>
              </a:rPr>
              <a:t>h- k</a:t>
            </a:r>
            <a:endParaRPr lang="en-US" sz="25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.VnAvant" pitchFamily="34" charset="0"/>
              </a:rPr>
              <a:t>    </a:t>
            </a:r>
            <a:r>
              <a:rPr lang="en-US" sz="4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sánh khác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8800"/>
            <a:ext cx="457200" cy="3352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76400" y="914400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pic>
        <p:nvPicPr>
          <p:cNvPr id="21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457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609600" y="2514600"/>
            <a:ext cx="1066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1600200" cy="1077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1752600" cy="13716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8800"/>
            <a:ext cx="457200" cy="3352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76400" y="914400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pic>
        <p:nvPicPr>
          <p:cNvPr id="21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457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609600" y="2514600"/>
            <a:ext cx="1066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828800"/>
            <a:ext cx="457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6096000" y="1828800"/>
            <a:ext cx="457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1600200" cy="1077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1752600" cy="13716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3000" y="2286000"/>
            <a:ext cx="281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2286000"/>
            <a:ext cx="350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20000">
                <a:solidFill>
                  <a:srgbClr val="FF0000"/>
                </a:solidFill>
                <a:latin typeface=".VnArial" pitchFamily="34" charset="0"/>
              </a:rPr>
              <a:t> -</a:t>
            </a:r>
            <a:r>
              <a:rPr lang="en-US" sz="15000">
                <a:solidFill>
                  <a:srgbClr val="FF0000"/>
                </a:solidFill>
                <a:latin typeface=".VnArial" pitchFamily="34" charset="0"/>
              </a:rPr>
              <a:t>  </a:t>
            </a:r>
            <a:endParaRPr lang="en-US" sz="150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 cái gì biến mất?</a:t>
            </a:r>
            <a:b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bạn vừa học chữ cái gì 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33599"/>
            <a:ext cx="8610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0" b="1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k </a:t>
            </a:r>
            <a:r>
              <a:rPr lang="en-US" sz="25000" b="1" dirty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- h</a:t>
            </a:r>
            <a:r>
              <a:rPr lang="vi-VN" sz="25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0" b="1" dirty="0"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199" y="2590801"/>
            <a:ext cx="11430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3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600200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.VnAvant" pitchFamily="34" charset="0"/>
              </a:rPr>
              <a:t>Chữ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err="1">
                <a:latin typeface=".VnAvant" pitchFamily="34" charset="0"/>
              </a:rPr>
              <a:t>với</a:t>
            </a:r>
            <a:r>
              <a:rPr lang="en-US" sz="4000" b="1">
                <a:latin typeface=".VnAvant" pitchFamily="34" charset="0"/>
              </a:rPr>
              <a:t> chữ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>
                <a:latin typeface=".VnAvant" pitchFamily="34" charset="0"/>
              </a:rPr>
              <a:t> gép l¹i thµnh ch÷ g× </a:t>
            </a:r>
            <a:r>
              <a:rPr lang="en-US" sz="4000" b="1" dirty="0">
                <a:latin typeface=".VnAvant" pitchFamily="34" charset="0"/>
              </a:rPr>
              <a:t>? </a:t>
            </a:r>
            <a:br>
              <a:rPr lang="vi-VN" sz="4000" b="1" dirty="0"/>
            </a:br>
            <a:br>
              <a:rPr lang="en-US" b="1" i="1" dirty="0">
                <a:solidFill>
                  <a:srgbClr val="FF00FF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47191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400" b="1" dirty="0" err="1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kh</a:t>
            </a:r>
            <a:r>
              <a:rPr lang="vi-VN" sz="16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29199" y="2590801"/>
            <a:ext cx="11430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3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229600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i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1: Bù chữ còn thiếu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1174750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95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</a:rPr>
              <a:t>quả</a:t>
            </a:r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err="1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762000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2057401"/>
            <a:ext cx="129540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400425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4102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4981575"/>
            <a:ext cx="1219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62800" y="12192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62800" y="25146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62800" y="3733800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3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5" name="câ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248400" y="5562600"/>
            <a:ext cx="1219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2084 0.447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2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 animBg="1"/>
      <p:bldP spid="34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Bù chữ còn thiếu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257800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762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748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6188" y="3505200"/>
            <a:ext cx="69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791201"/>
            <a:ext cx="838200" cy="6095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1800" y="25908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81800" y="3962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r>
              <a:rPr lang="en-US" sz="4400" dirty="0"/>
              <a:t>.</a:t>
            </a:r>
          </a:p>
        </p:txBody>
      </p:sp>
      <p:pic>
        <p:nvPicPr>
          <p:cNvPr id="39" name="Picture 38" descr="images (3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81000" y="1143000"/>
            <a:ext cx="4267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câu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096000" y="5638800"/>
            <a:ext cx="1295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25 L -0.7493 0.46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Bù chữ còn thiếu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67200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914400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.VnAvant"/>
              </a:rPr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0" y="236220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6188" y="3552825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.VnAvant"/>
              </a:rPr>
              <a:t>k</a:t>
            </a:r>
          </a:p>
        </p:txBody>
      </p:sp>
      <p:pic>
        <p:nvPicPr>
          <p:cNvPr id="17" name="Picture 16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5" name="Picture 24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43600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2800" y="1295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4200" y="2743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.VnAvant"/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62800" y="3962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/>
              </a:rPr>
              <a:t>3</a:t>
            </a:r>
          </a:p>
        </p:txBody>
      </p:sp>
      <p:pic>
        <p:nvPicPr>
          <p:cNvPr id="40" name="Picture 39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33400" y="1219200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câu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943600" y="5486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1458 L -0.75 0.647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0" y="3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6" grpId="0"/>
      <p:bldP spid="38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57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1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Bé tìm từ có chứa chữ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“h</a:t>
            </a:r>
            <a:r>
              <a:rPr lang="en-US" sz="3600" dirty="0">
                <a:solidFill>
                  <a:srgbClr val="FFFF00"/>
                </a:solidFill>
                <a:latin typeface=".VnAvant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1828800"/>
            <a:ext cx="3505200" cy="784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FF0000"/>
                </a:solidFill>
                <a:latin typeface=".VnAvant"/>
              </a:rPr>
              <a:t>1.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dưa</a:t>
            </a:r>
            <a:r>
              <a:rPr lang="en-US" sz="4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hấu</a:t>
            </a:r>
            <a:endParaRPr lang="en-US" sz="45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3800" y="5105400"/>
            <a:ext cx="3276600" cy="784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FF0000"/>
                </a:solidFill>
                <a:latin typeface=".VnAvant"/>
              </a:rPr>
              <a:t>3.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xoài</a:t>
            </a:r>
            <a:endParaRPr lang="en-US" sz="45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3581400"/>
            <a:ext cx="3352800" cy="784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FF0000"/>
                </a:solidFill>
                <a:latin typeface=".VnAvant"/>
              </a:rPr>
              <a:t>2.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/>
              </a:rPr>
              <a:t>dứa</a:t>
            </a:r>
            <a:endParaRPr lang="en-US" sz="45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121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8" name="Picture 3" descr="C:\Users\ThuyHang\Desktop\dưa ha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143000"/>
            <a:ext cx="2819400" cy="1676400"/>
          </a:xfrm>
          <a:prstGeom prst="rect">
            <a:avLst/>
          </a:prstGeom>
          <a:noFill/>
        </p:spPr>
      </p:pic>
      <p:pic>
        <p:nvPicPr>
          <p:cNvPr id="29" name="Picture 2" descr="C:\Users\ThuyHang\Desktop\6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2895600"/>
            <a:ext cx="2514600" cy="1828800"/>
          </a:xfrm>
          <a:prstGeom prst="rect">
            <a:avLst/>
          </a:prstGeom>
          <a:noFill/>
        </p:spPr>
      </p:pic>
      <p:pic>
        <p:nvPicPr>
          <p:cNvPr id="30" name="Picture 2" descr="C:\Users\ThuyHang\Desktop\xoà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4724400"/>
            <a:ext cx="3048000" cy="1835150"/>
          </a:xfrm>
          <a:prstGeom prst="rect">
            <a:avLst/>
          </a:prstGeom>
          <a:noFill/>
        </p:spPr>
      </p:pic>
      <p:pic>
        <p:nvPicPr>
          <p:cNvPr id="27" name="câu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64770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“k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4114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0070C0"/>
                </a:solidFill>
                <a:latin typeface=".VnAvant" pitchFamily="34" charset="0"/>
              </a:rPr>
              <a:t>Kiwi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257800" y="2590800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Cã 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2 </a:t>
            </a:r>
            <a:r>
              <a:rPr lang="en-US" sz="4400" b="1" dirty="0" err="1">
                <a:solidFill>
                  <a:srgbClr val="7030A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 K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1447800"/>
            <a:ext cx="36576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3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K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257800" y="38100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400" b="1">
                <a:solidFill>
                  <a:srgbClr val="00B0F0"/>
                </a:solidFill>
                <a:latin typeface=".VnAvant" pitchFamily="34" charset="0"/>
              </a:rPr>
              <a:t>Cã </a:t>
            </a: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1 </a:t>
            </a:r>
            <a:r>
              <a:rPr lang="en-US" sz="4400" b="1" dirty="0" err="1">
                <a:solidFill>
                  <a:srgbClr val="00B0F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 K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2" name="Picture 3" descr="C:\Users\ThuyHang\Desktop\hinh-anh-qua-kiwi-15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914400"/>
            <a:ext cx="5181600" cy="2971799"/>
          </a:xfrm>
          <a:prstGeom prst="rect">
            <a:avLst/>
          </a:prstGeom>
          <a:noFill/>
        </p:spPr>
      </p:pic>
      <p:pic>
        <p:nvPicPr>
          <p:cNvPr id="30" name="câu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943600" y="5791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91440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6.Những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81600" y="2743200"/>
            <a:ext cx="39624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2.Cã 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1 </a:t>
            </a:r>
            <a:r>
              <a:rPr lang="en-US" sz="4400" b="1" dirty="0" err="1">
                <a:solidFill>
                  <a:srgbClr val="7030A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 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105400" y="1447800"/>
            <a:ext cx="38862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1.Cã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2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h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1816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b="1">
                <a:solidFill>
                  <a:srgbClr val="00B0F0"/>
                </a:solidFill>
                <a:latin typeface=".VnAvant" pitchFamily="34" charset="0"/>
              </a:rPr>
              <a:t>.Cã </a:t>
            </a: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3 </a:t>
            </a:r>
            <a:r>
              <a:rPr lang="en-US" sz="4400" b="1" dirty="0" err="1">
                <a:solidFill>
                  <a:srgbClr val="00B0F0"/>
                </a:solidFill>
                <a:latin typeface=".VnAvant" pitchFamily="34" charset="0"/>
              </a:rPr>
              <a:t>chữ</a:t>
            </a: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 h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8600" y="5486400"/>
            <a:ext cx="518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3340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 </a:t>
            </a:r>
            <a:r>
              <a:rPr lang="en-US" sz="8000" b="1" dirty="0" err="1">
                <a:latin typeface=".VnAvant"/>
              </a:rPr>
              <a:t>hoa</a:t>
            </a:r>
            <a:r>
              <a:rPr lang="en-US" sz="8000" b="1" dirty="0">
                <a:latin typeface=".VnAvant"/>
              </a:rPr>
              <a:t> </a:t>
            </a:r>
            <a:r>
              <a:rPr lang="en-US" sz="8000" b="1" dirty="0" err="1">
                <a:latin typeface=".VnAvant"/>
              </a:rPr>
              <a:t>hồng</a:t>
            </a:r>
            <a:endParaRPr lang="en-US" sz="8000" b="1" dirty="0">
              <a:latin typeface=".VnAvant"/>
            </a:endParaRPr>
          </a:p>
        </p:txBody>
      </p:sp>
      <p:pic>
        <p:nvPicPr>
          <p:cNvPr id="36" name="Picture 35" descr="images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7200" y="1828800"/>
            <a:ext cx="4191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câu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248400" y="5791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h có cấu tạo như thế nào?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819400"/>
            <a:ext cx="533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1471910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048000"/>
            <a:ext cx="9144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5400000">
            <a:off x="2400300" y="4381500"/>
            <a:ext cx="3505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733800" y="2438400"/>
            <a:ext cx="685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5400000" flipH="1" flipV="1">
            <a:off x="2476500" y="3695700"/>
            <a:ext cx="3581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524000" y="6019800"/>
            <a:ext cx="70150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h gồm 2 nét: 1 nét sổ thẳng và 1 nét móc xuôi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57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vi-VN" sz="3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0"/>
            <a:ext cx="8458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500" b="1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có đặc diểm gì?</a:t>
            </a:r>
            <a:endParaRPr lang="vi-VN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066800"/>
            <a:ext cx="160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</a:rPr>
              <a:t>I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1905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0"/>
            <a:ext cx="2133600" cy="1252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019800"/>
            <a:ext cx="6712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k gồm 3 nét: 1 nét sổ thẳng, 1 nét xiên phải</a:t>
            </a:r>
          </a:p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 và 1 nét xiên trái ngắn 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609600" y="609600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vi-VN" sz="15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1" name="Picture 31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91000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86200" y="1066800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609600" y="3703290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15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3810000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57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kiểu chữ h, k</a:t>
            </a:r>
          </a:p>
          <a:p>
            <a:pPr algn="ctr">
              <a:buNone/>
            </a:pPr>
            <a:endParaRPr lang="vi-VN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838200" y="762000"/>
            <a:ext cx="7926388" cy="417037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.VnArial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172200"/>
            <a:ext cx="228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38200" y="609600"/>
            <a:ext cx="7620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sánh chữ </a:t>
            </a:r>
            <a:br>
              <a:rPr lang="en-US" sz="7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5000" b="1" dirty="0">
                <a:solidFill>
                  <a:srgbClr val="FF0000"/>
                </a:solidFill>
                <a:latin typeface=".VnAvant" pitchFamily="34" charset="0"/>
              </a:rPr>
              <a:t>h- </a:t>
            </a:r>
            <a:r>
              <a:rPr lang="en-US" sz="15000" b="1" dirty="0">
                <a:solidFill>
                  <a:srgbClr val="FF0000"/>
                </a:solidFill>
                <a:latin typeface=".VnAvant"/>
              </a:rPr>
              <a:t>k</a:t>
            </a:r>
            <a:endParaRPr lang="en-US" sz="15000" dirty="0">
              <a:solidFill>
                <a:srgbClr val="FF0000"/>
              </a:solidFill>
              <a:latin typeface=".VnAvan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"/>
            <a:ext cx="7391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endParaRPr lang="en-US" b="1" dirty="0">
              <a:solidFill>
                <a:srgbClr val="FF00FF"/>
              </a:solidFill>
              <a:latin typeface=".VnAvant" pitchFamily="34" charset="0"/>
            </a:endParaRPr>
          </a:p>
          <a:p>
            <a:pPr algn="ctr"/>
            <a:br>
              <a:rPr lang="en-US" b="1" dirty="0">
                <a:solidFill>
                  <a:srgbClr val="FF00FF"/>
                </a:solidFill>
              </a:rPr>
            </a:br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h- k</a:t>
            </a:r>
            <a:endParaRPr lang="en-US" sz="25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FF"/>
                </a:solidFill>
                <a:latin typeface=".VnAvant" pitchFamily="34" charset="0"/>
              </a:rPr>
              <a:t>    </a:t>
            </a:r>
            <a:r>
              <a:rPr lang="en-US" sz="4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sánh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8800"/>
            <a:ext cx="457200" cy="3352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76400" y="914400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pic>
        <p:nvPicPr>
          <p:cNvPr id="21" name="Picture 6" descr="net thang ch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457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609600" y="2514600"/>
            <a:ext cx="1066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828800"/>
            <a:ext cx="457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6096000" y="1828800"/>
            <a:ext cx="457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1600200" cy="1077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1752600" cy="13716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302&quot;/&gt;&lt;/object&gt;&lt;object type=&quot;3&quot; unique_id=&quot;10011&quot;&gt;&lt;property id=&quot;20148&quot; value=&quot;5&quot;/&gt;&lt;property id=&quot;20300&quot; value=&quot;Slide 7&quot;/&gt;&lt;property id=&quot;20307&quot; value=&quot;267&quot;/&gt;&lt;/object&gt;&lt;object type=&quot;3&quot; unique_id=&quot;10012&quot;&gt;&lt;property id=&quot;20148&quot; value=&quot;5&quot;/&gt;&lt;property id=&quot;20300&quot; value=&quot;Slide 8&quot;/&gt;&lt;property id=&quot;20307&quot; value=&quot;316&quot;/&gt;&lt;/object&gt;&lt;object type=&quot;3&quot; unique_id=&quot;10013&quot;&gt;&lt;property id=&quot;20148&quot; value=&quot;5&quot;/&gt;&lt;property id=&quot;20300&quot; value=&quot;Slide 9&quot;/&gt;&lt;property id=&quot;20307&quot; value=&quot;314&quot;/&gt;&lt;/object&gt;&lt;object type=&quot;3&quot; unique_id=&quot;10014&quot;&gt;&lt;property id=&quot;20148&quot; value=&quot;5&quot;/&gt;&lt;property id=&quot;20300&quot; value=&quot;Slide 10&quot;/&gt;&lt;property id=&quot;20307&quot; value=&quot;320&quot;/&gt;&lt;/object&gt;&lt;object type=&quot;3&quot; unique_id=&quot;10015&quot;&gt;&lt;property id=&quot;20148&quot; value=&quot;5&quot;/&gt;&lt;property id=&quot;20300&quot; value=&quot;Slide 11&quot;/&gt;&lt;property id=&quot;20307&quot; value=&quot;321&quot;/&gt;&lt;/object&gt;&lt;object type=&quot;3&quot; unique_id=&quot;10016&quot;&gt;&lt;property id=&quot;20148&quot; value=&quot;5&quot;/&gt;&lt;property id=&quot;20300&quot; value=&quot;Slide 12&quot;/&gt;&lt;property id=&quot;20307&quot; value=&quot;322&quot;/&gt;&lt;/object&gt;&lt;object type=&quot;3&quot; unique_id=&quot;10017&quot;&gt;&lt;property id=&quot;20148&quot; value=&quot;5&quot;/&gt;&lt;property id=&quot;20300&quot; value=&quot;Slide 13&quot;/&gt;&lt;property id=&quot;20307&quot; value=&quot;312&quot;/&gt;&lt;/object&gt;&lt;object type=&quot;3&quot; unique_id=&quot;10018&quot;&gt;&lt;property id=&quot;20148&quot; value=&quot;5&quot;/&gt;&lt;property id=&quot;20300&quot; value=&quot;Slide 14 - &amp;quot;Các bạn vừa học chữ cái gì ?&amp;quot;&quot;/&gt;&lt;property id=&quot;20307&quot; value=&quot;280&quot;/&gt;&lt;/object&gt;&lt;object type=&quot;3&quot; unique_id=&quot;10019&quot;&gt;&lt;property id=&quot;20148&quot; value=&quot;5&quot;/&gt;&lt;property id=&quot;20300&quot; value=&quot;Slide 15 - &amp;quot;Chữ k với chữ h gép l¹i thµnh ch÷ g× ? &amp;#x0D;&amp;#x0A;&amp;#x0D;&amp;#x0A;&amp;quot;&quot;/&gt;&lt;property id=&quot;20307&quot; value=&quot;282&quot;/&gt;&lt;/object&gt;&lt;object type=&quot;3&quot; unique_id=&quot;10020&quot;&gt;&lt;property id=&quot;20148&quot; value=&quot;5&quot;/&gt;&lt;property id=&quot;20300&quot; value=&quot;Slide 16&quot;/&gt;&lt;property id=&quot;20307&quot; value=&quot;284&quot;/&gt;&lt;/object&gt;&lt;object type=&quot;3&quot; unique_id=&quot;10021&quot;&gt;&lt;property id=&quot;20148&quot; value=&quot;5&quot;/&gt;&lt;property id=&quot;20300&quot; value=&quot;Slide 17&quot;/&gt;&lt;property id=&quot;20307&quot; value=&quot;308&quot;/&gt;&lt;/object&gt;&lt;object type=&quot;3&quot; unique_id=&quot;10022&quot;&gt;&lt;property id=&quot;20148&quot; value=&quot;5&quot;/&gt;&lt;property id=&quot;20300&quot; value=&quot;Slide 18&quot;/&gt;&lt;property id=&quot;20307&quot; value=&quot;309&quot;/&gt;&lt;/object&gt;&lt;object type=&quot;3&quot; unique_id=&quot;10023&quot;&gt;&lt;property id=&quot;20148&quot; value=&quot;5&quot;/&gt;&lt;property id=&quot;20300&quot; value=&quot;Slide 19&quot;/&gt;&lt;property id=&quot;20307&quot; value=&quot;339&quot;/&gt;&lt;/object&gt;&lt;object type=&quot;3&quot; unique_id=&quot;10025&quot;&gt;&lt;property id=&quot;20148&quot; value=&quot;5&quot;/&gt;&lt;property id=&quot;20300&quot; value=&quot;Slide 20&quot;/&gt;&lt;property id=&quot;20307&quot; value=&quot;340&quot;/&gt;&lt;/object&gt;&lt;object type=&quot;3&quot; unique_id=&quot;10026&quot;&gt;&lt;property id=&quot;20148&quot; value=&quot;5&quot;/&gt;&lt;property id=&quot;20300&quot; value=&quot;Slide 21&quot;/&gt;&lt;property id=&quot;20307&quot; value=&quot;331&quot;/&gt;&lt;/object&gt;&lt;object type=&quot;3&quot; unique_id=&quot;10027&quot;&gt;&lt;property id=&quot;20148&quot; value=&quot;5&quot;/&gt;&lt;property id=&quot;20300&quot; value=&quot;Slide 22&quot;/&gt;&lt;property id=&quot;20307&quot; value=&quot;334&quot;/&gt;&lt;/object&gt;&lt;object type=&quot;3&quot; unique_id=&quot;10029&quot;&gt;&lt;property id=&quot;20148&quot; value=&quot;5&quot;/&gt;&lt;property id=&quot;20300&quot; value=&quot;Slide 23&quot;/&gt;&lt;property id=&quot;20307&quot; value=&quot;345&quot;/&gt;&lt;/object&gt;&lt;object type=&quot;3&quot; unique_id=&quot;10167&quot;&gt;&lt;property id=&quot;20148&quot; value=&quot;5&quot;/&gt;&lt;property id=&quot;20300&quot; value=&quot;Slide 4 - &amp;quot;Làm quen chữ k &amp;quot;&quot;/&gt;&lt;property id=&quot;20307&quot; value=&quot;353&quot;/&gt;&lt;/object&gt;&lt;object type=&quot;3&quot; unique_id=&quot;10250&quot;&gt;&lt;property id=&quot;20148&quot; value=&quot;5&quot;/&gt;&lt;property id=&quot;20300&quot; value=&quot;Slide 6&quot;/&gt;&lt;property id=&quot;20307&quot; value=&quot;354&quot;/&gt;&lt;/object&gt;&lt;object type=&quot;3&quot; unique_id=&quot;10300&quot;&gt;&lt;property id=&quot;20148&quot; value=&quot;5&quot;/&gt;&lt;property id=&quot;20300&quot; value=&quot;Slide 2 - &amp;quot;Làm quen chữ h &amp;quot;&quot;/&gt;&lt;property id=&quot;20307&quot; value=&quot;356&quot;/&gt;&lt;/object&gt;&lt;object type=&quot;3&quot; unique_id=&quot;10380&quot;&gt;&lt;property id=&quot;20148&quot; value=&quot;5&quot;/&gt;&lt;property id=&quot;20300&quot; value=&quot;Slide 1 - &amp;quot;PHÒNG GIÁO DỤC ĐÀO TẠO QUẬN LONG BIÊN&amp;#x0D;&amp;#x0A;TRƯỜNG MN LONG BIÊN A&amp;#x0D;&amp;#x0A;&amp;quot;&quot;/&gt;&lt;property id=&quot;20307&quot; value=&quot;3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410</Words>
  <Application>Microsoft Office PowerPoint</Application>
  <PresentationFormat>On-screen Show (4:3)</PresentationFormat>
  <Paragraphs>175</Paragraphs>
  <Slides>22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.VnTime</vt:lpstr>
      <vt:lpstr>Arial</vt:lpstr>
      <vt:lpstr>Calibri</vt:lpstr>
      <vt:lpstr>Times New Roman</vt:lpstr>
      <vt:lpstr>Office Theme</vt:lpstr>
      <vt:lpstr>PHÒNG GIÁO DỤC ĐÀO TẠO QUẬN LONG BIÊN TRƯỜNG MN HOA MỘC LAN</vt:lpstr>
      <vt:lpstr>Làm quen chữ h </vt:lpstr>
      <vt:lpstr>PowerPoint Presentation</vt:lpstr>
      <vt:lpstr>Làm quen chữ 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bạn vừa học chữ cái gì ?</vt:lpstr>
      <vt:lpstr>Chữ k với chữ h gép l¹i thµnh ch÷ g× 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Trang Nguyen</cp:lastModifiedBy>
  <cp:revision>364</cp:revision>
  <dcterms:created xsi:type="dcterms:W3CDTF">2017-12-22T12:57:18Z</dcterms:created>
  <dcterms:modified xsi:type="dcterms:W3CDTF">2024-03-24T14:35:57Z</dcterms:modified>
</cp:coreProperties>
</file>