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258" r:id="rId2"/>
    <p:sldId id="282" r:id="rId3"/>
    <p:sldId id="322" r:id="rId4"/>
    <p:sldId id="331" r:id="rId5"/>
    <p:sldId id="332" r:id="rId6"/>
    <p:sldId id="333" r:id="rId7"/>
    <p:sldId id="345" r:id="rId8"/>
    <p:sldId id="318" r:id="rId9"/>
    <p:sldId id="340" r:id="rId10"/>
    <p:sldId id="348" r:id="rId11"/>
    <p:sldId id="336" r:id="rId12"/>
    <p:sldId id="334" r:id="rId13"/>
    <p:sldId id="337" r:id="rId14"/>
    <p:sldId id="338" r:id="rId15"/>
    <p:sldId id="335" r:id="rId16"/>
    <p:sldId id="343" r:id="rId17"/>
    <p:sldId id="341" r:id="rId18"/>
    <p:sldId id="342" r:id="rId19"/>
    <p:sldId id="344" r:id="rId20"/>
    <p:sldId id="346" r:id="rId21"/>
    <p:sldId id="339" r:id="rId22"/>
    <p:sldId id="289" r:id="rId23"/>
    <p:sldId id="347" r:id="rId24"/>
  </p:sldIdLst>
  <p:sldSz cx="12192000" cy="6858000"/>
  <p:notesSz cx="6858000" cy="9144000"/>
  <p:custDataLst>
    <p:tags r:id="rId2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89" autoAdjust="0"/>
    <p:restoredTop sz="94249" autoAdjust="0"/>
  </p:normalViewPr>
  <p:slideViewPr>
    <p:cSldViewPr>
      <p:cViewPr varScale="1">
        <p:scale>
          <a:sx n="74" d="100"/>
          <a:sy n="74" d="100"/>
        </p:scale>
        <p:origin x="926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AE7822-046D-4750-9796-CF78EEBCADD7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B27CB6-3C9B-4570-8A43-80C6F63594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9189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5349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508000" y="4853412"/>
            <a:ext cx="11277600" cy="1222375"/>
          </a:xfrm>
        </p:spPr>
        <p:txBody>
          <a:bodyPr anchor="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30A79-2A2B-42EF-B4FE-65DD9D390997}" type="datetimeFigureOut">
              <a:rPr lang="en-US" smtClean="0"/>
              <a:pPr/>
              <a:t>3/24/2024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0A75CEF9-CE7D-448F-BC8F-65AF5375F5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30A79-2A2B-42EF-B4FE-65DD9D390997}" type="datetimeFigureOut">
              <a:rPr lang="en-US" smtClean="0"/>
              <a:pPr/>
              <a:t>3/24/2024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5CEF9-CE7D-448F-BC8F-65AF5375F5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549277"/>
            <a:ext cx="2438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549277"/>
            <a:ext cx="83312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30A79-2A2B-42EF-B4FE-65DD9D390997}" type="datetimeFigureOut">
              <a:rPr lang="en-US" smtClean="0"/>
              <a:pPr/>
              <a:t>3/24/2024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5CEF9-CE7D-448F-BC8F-65AF5375F5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30A79-2A2B-42EF-B4FE-65DD9D390997}" type="datetimeFigureOut">
              <a:rPr lang="en-US" smtClean="0"/>
              <a:pPr/>
              <a:t>3/24/2024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4775200" y="76201"/>
            <a:ext cx="3860800" cy="288925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0A75CEF9-CE7D-448F-BC8F-65AF5375F5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3444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508000" y="1676400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30A79-2A2B-42EF-B4FE-65DD9D390997}" type="datetimeFigureOut">
              <a:rPr lang="en-US" smtClean="0"/>
              <a:pPr/>
              <a:t>3/24/2024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5CEF9-CE7D-448F-BC8F-65AF5375F55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40633" y="2947086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30A79-2A2B-42EF-B4FE-65DD9D390997}" type="datetimeFigureOut">
              <a:rPr lang="en-US" smtClean="0"/>
              <a:pPr/>
              <a:t>3/24/2024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5CEF9-CE7D-448F-BC8F-65AF5375F5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75259" y="666750"/>
            <a:ext cx="57207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6193367" y="666750"/>
            <a:ext cx="5722988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75259" y="1316038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6198307" y="1316038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30A79-2A2B-42EF-B4FE-65DD9D390997}" type="datetimeFigureOut">
              <a:rPr lang="en-US" smtClean="0"/>
              <a:pPr/>
              <a:t>3/24/2024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972800" y="6477000"/>
            <a:ext cx="1016000" cy="246888"/>
          </a:xfrm>
        </p:spPr>
        <p:txBody>
          <a:bodyPr/>
          <a:lstStyle/>
          <a:p>
            <a:fld id="{0A75CEF9-CE7D-448F-BC8F-65AF5375F55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685800" y="6019801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30A79-2A2B-42EF-B4FE-65DD9D390997}" type="datetimeFigureOut">
              <a:rPr lang="en-US" smtClean="0"/>
              <a:pPr/>
              <a:t>3/24/2024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5CEF9-CE7D-448F-BC8F-65AF5375F5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30A79-2A2B-42EF-B4FE-65DD9D390997}" type="datetimeFigureOut">
              <a:rPr lang="en-US" smtClean="0"/>
              <a:pPr/>
              <a:t>3/24/2024</a:t>
            </a:fld>
            <a:endParaRPr 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5CEF9-CE7D-448F-BC8F-65AF5375F5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85800" y="584911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112776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609601" y="609600"/>
            <a:ext cx="4011084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766733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30A79-2A2B-42EF-B4FE-65DD9D390997}" type="datetimeFigureOut">
              <a:rPr lang="en-US" smtClean="0"/>
              <a:pPr/>
              <a:t>3/24/2024</a:t>
            </a:fld>
            <a:endParaRPr 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5CEF9-CE7D-448F-BC8F-65AF5375F5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4673600" y="616634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30A79-2A2B-42EF-B4FE-65DD9D390997}" type="datetimeFigureOut">
              <a:rPr lang="en-US" smtClean="0"/>
              <a:pPr/>
              <a:t>3/24/2024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5CEF9-CE7D-448F-BC8F-65AF5375F55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508000" y="4993760"/>
            <a:ext cx="78232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508000" y="5533218"/>
            <a:ext cx="78232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406400" y="1554163"/>
            <a:ext cx="115824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8636000" y="76201"/>
            <a:ext cx="33528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09430A79-2A2B-42EF-B4FE-65DD9D390997}" type="datetimeFigureOut">
              <a:rPr lang="en-US" smtClean="0"/>
              <a:pPr/>
              <a:t>3/24/2024</a:t>
            </a:fld>
            <a:endParaRPr 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4165600" y="76201"/>
            <a:ext cx="44704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0972800" y="6477001"/>
            <a:ext cx="1016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0A75CEF9-CE7D-448F-BC8F-65AF5375F55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685800" y="1057987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0" i="0" u="none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b="0" i="0" u="none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0.wmv"/><Relationship Id="rId1" Type="http://schemas.microsoft.com/office/2007/relationships/media" Target="../media/media10.wmv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microsoft.com/office/2007/relationships/hdphoto" Target="../media/hdphoto8.wdp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microsoft.com/office/2007/relationships/hdphoto" Target="../media/hdphoto9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0.wdp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2.wdp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7" Type="http://schemas.openxmlformats.org/officeDocument/2006/relationships/image" Target="../media/image7.png"/><Relationship Id="rId2" Type="http://schemas.microsoft.com/office/2007/relationships/media" Target="../media/media1.mp3"/><Relationship Id="rId1" Type="http://schemas.openxmlformats.org/officeDocument/2006/relationships/tags" Target="../tags/tag3.xml"/><Relationship Id="rId6" Type="http://schemas.openxmlformats.org/officeDocument/2006/relationships/image" Target="../media/image6.jpeg"/><Relationship Id="rId5" Type="http://schemas.openxmlformats.org/officeDocument/2006/relationships/image" Target="../media/image5.jpg"/><Relationship Id="rId4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3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1.mp3"/><Relationship Id="rId1" Type="http://schemas.openxmlformats.org/officeDocument/2006/relationships/audio" Target="NULL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48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2.mp3"/><Relationship Id="rId1" Type="http://schemas.openxmlformats.org/officeDocument/2006/relationships/audio" Target="NULL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4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7.png"/><Relationship Id="rId4" Type="http://schemas.openxmlformats.org/officeDocument/2006/relationships/image" Target="../media/image49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8.gif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3.jp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slideLayout" Target="../slideLayouts/slideLayout7.xml"/><Relationship Id="rId5" Type="http://schemas.microsoft.com/office/2007/relationships/media" Target="../media/media4.mp3"/><Relationship Id="rId10" Type="http://schemas.openxmlformats.org/officeDocument/2006/relationships/audio" Target="../media/media6.mp3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1.png"/><Relationship Id="rId7" Type="http://schemas.openxmlformats.org/officeDocument/2006/relationships/image" Target="../media/image14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9.png"/><Relationship Id="rId4" Type="http://schemas.openxmlformats.org/officeDocument/2006/relationships/image" Target="../media/image23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67220" y="1231074"/>
            <a:ext cx="7457560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vi-VN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vi-VN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GIẢNG </a:t>
            </a:r>
          </a:p>
          <a:p>
            <a:pPr algn="ctr"/>
            <a:r>
              <a:rPr lang="vi-VN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LĨNH VỰC 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 QUEN VỚI TOÁ</a:t>
            </a:r>
            <a:r>
              <a:rPr lang="vi-VN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</a:p>
          <a:p>
            <a:pPr algn="ctr"/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>
                <a:latin typeface="Times New Roman" pitchFamily="18" charset="0"/>
                <a:cs typeface="Times New Roman" pitchFamily="18" charset="0"/>
              </a:rPr>
              <a:t>             </a:t>
            </a:r>
            <a:endParaRPr lang="en-US" sz="2800" b="1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u="sng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Đề </a:t>
            </a:r>
            <a:r>
              <a:rPr lang="en-US" sz="2400" u="sng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endParaRPr lang="vi-VN" sz="2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24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Lứa tuổi: 5 – 6 tuổi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	</a:t>
            </a:r>
            <a:endParaRPr lang="vi-VN" sz="2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vi-VN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vi-VN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vi-VN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vi-VN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vi-VN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31157" y="738631"/>
            <a:ext cx="4929683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sz="20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ỦY BAN NHÂN DÂN </a:t>
            </a:r>
            <a:r>
              <a:rPr lang="vi-VN" sz="20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QUẬN </a:t>
            </a:r>
            <a:r>
              <a:rPr lang="vi-VN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LONG BIÊN</a:t>
            </a:r>
          </a:p>
          <a:p>
            <a:pPr algn="ctr">
              <a:defRPr/>
            </a:pP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TRƯỜNG MẦM </a:t>
            </a:r>
            <a:r>
              <a:rPr lang="en-US" sz="20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NON HOA MỘC LAN</a:t>
            </a:r>
            <a:endParaRPr lang="en-US" sz="2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438400" y="899034"/>
            <a:ext cx="685800" cy="658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p giờ- thủ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600" y="381000"/>
            <a:ext cx="10905067" cy="61341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66629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3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49" b="8953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078" b="10614"/>
          <a:stretch/>
        </p:blipFill>
        <p:spPr bwMode="auto">
          <a:xfrm>
            <a:off x="457200" y="914400"/>
            <a:ext cx="6705600" cy="5105400"/>
          </a:xfrm>
          <a:prstGeom prst="rect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2532" r="100000">
                        <a14:backgroundMark x1="91391" y1="73840" x2="91391" y2="73840"/>
                        <a14:backgroundMark x1="85298" y1="82700" x2="85298" y2="82700"/>
                        <a14:backgroundMark x1="79603" y1="90436" x2="79603" y2="90436"/>
                        <a14:backgroundMark x1="72583" y1="93390" x2="72583" y2="93390"/>
                        <a14:backgroundMark x1="63709" y1="97328" x2="63709" y2="97328"/>
                        <a14:backgroundMark x1="81060" y1="88467" x2="81060" y2="884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381000"/>
            <a:ext cx="4114800" cy="35814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7848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Techsi.vn\Desktop\Điệp A2 2020- 2021\thủy\unnamed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838200"/>
            <a:ext cx="6705600" cy="52578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pic>
        <p:nvPicPr>
          <p:cNvPr id="6" name="Picture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469" r="100000">
                        <a14:backgroundMark x1="86563" y1="80189" x2="86563" y2="80189"/>
                        <a14:backgroundMark x1="79219" y1="88208" x2="79219" y2="88208"/>
                        <a14:backgroundMark x1="69922" y1="94340" x2="69922" y2="94340"/>
                        <a14:backgroundMark x1="61875" y1="96934" x2="61875" y2="96934"/>
                        <a14:backgroundMark x1="55625" y1="97563" x2="55625" y2="975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809624"/>
            <a:ext cx="4267200" cy="399097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49518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Techsi.vn\Desktop\Điệp A2 2020- 2021\thủy\bd0dafd9f69a6ff096bacdd704c8dea15be1c86dd69ebc8ef3157f69c5346583_v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838200"/>
            <a:ext cx="6324600" cy="52578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pic>
        <p:nvPicPr>
          <p:cNvPr id="5" name="Picture 4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938" r="9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857250"/>
            <a:ext cx="4648200" cy="394335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70748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Techsi.vn\Desktop\Điệp A2 2020- 2021\thủy\pngtree-hand-drawn-cartoon-family-outdoor-picnic-png-image_362802.jpg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69" b="100000" l="3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62" b="7686"/>
          <a:stretch/>
        </p:blipFill>
        <p:spPr bwMode="auto">
          <a:xfrm>
            <a:off x="457200" y="762000"/>
            <a:ext cx="6019800" cy="548640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800100"/>
            <a:ext cx="4800600" cy="42291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91556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32"/>
          <a:stretch/>
        </p:blipFill>
        <p:spPr bwMode="auto">
          <a:xfrm>
            <a:off x="457200" y="762000"/>
            <a:ext cx="6705600" cy="510540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9297">
                        <a14:backgroundMark x1="4453" y1="67235" x2="4453" y2="67235"/>
                        <a14:backgroundMark x1="6563" y1="74403" x2="6563" y2="74403"/>
                        <a14:backgroundMark x1="9922" y1="80546" x2="9922" y2="80546"/>
                        <a14:backgroundMark x1="15313" y1="87713" x2="15313" y2="87713"/>
                        <a14:backgroundMark x1="19219" y1="93003" x2="19219" y2="93003"/>
                        <a14:backgroundMark x1="24375" y1="97099" x2="24375" y2="97099"/>
                        <a14:backgroundMark x1="29063" y1="99232" x2="29063" y2="99232"/>
                        <a14:backgroundMark x1="78359" y1="94027" x2="78359" y2="94027"/>
                        <a14:backgroundMark x1="12188" y1="84215" x2="12188" y2="84215"/>
                        <a14:backgroundMark x1="68984" y1="99403" x2="68984" y2="994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790575"/>
            <a:ext cx="4343400" cy="416242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09259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18"/>
          <a:stretch/>
        </p:blipFill>
        <p:spPr bwMode="auto">
          <a:xfrm>
            <a:off x="533400" y="838200"/>
            <a:ext cx="6629400" cy="541020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495" l="0" r="99063">
                        <a14:backgroundMark x1="8453" y1="69468" x2="8453" y2="694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838200"/>
            <a:ext cx="4495800" cy="41148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97395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Techsi.vn\Desktop\Điệp A2 2020- 2021\thủy\pngtree-baby-baby-cartoon-illustration-cartoon-hand-drawn-illustration-small-baby-hand-png-image_3887900.jpg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44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592"/>
          <a:stretch/>
        </p:blipFill>
        <p:spPr bwMode="auto">
          <a:xfrm>
            <a:off x="533400" y="914400"/>
            <a:ext cx="6934200" cy="5105400"/>
          </a:xfrm>
          <a:prstGeom prst="rect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/>
          <p:cNvPicPr/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359" b="85625" l="4479" r="918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37" t="18391" r="9795" b="14442"/>
          <a:stretch/>
        </p:blipFill>
        <p:spPr bwMode="auto">
          <a:xfrm rot="16200000">
            <a:off x="7805737" y="795337"/>
            <a:ext cx="4048125" cy="4267200"/>
          </a:xfrm>
          <a:prstGeom prst="rect">
            <a:avLst/>
          </a:prstGeom>
          <a:ln w="3810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87137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Techsi.vn\Desktop\Điệp A2 2020- 2021\thủy\2020-photo-5-15872253678531822111632-0-48-489-831-crop-1587226992327-637228515169933459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85800"/>
            <a:ext cx="6858000" cy="52578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pic>
        <p:nvPicPr>
          <p:cNvPr id="4" name="Picture 3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2532" r="100000">
                        <a14:backgroundMark x1="91391" y1="73840" x2="91391" y2="73840"/>
                        <a14:backgroundMark x1="85298" y1="82700" x2="85298" y2="82700"/>
                        <a14:backgroundMark x1="79603" y1="90436" x2="79603" y2="90436"/>
                        <a14:backgroundMark x1="72583" y1="93390" x2="72583" y2="93390"/>
                        <a14:backgroundMark x1="63709" y1="97328" x2="63709" y2="97328"/>
                        <a14:backgroundMark x1="81060" y1="88467" x2="81060" y2="884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685800"/>
            <a:ext cx="4267200" cy="37338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7896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Techsi.vn\Desktop\Điệp A2 2020- 2021\thủy\depositphotos_57501957-stock-illustration-family-watching-tv-time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90600"/>
            <a:ext cx="6705600" cy="46482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pic>
        <p:nvPicPr>
          <p:cNvPr id="4" name="Picture 3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938" r="9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990600"/>
            <a:ext cx="4419600" cy="40386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5909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pt25d Glowing Squares Stars Cute Background Template, Ppt Background  Template, 2.5d Style, Illuminator Background Image for Free Downloa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1" y="0"/>
            <a:ext cx="1226166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72000" y="1524000"/>
            <a:ext cx="609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</a:rPr>
              <a:t>VẬN ĐỘNG CÙNG BẠN ĐỒNG HỒ</a:t>
            </a:r>
          </a:p>
        </p:txBody>
      </p:sp>
      <p:pic>
        <p:nvPicPr>
          <p:cNvPr id="3" name="Nhạc Cái mũi-Hát với đồng hồ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0"/>
    </mc:Choice>
    <mc:Fallback xmlns="">
      <p:transition spd="slow" advTm="8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3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echsi.vn\Desktop\Điệp A2 2020- 2021\thủy\artworks-000210577508-i2zyce-t500x500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914400"/>
            <a:ext cx="6553200" cy="49530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pic>
        <p:nvPicPr>
          <p:cNvPr id="3" name="Picture 2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9688">
                        <a14:backgroundMark x1="12812" y1="77822" x2="12812" y2="77822"/>
                        <a14:backgroundMark x1="15934" y1="83916" x2="15934" y2="839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914400"/>
            <a:ext cx="4572000" cy="41148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44828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hạc các vòng quay của Chiếc nón kì diệu (2001-2006, 2010)">
            <a:hlinkClick r:id="" action="ppaction://media"/>
            <a:extLst>
              <a:ext uri="{FF2B5EF4-FFF2-40B4-BE49-F238E27FC236}">
                <a16:creationId xmlns:a16="http://schemas.microsoft.com/office/drawing/2014/main" id="{B9CDAF4B-374D-4928-A24B-315B0A2B484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0635.6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86400" y="4191000"/>
            <a:ext cx="609600" cy="60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33600" y="1568500"/>
            <a:ext cx="8077200" cy="2044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lnSpc>
                <a:spcPct val="120000"/>
              </a:lnSpc>
            </a:pPr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 chơi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ctr">
              <a:lnSpc>
                <a:spcPct val="120000"/>
              </a:lnSpc>
            </a:pPr>
            <a:r>
              <a:rPr lang="en-US" sz="7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7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7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mắt</a:t>
            </a:r>
            <a:endParaRPr lang="en-US" sz="7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6272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é đếm số tiếng Anh qua bài hát">
            <a:hlinkClick r:id="" action="ppaction://media"/>
            <a:extLst>
              <a:ext uri="{FF2B5EF4-FFF2-40B4-BE49-F238E27FC236}">
                <a16:creationId xmlns:a16="http://schemas.microsoft.com/office/drawing/2014/main" id="{503DD348-C942-4A57-BEA9-D73CC7D4572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94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29300" y="4267200"/>
            <a:ext cx="685800" cy="609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96A074B-B6DE-4B1E-95CE-5B88E825A611}"/>
              </a:ext>
            </a:extLst>
          </p:cNvPr>
          <p:cNvSpPr txBox="1"/>
          <p:nvPr/>
        </p:nvSpPr>
        <p:spPr>
          <a:xfrm>
            <a:off x="3232933" y="2216825"/>
            <a:ext cx="5878533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i: </a:t>
            </a:r>
          </a:p>
          <a:p>
            <a:pPr algn="ctr"/>
            <a:r>
              <a:rPr lang="en-US" sz="7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nhanh nhất</a:t>
            </a:r>
            <a:endParaRPr lang="en-US" sz="7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00"/>
    </mc:Choice>
    <mc:Fallback xmlns="">
      <p:transition spd="slow" advTm="13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69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96A074B-B6DE-4B1E-95CE-5B88E825A611}"/>
              </a:ext>
            </a:extLst>
          </p:cNvPr>
          <p:cNvSpPr txBox="1"/>
          <p:nvPr/>
        </p:nvSpPr>
        <p:spPr>
          <a:xfrm>
            <a:off x="3719486" y="2209800"/>
            <a:ext cx="53161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PHIẾU BÀI TẬP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HopeYou-V.A-364054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454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00"/>
    </mc:Choice>
    <mc:Fallback xmlns="">
      <p:transition spd="slow" advTm="135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9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 t="-5000" b="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clock hanging on the wall&#10;&#10;Description automatically generated">
            <a:extLst>
              <a:ext uri="{FF2B5EF4-FFF2-40B4-BE49-F238E27FC236}">
                <a16:creationId xmlns:a16="http://schemas.microsoft.com/office/drawing/2014/main" id="{77EB2CB3-2C6E-4CB3-99EF-C5C654878A3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859" y="-304800"/>
            <a:ext cx="9144000" cy="6966488"/>
          </a:xfrm>
          <a:prstGeom prst="rect">
            <a:avLst/>
          </a:prstGeom>
        </p:spPr>
      </p:pic>
      <p:pic>
        <p:nvPicPr>
          <p:cNvPr id="6" name="kim ngắn nhất là kim phút đúng hay sa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430000" y="609600"/>
            <a:ext cx="304800" cy="304800"/>
          </a:xfrm>
          <a:prstGeom prst="rect">
            <a:avLst/>
          </a:prstGeom>
        </p:spPr>
      </p:pic>
      <p:pic>
        <p:nvPicPr>
          <p:cNvPr id="9" name="xin chúc mừng các bạn, trong 3 chiếc kim...ok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448245" y="955056"/>
            <a:ext cx="568943" cy="568943"/>
          </a:xfrm>
          <a:prstGeom prst="rect">
            <a:avLst/>
          </a:prstGeom>
        </p:spPr>
      </p:pic>
      <p:pic>
        <p:nvPicPr>
          <p:cNvPr id="10" name="các bạn nghe caau hỏi tiếp theo của tôi nhé.ok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582400" y="1752600"/>
            <a:ext cx="457200" cy="457200"/>
          </a:xfrm>
          <a:prstGeom prst="rect">
            <a:avLst/>
          </a:prstGeom>
        </p:spPr>
      </p:pic>
      <p:pic>
        <p:nvPicPr>
          <p:cNvPr id="11" name="Kim chạy nhanh nhất là kim giờ phải ko.ok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582400" y="2568844"/>
            <a:ext cx="304800" cy="304800"/>
          </a:xfrm>
          <a:prstGeom prst="rect">
            <a:avLst/>
          </a:prstGeom>
        </p:spPr>
      </p:pic>
      <p:pic>
        <p:nvPicPr>
          <p:cNvPr id="12" name="xin chúc mừng các bạn....chính là kim giây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647622" y="3178444"/>
            <a:ext cx="239578" cy="239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787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5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65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40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61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839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clock&#10;&#10;Description automatically generated">
            <a:extLst>
              <a:ext uri="{FF2B5EF4-FFF2-40B4-BE49-F238E27FC236}">
                <a16:creationId xmlns:a16="http://schemas.microsoft.com/office/drawing/2014/main" id="{6A4D4475-7DC4-4351-BABC-6099784709A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6" t="8634" r="11790" b="-5858"/>
          <a:stretch/>
        </p:blipFill>
        <p:spPr>
          <a:xfrm>
            <a:off x="533400" y="762000"/>
            <a:ext cx="2951361" cy="3314975"/>
          </a:xfrm>
          <a:prstGeom prst="rect">
            <a:avLst/>
          </a:prstGeom>
        </p:spPr>
      </p:pic>
      <p:pic>
        <p:nvPicPr>
          <p:cNvPr id="17" name="Picture 16" descr="A close up of a clock&#10;&#10;Description automatically generated">
            <a:extLst>
              <a:ext uri="{FF2B5EF4-FFF2-40B4-BE49-F238E27FC236}">
                <a16:creationId xmlns:a16="http://schemas.microsoft.com/office/drawing/2014/main" id="{377A118F-FDE5-45F4-BD32-9CD40D479A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3953" y="806966"/>
            <a:ext cx="3126047" cy="3120464"/>
          </a:xfrm>
          <a:prstGeom prst="rect">
            <a:avLst/>
          </a:prstGeom>
        </p:spPr>
      </p:pic>
      <p:pic>
        <p:nvPicPr>
          <p:cNvPr id="21" name="Picture 20" descr="A close up of a clock&#10;&#10;Description automatically generated">
            <a:extLst>
              <a:ext uri="{FF2B5EF4-FFF2-40B4-BE49-F238E27FC236}">
                <a16:creationId xmlns:a16="http://schemas.microsoft.com/office/drawing/2014/main" id="{251BABE6-1508-4C99-B956-DCF7903EAD8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342" t="18384" r="11013" b="24991"/>
          <a:stretch/>
        </p:blipFill>
        <p:spPr>
          <a:xfrm>
            <a:off x="4620981" y="4077306"/>
            <a:ext cx="2999019" cy="266863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7CD88E1-DADB-4E73-B688-0700042DB2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61407" y="304800"/>
            <a:ext cx="3206809" cy="3206809"/>
          </a:xfrm>
          <a:prstGeom prst="rect">
            <a:avLst/>
          </a:prstGeom>
        </p:spPr>
      </p:pic>
      <p:pic>
        <p:nvPicPr>
          <p:cNvPr id="27" name="Picture 26" descr="A clock on a table&#10;&#10;Description automatically generated">
            <a:extLst>
              <a:ext uri="{FF2B5EF4-FFF2-40B4-BE49-F238E27FC236}">
                <a16:creationId xmlns:a16="http://schemas.microsoft.com/office/drawing/2014/main" id="{BE6340F9-C21F-477A-B3F0-9A3B13E1D9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199" y="3657600"/>
            <a:ext cx="3429000" cy="3088341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7F4144C9-39F1-48C6-9B98-3E4256A472BA}"/>
              </a:ext>
            </a:extLst>
          </p:cNvPr>
          <p:cNvSpPr/>
          <p:nvPr/>
        </p:nvSpPr>
        <p:spPr>
          <a:xfrm>
            <a:off x="3311758" y="222191"/>
            <a:ext cx="46991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BỘ S</a:t>
            </a:r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 TẬP ĐỒNG HỒ</a:t>
            </a:r>
            <a:endParaRPr lang="vi-VN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Reloj Vintage Antiguo Negro En Forma De Un Triángulo Sobre El Fondo Blanco  De La Superficie Fotos, Retratos, Imágenes Y Fotografía De Archivo Libres  De Derecho. Image 68640208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998352"/>
            <a:ext cx="2944314" cy="2826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21890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ck in the middle of a watch&#10;&#10;Description automatically generated">
            <a:extLst>
              <a:ext uri="{FF2B5EF4-FFF2-40B4-BE49-F238E27FC236}">
                <a16:creationId xmlns:a16="http://schemas.microsoft.com/office/drawing/2014/main" id="{96923E75-4CA2-4F71-978B-8206E2A857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3810001" cy="3352800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5" name="Picture 4" descr="A close up of a watch&#10;&#10;Description automatically generated">
            <a:extLst>
              <a:ext uri="{FF2B5EF4-FFF2-40B4-BE49-F238E27FC236}">
                <a16:creationId xmlns:a16="http://schemas.microsoft.com/office/drawing/2014/main" id="{3FA3730B-595A-45FE-90B7-47FFF54A6A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152400"/>
            <a:ext cx="3447196" cy="3352800"/>
          </a:xfrm>
          <a:prstGeom prst="rect">
            <a:avLst/>
          </a:prstGeom>
        </p:spPr>
      </p:pic>
      <p:pic>
        <p:nvPicPr>
          <p:cNvPr id="7" name="Picture 6" descr="A large clock mounted to the side&#10;&#10;Description automatically generated">
            <a:extLst>
              <a:ext uri="{FF2B5EF4-FFF2-40B4-BE49-F238E27FC236}">
                <a16:creationId xmlns:a16="http://schemas.microsoft.com/office/drawing/2014/main" id="{9DD93EF3-1D16-4954-A6D9-CFFAC6CE61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3617258"/>
            <a:ext cx="3447196" cy="3133431"/>
          </a:xfrm>
          <a:prstGeom prst="rect">
            <a:avLst/>
          </a:prstGeom>
        </p:spPr>
      </p:pic>
      <p:pic>
        <p:nvPicPr>
          <p:cNvPr id="9" name="Picture 8" descr="A picture containing indoor, clock&#10;&#10;Description automatically generated">
            <a:extLst>
              <a:ext uri="{FF2B5EF4-FFF2-40B4-BE49-F238E27FC236}">
                <a16:creationId xmlns:a16="http://schemas.microsoft.com/office/drawing/2014/main" id="{9D708979-EBBE-4512-B55F-E16404F221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252" y="3653251"/>
            <a:ext cx="3953124" cy="3109470"/>
          </a:xfrm>
          <a:prstGeom prst="rect">
            <a:avLst/>
          </a:prstGeom>
        </p:spPr>
      </p:pic>
      <p:pic>
        <p:nvPicPr>
          <p:cNvPr id="11" name="Picture 10" descr="Shape, circle&#10;&#10;Description automatically generated">
            <a:extLst>
              <a:ext uri="{FF2B5EF4-FFF2-40B4-BE49-F238E27FC236}">
                <a16:creationId xmlns:a16="http://schemas.microsoft.com/office/drawing/2014/main" id="{E0F6130A-7810-49D3-B732-DE8C430D713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t="2811" r="17778" b="23856"/>
          <a:stretch/>
        </p:blipFill>
        <p:spPr>
          <a:xfrm>
            <a:off x="8218083" y="174748"/>
            <a:ext cx="3317829" cy="3187017"/>
          </a:xfrm>
          <a:prstGeom prst="rect">
            <a:avLst/>
          </a:prstGeom>
        </p:spPr>
      </p:pic>
      <p:pic>
        <p:nvPicPr>
          <p:cNvPr id="2050" name="Picture 2" descr="Đồng hồ gỗ led hình tam giác nhiệt độ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35"/>
          <a:stretch/>
        </p:blipFill>
        <p:spPr bwMode="auto">
          <a:xfrm>
            <a:off x="253851" y="3883508"/>
            <a:ext cx="3188143" cy="2745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56909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rge clock mounted to the side&#10;&#10;Description automatically generated">
            <a:extLst>
              <a:ext uri="{FF2B5EF4-FFF2-40B4-BE49-F238E27FC236}">
                <a16:creationId xmlns:a16="http://schemas.microsoft.com/office/drawing/2014/main" id="{72FE9D3D-20BE-4A1C-8C50-DC70146418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06" b="97967" l="1779" r="979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304800"/>
            <a:ext cx="6019800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0285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pe, circle&#10;&#10;Description automatically generated">
            <a:extLst>
              <a:ext uri="{FF2B5EF4-FFF2-40B4-BE49-F238E27FC236}">
                <a16:creationId xmlns:a16="http://schemas.microsoft.com/office/drawing/2014/main" id="{E312B44A-85C3-42DE-94D3-05C56F93FB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70046"/>
            <a:ext cx="7391400" cy="6535554"/>
          </a:xfrm>
          <a:prstGeom prst="rect">
            <a:avLst/>
          </a:prstGeom>
        </p:spPr>
      </p:pic>
      <p:pic>
        <p:nvPicPr>
          <p:cNvPr id="4" name="giwof đúng là khi kim phút và kim giây....ok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72800" y="457200"/>
            <a:ext cx="3810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460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n on Hojas Decorada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clock is shown at the time&#10;&#10;Description automatically generated">
            <a:extLst>
              <a:ext uri="{FF2B5EF4-FFF2-40B4-BE49-F238E27FC236}">
                <a16:creationId xmlns:a16="http://schemas.microsoft.com/office/drawing/2014/main" id="{90BF1E9F-6E2F-43E1-BDAF-92BB64E38C7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22"/>
          <a:stretch/>
        </p:blipFill>
        <p:spPr>
          <a:xfrm>
            <a:off x="3297393" y="290583"/>
            <a:ext cx="6989607" cy="6415017"/>
          </a:xfrm>
          <a:prstGeom prst="rect">
            <a:avLst/>
          </a:prstGeom>
        </p:spPr>
      </p:pic>
      <p:sp>
        <p:nvSpPr>
          <p:cNvPr id="3" name="Arc 2"/>
          <p:cNvSpPr/>
          <p:nvPr/>
        </p:nvSpPr>
        <p:spPr>
          <a:xfrm flipH="1">
            <a:off x="6804102" y="1981200"/>
            <a:ext cx="98502" cy="1787912"/>
          </a:xfrm>
          <a:prstGeom prst="arc">
            <a:avLst>
              <a:gd name="adj1" fmla="val 4950898"/>
              <a:gd name="adj2" fmla="val 4708366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8h đúng là kim giờ chỉ vào sô 8 ...đúng hay sa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744200" y="53340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415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51" y="0"/>
            <a:ext cx="12192000" cy="685800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2694974" y="304800"/>
            <a:ext cx="6992937" cy="6456363"/>
            <a:chOff x="6858000" y="152400"/>
            <a:chExt cx="6992937" cy="6456363"/>
          </a:xfrm>
        </p:grpSpPr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8000" y="152400"/>
              <a:ext cx="6992937" cy="64563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7" name="Group 6"/>
            <p:cNvGrpSpPr/>
            <p:nvPr/>
          </p:nvGrpSpPr>
          <p:grpSpPr>
            <a:xfrm>
              <a:off x="8907462" y="2140456"/>
              <a:ext cx="1905000" cy="2647156"/>
              <a:chOff x="4648200" y="2209800"/>
              <a:chExt cx="1905000" cy="2647156"/>
            </a:xfrm>
          </p:grpSpPr>
          <p:sp>
            <p:nvSpPr>
              <p:cNvPr id="3" name="Rectangle 2"/>
              <p:cNvSpPr/>
              <p:nvPr/>
            </p:nvSpPr>
            <p:spPr>
              <a:xfrm flipH="1">
                <a:off x="4648200" y="2610644"/>
                <a:ext cx="1905000" cy="224631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" name="Rectangle 3"/>
              <p:cNvSpPr/>
              <p:nvPr/>
            </p:nvSpPr>
            <p:spPr>
              <a:xfrm>
                <a:off x="5943600" y="2209800"/>
                <a:ext cx="304800" cy="40084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0" name="Group 9"/>
          <p:cNvGrpSpPr/>
          <p:nvPr/>
        </p:nvGrpSpPr>
        <p:grpSpPr>
          <a:xfrm>
            <a:off x="5953415" y="2057400"/>
            <a:ext cx="338667" cy="4009952"/>
            <a:chOff x="13716000" y="381000"/>
            <a:chExt cx="609600" cy="6400800"/>
          </a:xfrm>
        </p:grpSpPr>
        <p:sp>
          <p:nvSpPr>
            <p:cNvPr id="2" name="Oval 1"/>
            <p:cNvSpPr/>
            <p:nvPr/>
          </p:nvSpPr>
          <p:spPr>
            <a:xfrm>
              <a:off x="13716000" y="3048000"/>
              <a:ext cx="609600" cy="6858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Arc 8"/>
            <p:cNvSpPr/>
            <p:nvPr/>
          </p:nvSpPr>
          <p:spPr>
            <a:xfrm>
              <a:off x="13868400" y="381000"/>
              <a:ext cx="304800" cy="6400800"/>
            </a:xfrm>
            <a:prstGeom prst="arc">
              <a:avLst>
                <a:gd name="adj1" fmla="val 10976385"/>
                <a:gd name="adj2" fmla="val 0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 rot="17939707">
            <a:off x="5999403" y="2636063"/>
            <a:ext cx="384079" cy="2638820"/>
            <a:chOff x="13716000" y="381000"/>
            <a:chExt cx="609600" cy="6400800"/>
          </a:xfrm>
        </p:grpSpPr>
        <p:sp>
          <p:nvSpPr>
            <p:cNvPr id="15" name="Oval 14"/>
            <p:cNvSpPr/>
            <p:nvPr/>
          </p:nvSpPr>
          <p:spPr>
            <a:xfrm>
              <a:off x="13716000" y="3048000"/>
              <a:ext cx="609600" cy="6858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Arc 15"/>
            <p:cNvSpPr/>
            <p:nvPr/>
          </p:nvSpPr>
          <p:spPr>
            <a:xfrm>
              <a:off x="13868400" y="381000"/>
              <a:ext cx="304800" cy="6400800"/>
            </a:xfrm>
            <a:prstGeom prst="arc">
              <a:avLst>
                <a:gd name="adj1" fmla="val 10976385"/>
                <a:gd name="adj2" fmla="val 0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6098727" y="2078114"/>
            <a:ext cx="169334" cy="3968523"/>
            <a:chOff x="13716000" y="381000"/>
            <a:chExt cx="609600" cy="6400800"/>
          </a:xfrm>
          <a:solidFill>
            <a:srgbClr val="FFFF00"/>
          </a:solidFill>
        </p:grpSpPr>
        <p:sp>
          <p:nvSpPr>
            <p:cNvPr id="18" name="Oval 17"/>
            <p:cNvSpPr/>
            <p:nvPr/>
          </p:nvSpPr>
          <p:spPr>
            <a:xfrm>
              <a:off x="13716000" y="3048000"/>
              <a:ext cx="609600" cy="685800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Arc 18"/>
            <p:cNvSpPr/>
            <p:nvPr/>
          </p:nvSpPr>
          <p:spPr>
            <a:xfrm>
              <a:off x="13868400" y="381000"/>
              <a:ext cx="304800" cy="6400800"/>
            </a:xfrm>
            <a:prstGeom prst="arc">
              <a:avLst>
                <a:gd name="adj1" fmla="val 10976385"/>
                <a:gd name="adj2" fmla="val 0"/>
              </a:avLst>
            </a:prstGeom>
            <a:grp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10h là kim giờ chỉ vào số mấy.ok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744200" y="60960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32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PERSISTENCEDATA" val="MMPROD_UIPERSISTENCEDATA"/>
  <p:tag name="MMPROD_UIDATA" val="&lt;database version=&quot;11.0&quot;&gt;&lt;object type=&quot;1&quot; unique_id=&quot;10001&quot;&gt;&lt;object type=&quot;2&quot; unique_id=&quot;10002&quot;&gt;&lt;object type=&quot;3&quot; unique_id=&quot;10015&quot;&gt;&lt;property id=&quot;20148&quot; value=&quot;5&quot;/&gt;&lt;property id=&quot;20300&quot; value=&quot;Slide 1&quot;/&gt;&lt;property id=&quot;20307&quot; value=&quot;258&quot;/&gt;&lt;/object&gt;&lt;object type=&quot;3&quot; unique_id=&quot;22148&quot;&gt;&lt;property id=&quot;20148&quot; value=&quot;5&quot;/&gt;&lt;property id=&quot;20300&quot; value=&quot;Slide 15&quot;/&gt;&lt;property id=&quot;20307&quot; value=&quot;289&quot;/&gt;&lt;/object&gt;&lt;object type=&quot;3&quot; unique_id=&quot;22220&quot;&gt;&lt;property id=&quot;20148&quot; value=&quot;5&quot;/&gt;&lt;property id=&quot;20300&quot; value=&quot;Slide 2&quot;/&gt;&lt;property id=&quot;20307&quot; value=&quot;282&quot;/&gt;&lt;/object&gt;&lt;object type=&quot;3&quot; unique_id=&quot;25042&quot;&gt;&lt;property id=&quot;20148&quot; value=&quot;5&quot;/&gt;&lt;property id=&quot;20300&quot; value=&quot;Slide 7&quot;/&gt;&lt;property id=&quot;20307&quot; value=&quot;318&quot;/&gt;&lt;/object&gt;&lt;object type=&quot;3&quot; unique_id=&quot;25546&quot;&gt;&lt;property id=&quot;20148&quot; value=&quot;5&quot;/&gt;&lt;property id=&quot;20300&quot; value=&quot;Slide 3&quot;/&gt;&lt;property id=&quot;20307&quot; value=&quot;322&quot;/&gt;&lt;/object&gt;&lt;object type=&quot;3&quot; unique_id=&quot;26962&quot;&gt;&lt;property id=&quot;20148&quot; value=&quot;5&quot;/&gt;&lt;property id=&quot;20300&quot; value=&quot;Slide 4&quot;/&gt;&lt;property id=&quot;20307&quot; value=&quot;331&quot;/&gt;&lt;/object&gt;&lt;object type=&quot;3&quot; unique_id=&quot;27443&quot;&gt;&lt;property id=&quot;20148&quot; value=&quot;5&quot;/&gt;&lt;property id=&quot;20300&quot; value=&quot;Slide 5&quot;/&gt;&lt;property id=&quot;20307&quot; value=&quot;332&quot;/&gt;&lt;/object&gt;&lt;object type=&quot;3&quot; unique_id=&quot;27444&quot;&gt;&lt;property id=&quot;20148&quot; value=&quot;5&quot;/&gt;&lt;property id=&quot;20300&quot; value=&quot;Slide 6&quot;/&gt;&lt;property id=&quot;20307&quot; value=&quot;333&quot;/&gt;&lt;/object&gt;&lt;object type=&quot;3&quot; unique_id=&quot;27445&quot;&gt;&lt;property id=&quot;20148&quot; value=&quot;5&quot;/&gt;&lt;property id=&quot;20300&quot; value=&quot;Slide 9&quot;/&gt;&lt;property id=&quot;20307&quot; value=&quot;336&quot;/&gt;&lt;/object&gt;&lt;object type=&quot;3&quot; unique_id=&quot;27446&quot;&gt;&lt;property id=&quot;20148&quot; value=&quot;5&quot;/&gt;&lt;property id=&quot;20300&quot; value=&quot;Slide 10&quot;/&gt;&lt;property id=&quot;20307&quot; value=&quot;334&quot;/&gt;&lt;/object&gt;&lt;object type=&quot;3&quot; unique_id=&quot;27447&quot;&gt;&lt;property id=&quot;20148&quot; value=&quot;5&quot;/&gt;&lt;property id=&quot;20300&quot; value=&quot;Slide 11&quot;/&gt;&lt;property id=&quot;20307&quot; value=&quot;337&quot;/&gt;&lt;/object&gt;&lt;object type=&quot;3&quot; unique_id=&quot;27448&quot;&gt;&lt;property id=&quot;20148&quot; value=&quot;5&quot;/&gt;&lt;property id=&quot;20300&quot; value=&quot;Slide 12&quot;/&gt;&lt;property id=&quot;20307&quot; value=&quot;338&quot;/&gt;&lt;/object&gt;&lt;object type=&quot;3&quot; unique_id=&quot;27449&quot;&gt;&lt;property id=&quot;20148&quot; value=&quot;5&quot;/&gt;&lt;property id=&quot;20300&quot; value=&quot;Slide 13&quot;/&gt;&lt;property id=&quot;20307&quot; value=&quot;335&quot;/&gt;&lt;/object&gt;&lt;object type=&quot;3&quot; unique_id=&quot;27950&quot;&gt;&lt;property id=&quot;20148&quot; value=&quot;5&quot;/&gt;&lt;property id=&quot;20300&quot; value=&quot;Slide 14&quot;/&gt;&lt;property id=&quot;20307&quot; value=&quot;339&quot;/&gt;&lt;/object&gt;&lt;object type=&quot;3&quot; unique_id=&quot;27999&quot;&gt;&lt;property id=&quot;20148&quot; value=&quot;5&quot;/&gt;&lt;property id=&quot;20300&quot; value=&quot;Slide 8&quot;/&gt;&lt;property id=&quot;20307&quot; value=&quot;340&quot;/&gt;&lt;/object&gt;&lt;/object&gt;&lt;object type=&quot;8&quot; unique_id=&quot;10006&quot;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6,1378228197,C:\Users\Admin\Desktop\BÀI GIẢNG TOÁN\DAY TRE QTSX theo mẫu -Nguyen Dao_pptx\Media.ppcx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7,1378228197,C:\Users\Admin\Desktop\BÀI GIẢNG TOÁN\DAY TRE QTSX theo mẫu -Nguyen Dao_pptx\Media.ppcx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11535</TotalTime>
  <Words>71</Words>
  <Application>Microsoft Office PowerPoint</Application>
  <PresentationFormat>Widescreen</PresentationFormat>
  <Paragraphs>21</Paragraphs>
  <Slides>23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Calibri</vt:lpstr>
      <vt:lpstr>Franklin Gothic Book</vt:lpstr>
      <vt:lpstr>Franklin Gothic Medium</vt:lpstr>
      <vt:lpstr>Times New Roman</vt:lpstr>
      <vt:lpstr>Wingdings 2</vt:lpstr>
      <vt:lpstr>Trek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NGHIA</dc:creator>
  <cp:lastModifiedBy>Trang Nguyen</cp:lastModifiedBy>
  <cp:revision>552</cp:revision>
  <dcterms:created xsi:type="dcterms:W3CDTF">2017-12-13T21:51:41Z</dcterms:created>
  <dcterms:modified xsi:type="dcterms:W3CDTF">2024-03-24T01:40:22Z</dcterms:modified>
</cp:coreProperties>
</file>