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5" r:id="rId1"/>
    <p:sldMasterId id="2147483897" r:id="rId2"/>
  </p:sldMasterIdLst>
  <p:notesMasterIdLst>
    <p:notesMasterId r:id="rId29"/>
  </p:notesMasterIdLst>
  <p:sldIdLst>
    <p:sldId id="256" r:id="rId3"/>
    <p:sldId id="257" r:id="rId4"/>
    <p:sldId id="336" r:id="rId5"/>
    <p:sldId id="260" r:id="rId6"/>
    <p:sldId id="339" r:id="rId7"/>
    <p:sldId id="264" r:id="rId8"/>
    <p:sldId id="340" r:id="rId9"/>
    <p:sldId id="265" r:id="rId10"/>
    <p:sldId id="341" r:id="rId11"/>
    <p:sldId id="337" r:id="rId12"/>
    <p:sldId id="338" r:id="rId13"/>
    <p:sldId id="342" r:id="rId14"/>
    <p:sldId id="343" r:id="rId15"/>
    <p:sldId id="330" r:id="rId16"/>
    <p:sldId id="331" r:id="rId17"/>
    <p:sldId id="348" r:id="rId18"/>
    <p:sldId id="344" r:id="rId19"/>
    <p:sldId id="332" r:id="rId20"/>
    <p:sldId id="333" r:id="rId21"/>
    <p:sldId id="345" r:id="rId22"/>
    <p:sldId id="334" r:id="rId23"/>
    <p:sldId id="335" r:id="rId24"/>
    <p:sldId id="346" r:id="rId25"/>
    <p:sldId id="350" r:id="rId26"/>
    <p:sldId id="324" r:id="rId27"/>
    <p:sldId id="295" r:id="rId28"/>
  </p:sldIdLst>
  <p:sldSz cx="9144000" cy="6858000" type="screen4x3"/>
  <p:notesSz cx="6858000" cy="9144000"/>
  <p:embeddedFontLst>
    <p:embeddedFont>
      <p:font typeface=".VnArial" panose="020B7200000000000000" pitchFamily="34" charset="0"/>
      <p:regular r:id="rId30"/>
      <p:bold r:id="rId31"/>
      <p:italic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Segoe UI Semibold" panose="020B0702040204020203" pitchFamily="34" charset="0"/>
      <p:bold r:id="rId38"/>
      <p:boldItalic r:id="rId39"/>
    </p:embeddedFont>
  </p:embeddedFontLst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00"/>
    <a:srgbClr val="FF0066"/>
    <a:srgbClr val="FFFF00"/>
    <a:srgbClr val="FFFF99"/>
    <a:srgbClr val="FFFFFF"/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08" autoAdjust="0"/>
  </p:normalViewPr>
  <p:slideViewPr>
    <p:cSldViewPr>
      <p:cViewPr varScale="1">
        <p:scale>
          <a:sx n="70" d="100"/>
          <a:sy n="70" d="100"/>
        </p:scale>
        <p:origin x="174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55D93D3-CF55-4E54-9985-DE2BD537D89D}" type="datetimeFigureOut">
              <a:rPr lang="en-US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109E4013-1068-440F-B48F-58C58B23C0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427295-E960-492D-AE9F-87AD3DF32B27}" type="slidenum">
              <a:rPr lang="en-US" altLang="en-US" b="0"/>
              <a:pPr/>
              <a:t>1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F9C479-9789-48B9-8F6C-12F579C8652E}" type="slidenum">
              <a:rPr lang="en-US" altLang="en-US" b="0"/>
              <a:pPr/>
              <a:t>10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5643BC-D0E4-4DC8-813C-E11FA8C804CF}" type="slidenum">
              <a:rPr lang="en-US" altLang="en-US" b="0"/>
              <a:pPr/>
              <a:t>11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420262-2644-420B-A44D-775127CA06BE}" type="slidenum">
              <a:rPr lang="en-US" altLang="en-US" b="0"/>
              <a:pPr/>
              <a:t>12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F6F5B-1AA4-4035-A552-86BD28117351}" type="slidenum">
              <a:rPr lang="en-US" altLang="en-US" b="0"/>
              <a:pPr/>
              <a:t>13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D11733-7390-463E-9BB3-57B6D5662825}" type="slidenum">
              <a:rPr lang="en-US" altLang="en-US" b="0"/>
              <a:pPr/>
              <a:t>14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4CEFBA-1988-4B42-9238-2A0F9FA07E38}" type="slidenum">
              <a:rPr lang="en-US" altLang="en-US" b="0"/>
              <a:pPr/>
              <a:t>15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955CB5-274A-4C6D-831B-E20E094D1DAB}" type="slidenum">
              <a:rPr lang="en-US" altLang="en-US" b="0"/>
              <a:pPr/>
              <a:t>16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6E3D9A-4F2B-4714-B455-EF79F4046D83}" type="slidenum">
              <a:rPr lang="en-US" altLang="en-US" b="0"/>
              <a:pPr/>
              <a:t>17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D1FED0-39AB-41F1-B7FD-CBAAD78F5B95}" type="slidenum">
              <a:rPr lang="en-US" altLang="en-US" b="0"/>
              <a:pPr/>
              <a:t>18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39AE8E-851D-4054-ADB7-6EB089390679}" type="slidenum">
              <a:rPr lang="en-US" altLang="en-US" b="0"/>
              <a:pPr/>
              <a:t>19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0E813A-E850-419D-815F-F3B12F08C803}" type="slidenum">
              <a:rPr lang="en-US" altLang="en-US" b="0"/>
              <a:pPr/>
              <a:t>2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482FE7-0AF5-4EC0-ACD7-4130B110B133}" type="slidenum">
              <a:rPr lang="en-US" altLang="en-US" b="0"/>
              <a:pPr/>
              <a:t>20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444A4B-E25B-42B6-A9BD-D01A05D3D233}" type="slidenum">
              <a:rPr lang="en-US" altLang="en-US" b="0"/>
              <a:pPr/>
              <a:t>21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E57289-67F0-4BA9-8385-1A02E1AC14EF}" type="slidenum">
              <a:rPr lang="en-US" altLang="en-US" b="0"/>
              <a:pPr/>
              <a:t>22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F8169D-1020-4201-9592-271EA8B9BD1C}" type="slidenum">
              <a:rPr lang="en-US" altLang="en-US" b="0"/>
              <a:pPr/>
              <a:t>23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77CE84-FEF9-4416-88BF-116AD47F4DAC}" type="slidenum">
              <a:rPr lang="en-US" altLang="en-US" b="0"/>
              <a:pPr/>
              <a:t>24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85F210-BB5C-4F95-9C54-CF48754D4E84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26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E0F3B-8852-4EA6-AA6B-484040B06606}" type="slidenum">
              <a:rPr lang="en-US" altLang="en-US" b="0"/>
              <a:pPr/>
              <a:t>3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809006-DC4A-45A3-A7C0-82CE5EE5AD35}" type="slidenum">
              <a:rPr lang="en-US" altLang="en-US" b="0"/>
              <a:pPr/>
              <a:t>4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4C8A25-0BDC-4381-94E5-E15E3F35F97F}" type="slidenum">
              <a:rPr lang="en-US" altLang="en-US" b="0"/>
              <a:pPr/>
              <a:t>5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54FE4E-12C8-401C-BDC6-1569FB7B7760}" type="slidenum">
              <a:rPr lang="en-US" altLang="en-US" b="0"/>
              <a:pPr/>
              <a:t>6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23A663-B234-440E-B80B-7F88CA4143B9}" type="slidenum">
              <a:rPr lang="en-US" altLang="en-US" b="0"/>
              <a:pPr/>
              <a:t>7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85E7BE-CE01-4423-91A1-48E6A1C659CF}" type="slidenum">
              <a:rPr lang="en-US" altLang="en-US" b="0"/>
              <a:pPr/>
              <a:t>8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CF4FF-E675-4230-9103-2ABBE3CE0F04}" type="slidenum">
              <a:rPr lang="en-US" altLang="en-US" b="0"/>
              <a:pPr/>
              <a:t>9</a:t>
            </a:fld>
            <a:endParaRPr lang="en-US" altLang="en-US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CD44C-0FB2-42DE-BB59-8577DE4B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63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91986-5E79-4CD2-8416-6374B2E94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26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FBDFC-1145-434D-ACF0-57C87E33A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07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6CE4A2-3028-4DD7-BAA2-E77C4C0746F3}" type="datetimeFigureOut">
              <a:rPr lang="en-US" smtClean="0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B45-E5F3-4A30-965A-462E878DE8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653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62C2E-F0CE-4935-9C60-0F0DEA85FD14}" type="datetimeFigureOut">
              <a:rPr lang="en-US" smtClean="0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02E9-44D6-466C-9031-1A2E52A6EA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01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FB7C1-C6A7-4B49-91EE-EE99970EFFF5}" type="datetimeFigureOut">
              <a:rPr lang="en-US" smtClean="0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F504-2DDF-4F8A-A28F-5B8BA40B9F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787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6AC04-1805-4E36-A768-29D569B6ECBC}" type="datetimeFigureOut">
              <a:rPr lang="en-US" smtClean="0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05EE-BBB6-4FD7-A0AD-6D235E55B8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964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EB4BA-BA9D-441F-8B31-657CC734CC1A}" type="datetimeFigureOut">
              <a:rPr lang="en-US" smtClean="0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900B-5707-428D-AC98-F646BA89EE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802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71AEA-4CC9-4698-8D82-3D83685B4FFE}" type="datetimeFigureOut">
              <a:rPr lang="en-US" smtClean="0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ACB4-B846-4A98-B256-D4482B9AA2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912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45EA2-7DA0-4871-8FD0-A9B4391B99DB}" type="datetimeFigureOut">
              <a:rPr lang="en-US" smtClean="0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B902-04C9-4AC2-80B9-90875FEEEA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73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C8F5A-3366-4F07-A69D-33E832AAA366}" type="datetimeFigureOut">
              <a:rPr lang="en-US" smtClean="0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A719-5500-4F26-9121-8626FE65DA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91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4CF16-16C8-49B3-8217-BB31D47D6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162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B5CE0-9386-40FC-97A2-336ECC4FF2C2}" type="datetimeFigureOut">
              <a:rPr lang="en-US" smtClean="0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2993-0AEB-427D-B1B6-4149A3747D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226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58225-B880-423C-8F48-5A741F120E44}" type="datetimeFigureOut">
              <a:rPr lang="en-US" smtClean="0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EDF0-B821-4C75-8FA3-0D82520ED9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119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D4B258-13C4-4C95-B0F7-482B439652B3}" type="datetimeFigureOut">
              <a:rPr lang="en-US" smtClean="0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4816-C078-424C-9AE7-8557A087C8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703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A678-6533-4B3E-AC20-BDA4AD7042CB}" type="datetimeFigureOut">
              <a:rPr lang="en-US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B9EB4-ADF8-4D63-898A-90EA3E831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19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DEE98-A14B-4116-A47C-81BCA420F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31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A6625-DAC9-41F8-98C1-96214770D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89E28-3236-4FF7-B139-03F5784CC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73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88A5C-BC7E-46F6-9CC5-40AC52D14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66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1FBC7-EFAD-4767-9BB2-70EEF47BB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53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44241-AB7E-4B37-876B-742598940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45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2E2DB-86DC-42C1-AE19-12CFF352C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8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8AD36B1-C687-42C5-A678-D1B57DF261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36B1-C687-42C5-A678-D1B57DF261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40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21.gif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5.wav"/><Relationship Id="rId12" Type="http://schemas.openxmlformats.org/officeDocument/2006/relationships/slide" Target="slide10.xml"/><Relationship Id="rId17" Type="http://schemas.openxmlformats.org/officeDocument/2006/relationships/image" Target="../media/image24.png"/><Relationship Id="rId2" Type="http://schemas.openxmlformats.org/officeDocument/2006/relationships/audio" Target="file:///C:\Users\ADMIN\Documents\Ti&#7871;ng%20V&#7895;%20Tay.mp3" TargetMode="External"/><Relationship Id="rId16" Type="http://schemas.openxmlformats.org/officeDocument/2006/relationships/image" Target="../media/image23.png"/><Relationship Id="rId1" Type="http://schemas.openxmlformats.org/officeDocument/2006/relationships/tags" Target="../tags/tag15.xml"/><Relationship Id="rId6" Type="http://schemas.openxmlformats.org/officeDocument/2006/relationships/audio" Target="../media/audio3.wav"/><Relationship Id="rId11" Type="http://schemas.openxmlformats.org/officeDocument/2006/relationships/image" Target="../media/image20.gif"/><Relationship Id="rId5" Type="http://schemas.openxmlformats.org/officeDocument/2006/relationships/audio" Target="../media/audio4.wav"/><Relationship Id="rId15" Type="http://schemas.openxmlformats.org/officeDocument/2006/relationships/slide" Target="slide6.xml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8.png"/><Relationship Id="rId1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2.gif"/><Relationship Id="rId3" Type="http://schemas.openxmlformats.org/officeDocument/2006/relationships/notesSlide" Target="../notesSlides/notesSlide15.xml"/><Relationship Id="rId7" Type="http://schemas.openxmlformats.org/officeDocument/2006/relationships/audio" Target="../media/audio7.wav"/><Relationship Id="rId12" Type="http://schemas.openxmlformats.org/officeDocument/2006/relationships/slide" Target="slide10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5.png"/><Relationship Id="rId1" Type="http://schemas.openxmlformats.org/officeDocument/2006/relationships/tags" Target="../tags/tag16.xml"/><Relationship Id="rId6" Type="http://schemas.openxmlformats.org/officeDocument/2006/relationships/audio" Target="../media/audio5.wav"/><Relationship Id="rId11" Type="http://schemas.openxmlformats.org/officeDocument/2006/relationships/image" Target="../media/image21.gif"/><Relationship Id="rId5" Type="http://schemas.openxmlformats.org/officeDocument/2006/relationships/audio" Target="../media/audio3.wav"/><Relationship Id="rId15" Type="http://schemas.openxmlformats.org/officeDocument/2006/relationships/image" Target="../media/image27.png"/><Relationship Id="rId10" Type="http://schemas.openxmlformats.org/officeDocument/2006/relationships/slide" Target="slide6.xml"/><Relationship Id="rId4" Type="http://schemas.openxmlformats.org/officeDocument/2006/relationships/audio" Target="../media/audio4.wav"/><Relationship Id="rId9" Type="http://schemas.openxmlformats.org/officeDocument/2006/relationships/image" Target="../media/image20.gif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7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22.gif"/><Relationship Id="rId3" Type="http://schemas.openxmlformats.org/officeDocument/2006/relationships/notesSlide" Target="../notesSlides/notesSlide18.xml"/><Relationship Id="rId7" Type="http://schemas.openxmlformats.org/officeDocument/2006/relationships/audio" Target="../media/audio6.wav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5.png"/><Relationship Id="rId1" Type="http://schemas.openxmlformats.org/officeDocument/2006/relationships/tags" Target="../tags/tag19.xml"/><Relationship Id="rId6" Type="http://schemas.openxmlformats.org/officeDocument/2006/relationships/audio" Target="../media/audio5.wav"/><Relationship Id="rId11" Type="http://schemas.openxmlformats.org/officeDocument/2006/relationships/slide" Target="slide10.xml"/><Relationship Id="rId5" Type="http://schemas.openxmlformats.org/officeDocument/2006/relationships/audio" Target="../media/audio3.wav"/><Relationship Id="rId15" Type="http://schemas.openxmlformats.org/officeDocument/2006/relationships/image" Target="../media/image30.png"/><Relationship Id="rId10" Type="http://schemas.openxmlformats.org/officeDocument/2006/relationships/image" Target="../media/image20.gif"/><Relationship Id="rId4" Type="http://schemas.openxmlformats.org/officeDocument/2006/relationships/audio" Target="../media/audio4.wav"/><Relationship Id="rId9" Type="http://schemas.openxmlformats.org/officeDocument/2006/relationships/image" Target="../media/image19.png"/><Relationship Id="rId1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png"/><Relationship Id="rId12" Type="http://schemas.openxmlformats.org/officeDocument/2006/relationships/image" Target="../media/image22.gi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0.xml"/><Relationship Id="rId6" Type="http://schemas.openxmlformats.org/officeDocument/2006/relationships/audio" Target="../media/audio5.wav"/><Relationship Id="rId11" Type="http://schemas.openxmlformats.org/officeDocument/2006/relationships/slide" Target="slide10.xml"/><Relationship Id="rId5" Type="http://schemas.openxmlformats.org/officeDocument/2006/relationships/audio" Target="../media/audio3.wav"/><Relationship Id="rId15" Type="http://schemas.openxmlformats.org/officeDocument/2006/relationships/image" Target="../media/image25.png"/><Relationship Id="rId10" Type="http://schemas.openxmlformats.org/officeDocument/2006/relationships/image" Target="../media/image21.gif"/><Relationship Id="rId4" Type="http://schemas.openxmlformats.org/officeDocument/2006/relationships/audio" Target="../media/audio4.wav"/><Relationship Id="rId9" Type="http://schemas.openxmlformats.org/officeDocument/2006/relationships/slide" Target="slide6.xml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video" Target="file:///D:\BAI%20LAM_ELERING%20CAC%20HUYEN\NAM%20HOC%202020%20-%202021\THI%20KIM%20HIEN\TU%20LIEU\THO%20chiec%20quat%20nan%20(day%20tre%20doc%201'30)%20(1).mp4" TargetMode="External"/><Relationship Id="rId1" Type="http://schemas.openxmlformats.org/officeDocument/2006/relationships/tags" Target="../tags/tag2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Relationship Id="rId5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file:///C:\Users\ADMIN\Desktop\Ch&#225;u%20Y&#234;u%20B&#224;.mp3" TargetMode="External"/><Relationship Id="rId7" Type="http://schemas.openxmlformats.org/officeDocument/2006/relationships/image" Target="../media/image37.png"/><Relationship Id="rId2" Type="http://schemas.openxmlformats.org/officeDocument/2006/relationships/audio" Target="file:///F:\bai%20hat%20chu%20de%20gia%20dinh\bai%20hat%20thao%20giang\93-Ca%20Nha%20Thuong%20Nhau.mp3" TargetMode="External"/><Relationship Id="rId1" Type="http://schemas.openxmlformats.org/officeDocument/2006/relationships/tags" Target="../tags/tag26.xml"/><Relationship Id="rId6" Type="http://schemas.openxmlformats.org/officeDocument/2006/relationships/image" Target="../media/image36.jpeg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25.xml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tags" Target="../tags/tag29.xml"/><Relationship Id="rId7" Type="http://schemas.openxmlformats.org/officeDocument/2006/relationships/audio" Target="../media/audio2.wav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6.gif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D:\BAI%20LAM_ELERING%20CAC%20HUYEN\NAM%20HOC%202020%20-%202021\THI%20KIM%20HIEN\TU%20LIEU\chau%20yeu%20ba.mp4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gif"/><Relationship Id="rId2" Type="http://schemas.openxmlformats.org/officeDocument/2006/relationships/video" Target="file:///D:\BAI%20LAM_ELERING%20CAC%20HUYEN\NAM%20HOC%202020%20-%202021\THI%20KIM%20HIEN\TU%20LIEU\THO%20chiec%20quat%20nan%20(co%20doc%2029s).mp4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066800" y="3048000"/>
            <a:ext cx="7162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nan”</a:t>
            </a:r>
          </a:p>
          <a:p>
            <a:pPr algn="ctr"/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 </a:t>
            </a:r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tuổi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8"/>
          <p:cNvSpPr txBox="1">
            <a:spLocks/>
          </p:cNvSpPr>
          <p:nvPr/>
        </p:nvSpPr>
        <p:spPr bwMode="auto">
          <a:xfrm>
            <a:off x="685800" y="1524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400" kern="0">
                <a:latin typeface="Times New Roman" panose="02020603050405020304" pitchFamily="18" charset="0"/>
                <a:cs typeface="Times New Roman" panose="02020603050405020304" pitchFamily="18" charset="0"/>
              </a:rPr>
              <a:t>UBND QUÂN 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b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400" kern="0"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9605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-228600" y="0"/>
            <a:ext cx="4953000" cy="2286000"/>
          </a:xfrm>
          <a:prstGeom prst="cloudCallout">
            <a:avLst>
              <a:gd name="adj1" fmla="val 14648"/>
              <a:gd name="adj2" fmla="val 81889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Bà cho cháu chiếc quạt</a:t>
            </a:r>
          </a:p>
          <a:p>
            <a:pPr algn="ctr" eaLnBrk="1" hangingPunct="1"/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Viền nan đỏ, nan xanh</a:t>
            </a:r>
          </a:p>
          <a:p>
            <a:pPr algn="ctr" eaLnBrk="1" hangingPunct="1"/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Chiếc quạt nhỏ xinh</a:t>
            </a:r>
          </a:p>
          <a:p>
            <a:pPr algn="ctr" eaLnBrk="1" hangingPunct="1"/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Cháu quạt gọi gió đến</a:t>
            </a:r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59372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319588"/>
            <a:ext cx="1541463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546600"/>
            <a:ext cx="154146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6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5257800" y="0"/>
            <a:ext cx="4267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FFFF"/>
                </a:solidFill>
              </a:rPr>
              <a:t>Ước gì cháu mau lớn</a:t>
            </a:r>
          </a:p>
          <a:p>
            <a:pPr eaLnBrk="1" hangingPunct="1"/>
            <a:r>
              <a:rPr lang="en-US" altLang="en-US" sz="2800">
                <a:solidFill>
                  <a:srgbClr val="00FFFF"/>
                </a:solidFill>
              </a:rPr>
              <a:t>Ngày đêm quạt cho bà</a:t>
            </a:r>
          </a:p>
          <a:p>
            <a:pPr eaLnBrk="1" hangingPunct="1"/>
            <a:r>
              <a:rPr lang="en-US" altLang="en-US" sz="2800">
                <a:solidFill>
                  <a:srgbClr val="00FFFF"/>
                </a:solidFill>
              </a:rPr>
              <a:t>Bà ngon giấc ngủ say</a:t>
            </a:r>
          </a:p>
          <a:p>
            <a:pPr eaLnBrk="1" hangingPunct="1"/>
            <a:r>
              <a:rPr lang="en-US" altLang="en-US" sz="2800">
                <a:solidFill>
                  <a:srgbClr val="00FFFF"/>
                </a:solidFill>
              </a:rPr>
              <a:t>Bàn tay cháu gọi gió</a:t>
            </a:r>
          </a:p>
        </p:txBody>
      </p:sp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9721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5257800"/>
            <a:ext cx="10668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hought Bubble: Cloud 6"/>
          <p:cNvSpPr/>
          <p:nvPr/>
        </p:nvSpPr>
        <p:spPr>
          <a:xfrm>
            <a:off x="-76200" y="0"/>
            <a:ext cx="2514600" cy="1793875"/>
          </a:xfrm>
          <a:prstGeom prst="cloudCallout">
            <a:avLst>
              <a:gd name="adj1" fmla="val 31035"/>
              <a:gd name="adj2" fmla="val 53863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8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581400" y="990600"/>
            <a:ext cx="4732338" cy="3581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TRÍCH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VÀ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ĐÀM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THOẠI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15875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7580">
    <p:checker/>
    <p:sndAc>
      <p:stSnd>
        <p:snd r:embed="rId4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-228600" y="0"/>
            <a:ext cx="4953000" cy="2286000"/>
          </a:xfrm>
          <a:prstGeom prst="cloudCallout">
            <a:avLst>
              <a:gd name="adj1" fmla="val 14648"/>
              <a:gd name="adj2" fmla="val 81889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Bà cho cháu chiếc quạt</a:t>
            </a:r>
          </a:p>
          <a:p>
            <a:pPr algn="ctr" eaLnBrk="1" hangingPunct="1"/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Viền nan đỏ, nan xanh</a:t>
            </a:r>
          </a:p>
          <a:p>
            <a:pPr algn="ctr" eaLnBrk="1" hangingPunct="1"/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Chiếc quạt nhỏ xinh</a:t>
            </a:r>
          </a:p>
          <a:p>
            <a:pPr algn="ctr" eaLnBrk="1" hangingPunct="1"/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Cháu quạt gọi gió đến</a:t>
            </a:r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59372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319588"/>
            <a:ext cx="1541463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546600"/>
            <a:ext cx="154146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5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4800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BÉ BIẾT</a:t>
            </a:r>
          </a:p>
        </p:txBody>
      </p:sp>
      <p:pic>
        <p:nvPicPr>
          <p:cNvPr id="31747" name="Picture 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0"/>
            <a:ext cx="14192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4038600" y="61722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4038600" y="61722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4038600" y="61722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4038600" y="60960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4038600" y="60960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895600" y="5894388"/>
            <a:ext cx="32766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18900000" scaled="1"/>
          </a:gradFill>
          <a:ln w="635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5600">
                <a:solidFill>
                  <a:srgbClr val="FF3300"/>
                </a:solidFill>
                <a:latin typeface=".VnArial" panose="020B7200000000000000" pitchFamily="34" charset="0"/>
              </a:rPr>
              <a:t>Hết giờ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762000" y="1828800"/>
            <a:ext cx="7543800" cy="762000"/>
          </a:xfrm>
          <a:prstGeom prst="rect">
            <a:avLst/>
          </a:prstGeom>
          <a:solidFill>
            <a:srgbClr val="FF33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3300"/>
                </a:solidFill>
                <a:latin typeface="Times New Roman" panose="02020603050405020304" pitchFamily="18" charset="0"/>
              </a:rPr>
              <a:t>Trong bài thơ bà cho cháu cái gì?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914400" y="2819400"/>
            <a:ext cx="7239000" cy="1066800"/>
          </a:xfrm>
          <a:prstGeom prst="rect">
            <a:avLst/>
          </a:prstGeom>
          <a:solidFill>
            <a:srgbClr val="00FFFF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8001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257300" indent="-3429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7145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71700" indent="-3429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Cái quạt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914400" y="4114800"/>
            <a:ext cx="7239000" cy="1143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8001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257300" indent="-3429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7145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71700" indent="-3429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2. Cái kẹo</a:t>
            </a:r>
          </a:p>
        </p:txBody>
      </p:sp>
      <p:pic>
        <p:nvPicPr>
          <p:cNvPr id="293892" name="Picture 4" descr="BAR"/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0013" y="13335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3" name="Picture 5" descr="BAR"/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72500" y="13541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4192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Tiếng Vỗ T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609725" y="1851025"/>
            <a:ext cx="59309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0">
                <a:solidFill>
                  <a:srgbClr val="343944"/>
                </a:solidFill>
                <a:latin typeface="Segoe UI" panose="020B0502040204020203" pitchFamily="34" charset="0"/>
              </a:rPr>
              <a:t>    Chèn bài tập </a:t>
            </a:r>
          </a:p>
        </p:txBody>
      </p:sp>
      <p:pic>
        <p:nvPicPr>
          <p:cNvPr id="7" name="ISPRING_QUIZ_SHAPE3"/>
          <p:cNvPicPr>
            <a:picLocks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098843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200" b="0">
                <a:solidFill>
                  <a:srgbClr val="343944"/>
                </a:solidFill>
                <a:latin typeface="Segoe UI" panose="020B0502040204020203" pitchFamily="34" charset="0"/>
              </a:rPr>
              <a:t> Bấm vào các </a:t>
            </a:r>
            <a:r>
              <a:rPr lang="vi-VN" sz="2200">
                <a:solidFill>
                  <a:srgbClr val="343944"/>
                </a:solidFill>
                <a:latin typeface="Segoe UI Semibold" panose="020B0702040204020203" pitchFamily="34" charset="0"/>
              </a:rPr>
              <a:t>Quiz</a:t>
            </a:r>
            <a:r>
              <a:rPr lang="vi-VN" sz="2200" b="0">
                <a:solidFill>
                  <a:srgbClr val="343944"/>
                </a:solidFill>
                <a:latin typeface="Segoe UI" panose="020B0502040204020203" pitchFamily="34" charset="0"/>
              </a:rPr>
              <a:t> nút chỉnh sửa đối tượng này </a:t>
            </a:r>
            <a:endParaRPr lang="en-US" sz="2200" b="0">
              <a:solidFill>
                <a:srgbClr val="343944"/>
              </a:solidFill>
              <a:latin typeface="Segoe UI" panose="020B0502040204020203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27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85"/>
                </p:tgtEl>
              </p:cMediaNode>
            </p:audio>
          </p:childTnLst>
        </p:cTn>
      </p:par>
    </p:tnLst>
    <p:bldLst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8" grpId="1" animBg="1"/>
      <p:bldP spid="32779" grpId="0" animBg="1"/>
      <p:bldP spid="32780" grpId="0" animBg="1"/>
      <p:bldP spid="32780" grpId="1" animBg="1"/>
      <p:bldP spid="327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4192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0"/>
            <a:ext cx="14192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4038600" y="61722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038600" y="61722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4038600" y="61722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4038600" y="60960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4038600" y="60960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895600" y="5894388"/>
            <a:ext cx="32766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18900000" scaled="1"/>
          </a:gradFill>
          <a:ln w="635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5600">
                <a:solidFill>
                  <a:srgbClr val="FF3300"/>
                </a:solidFill>
                <a:latin typeface=".VnArial" panose="020B7200000000000000" pitchFamily="34" charset="0"/>
              </a:rPr>
              <a:t>Hết giờ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762000" y="1828800"/>
            <a:ext cx="7543800" cy="990600"/>
          </a:xfrm>
          <a:prstGeom prst="rect">
            <a:avLst/>
          </a:prstGeom>
          <a:solidFill>
            <a:srgbClr val="FFFF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3300"/>
                </a:solidFill>
                <a:latin typeface="Times New Roman" panose="02020603050405020304" pitchFamily="18" charset="0"/>
              </a:rPr>
              <a:t> Chiếc quạt có màu gì?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762000" y="4648200"/>
            <a:ext cx="7239000" cy="1066800"/>
          </a:xfrm>
          <a:prstGeom prst="rect">
            <a:avLst/>
          </a:prstGeom>
          <a:solidFill>
            <a:srgbClr val="00FFFF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8001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257300" indent="-3429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7145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71700" indent="-3429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2. Nan đỏ, nan xanh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685800" y="3124200"/>
            <a:ext cx="7239000" cy="1143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8001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257300" indent="-3429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7145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71700" indent="-3429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1. Không có màu</a:t>
            </a:r>
          </a:p>
        </p:txBody>
      </p:sp>
      <p:pic>
        <p:nvPicPr>
          <p:cNvPr id="293892" name="Picture 4" descr="BAR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0013" y="13335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3" name="Picture 5" descr="BAR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72500" y="13541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WordArt 16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4800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blipFill dpi="0" rotWithShape="1">
                  <a:blip r:embed="rId1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BÉ BIẾT</a:t>
            </a:r>
          </a:p>
        </p:txBody>
      </p:sp>
      <p:sp>
        <p:nvSpPr>
          <p:cNvPr id="3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ISPRING_QUIZ_SHAPE1"/>
          <p:cNvPicPr>
            <a:picLocks noGrp="1"/>
          </p:cNvPicPr>
          <p:nvPr>
            <p:ph/>
          </p:nvPr>
        </p:nvPicPr>
        <p:blipFill>
          <a:blip r:embed="rId15"/>
          <a:stretch>
            <a:fillRect/>
          </a:stretch>
        </p:blipFill>
        <p:spPr>
          <a:xfrm>
            <a:off x="549275" y="274638"/>
            <a:ext cx="8045449" cy="6034087"/>
          </a:xfr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0">
                <a:solidFill>
                  <a:srgbClr val="343944"/>
                </a:solidFill>
                <a:latin typeface="Segoe UI" panose="020B0502040204020203" pitchFamily="34" charset="0"/>
              </a:rPr>
              <a:t>    Chèn bài tập </a:t>
            </a:r>
          </a:p>
        </p:txBody>
      </p:sp>
      <p:pic>
        <p:nvPicPr>
          <p:cNvPr id="8" name="ISPRING_QUIZ_SHAPE3"/>
          <p:cNvPicPr>
            <a:picLocks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3098843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200" b="0">
                <a:solidFill>
                  <a:srgbClr val="343944"/>
                </a:solidFill>
                <a:latin typeface="Segoe UI" panose="020B0502040204020203" pitchFamily="34" charset="0"/>
              </a:rPr>
              <a:t> Bấm vào các </a:t>
            </a:r>
            <a:r>
              <a:rPr lang="vi-VN" sz="2200">
                <a:solidFill>
                  <a:srgbClr val="343944"/>
                </a:solidFill>
                <a:latin typeface="Segoe UI Semibold" panose="020B0702040204020203" pitchFamily="34" charset="0"/>
              </a:rPr>
              <a:t>Quiz</a:t>
            </a:r>
            <a:r>
              <a:rPr lang="vi-VN" sz="2200" b="0">
                <a:solidFill>
                  <a:srgbClr val="343944"/>
                </a:solidFill>
                <a:latin typeface="Segoe UI" panose="020B0502040204020203" pitchFamily="34" charset="0"/>
              </a:rPr>
              <a:t> nút chỉnh sửa đối tượng này </a:t>
            </a:r>
            <a:endParaRPr lang="en-US" sz="2200" b="0">
              <a:solidFill>
                <a:srgbClr val="343944"/>
              </a:solidFill>
              <a:latin typeface="Segoe UI" panose="020B0502040204020203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38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2" grpId="1" animBg="1"/>
      <p:bldP spid="33803" grpId="0" animBg="1"/>
      <p:bldP spid="33804" grpId="0" animBg="1"/>
      <p:bldP spid="33804" grpId="1" animBg="1"/>
      <p:bldP spid="338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9725" y="1851025"/>
            <a:ext cx="59309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0">
                <a:solidFill>
                  <a:srgbClr val="343944"/>
                </a:solidFill>
                <a:latin typeface="Segoe UI" panose="020B0502040204020203" pitchFamily="34" charset="0"/>
              </a:rPr>
              <a:t>    Chèn bài tập </a:t>
            </a:r>
          </a:p>
        </p:txBody>
      </p:sp>
      <p:pic>
        <p:nvPicPr>
          <p:cNvPr id="7" name="ISPRING_QUIZ_SHAPE3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98843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200" b="0">
                <a:solidFill>
                  <a:srgbClr val="343944"/>
                </a:solidFill>
                <a:latin typeface="Segoe UI" panose="020B0502040204020203" pitchFamily="34" charset="0"/>
              </a:rPr>
              <a:t> Bấm vào các </a:t>
            </a:r>
            <a:r>
              <a:rPr lang="vi-VN" sz="2200">
                <a:solidFill>
                  <a:srgbClr val="343944"/>
                </a:solidFill>
                <a:latin typeface="Segoe UI Semibold" panose="020B0702040204020203" pitchFamily="34" charset="0"/>
              </a:rPr>
              <a:t>Quiz</a:t>
            </a:r>
            <a:r>
              <a:rPr lang="vi-VN" sz="2200" b="0">
                <a:solidFill>
                  <a:srgbClr val="343944"/>
                </a:solidFill>
                <a:latin typeface="Segoe UI" panose="020B0502040204020203" pitchFamily="34" charset="0"/>
              </a:rPr>
              <a:t> nút chỉnh sửa đối tượng này </a:t>
            </a:r>
            <a:endParaRPr lang="en-US" sz="2200" b="0">
              <a:solidFill>
                <a:srgbClr val="343944"/>
              </a:solidFill>
              <a:latin typeface="Segoe UI" panose="020B0502040204020203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5257800" y="0"/>
            <a:ext cx="4267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FFFF"/>
                </a:solidFill>
              </a:rPr>
              <a:t>Ước gì cháu mau lớn</a:t>
            </a:r>
          </a:p>
          <a:p>
            <a:pPr eaLnBrk="1" hangingPunct="1"/>
            <a:r>
              <a:rPr lang="en-US" altLang="en-US" sz="2800">
                <a:solidFill>
                  <a:srgbClr val="00FFFF"/>
                </a:solidFill>
              </a:rPr>
              <a:t>Ngày đêm quạt cho bà</a:t>
            </a:r>
          </a:p>
          <a:p>
            <a:pPr eaLnBrk="1" hangingPunct="1"/>
            <a:r>
              <a:rPr lang="en-US" altLang="en-US" sz="2800">
                <a:solidFill>
                  <a:srgbClr val="00FFFF"/>
                </a:solidFill>
              </a:rPr>
              <a:t>Bà ngon giấc ngủ say</a:t>
            </a:r>
          </a:p>
          <a:p>
            <a:pPr eaLnBrk="1" hangingPunct="1"/>
            <a:r>
              <a:rPr lang="en-US" altLang="en-US" sz="2800">
                <a:solidFill>
                  <a:srgbClr val="00FFFF"/>
                </a:solidFill>
              </a:rPr>
              <a:t>Bàn tay cháu gọi gió</a:t>
            </a:r>
          </a:p>
        </p:txBody>
      </p:sp>
      <p:pic>
        <p:nvPicPr>
          <p:cNvPr id="3789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9721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5257800"/>
            <a:ext cx="10668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hought Bubble: Cloud 6"/>
          <p:cNvSpPr/>
          <p:nvPr/>
        </p:nvSpPr>
        <p:spPr>
          <a:xfrm>
            <a:off x="-76200" y="0"/>
            <a:ext cx="2514600" cy="1793875"/>
          </a:xfrm>
          <a:prstGeom prst="cloudCallout">
            <a:avLst>
              <a:gd name="adj1" fmla="val 31035"/>
              <a:gd name="adj2" fmla="val 53863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97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4800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blipFill dpi="0" rotWithShape="1">
                  <a:blip r:embed="rId9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BÉ BIẾT</a:t>
            </a:r>
          </a:p>
        </p:txBody>
      </p:sp>
      <p:pic>
        <p:nvPicPr>
          <p:cNvPr id="39939" name="Picture 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0"/>
            <a:ext cx="14192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4038600" y="61722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4038600" y="61722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4038600" y="61722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4038600" y="60960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4038600" y="60960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895600" y="5894388"/>
            <a:ext cx="32766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18900000" scaled="1"/>
          </a:gradFill>
          <a:ln w="635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5600">
                <a:solidFill>
                  <a:srgbClr val="FF3300"/>
                </a:solidFill>
                <a:latin typeface=".VnArial" panose="020B7200000000000000" pitchFamily="34" charset="0"/>
              </a:rPr>
              <a:t>Hết giờ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09600" y="1828800"/>
            <a:ext cx="7543800" cy="762000"/>
          </a:xfrm>
          <a:prstGeom prst="rect">
            <a:avLst/>
          </a:prstGeom>
          <a:solidFill>
            <a:srgbClr val="FF33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3300"/>
                </a:solidFill>
                <a:latin typeface="Times New Roman" panose="02020603050405020304" pitchFamily="18" charset="0"/>
              </a:rPr>
              <a:t>Ai quạt gọi gió đến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914400" y="2819400"/>
            <a:ext cx="7239000" cy="1066800"/>
          </a:xfrm>
          <a:prstGeom prst="rect">
            <a:avLst/>
          </a:prstGeom>
          <a:solidFill>
            <a:srgbClr val="00FFFF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8001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257300" indent="-3429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7145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71700" indent="-3429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Cháu quạt gọi gió đến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914400" y="4114800"/>
            <a:ext cx="7239000" cy="1143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8001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257300" indent="-3429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7145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71700" indent="-3429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2. Bà quạt gọi gió đến</a:t>
            </a:r>
          </a:p>
        </p:txBody>
      </p:sp>
      <p:pic>
        <p:nvPicPr>
          <p:cNvPr id="293892" name="Picture 4" descr="BAR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0013" y="13335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3" name="Picture 5" descr="BAR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72500" y="13541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6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4192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ISPRING_QUIZ_SHAPE1"/>
          <p:cNvPicPr>
            <a:picLocks noGrp="1"/>
          </p:cNvPicPr>
          <p:nvPr>
            <p:ph/>
          </p:nvPr>
        </p:nvPicPr>
        <p:blipFill>
          <a:blip r:embed="rId15"/>
          <a:stretch>
            <a:fillRect/>
          </a:stretch>
        </p:blipFill>
        <p:spPr>
          <a:xfrm>
            <a:off x="549275" y="274638"/>
            <a:ext cx="8045449" cy="6034087"/>
          </a:xfr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0">
                <a:solidFill>
                  <a:srgbClr val="343944"/>
                </a:solidFill>
                <a:latin typeface="Segoe UI" panose="020B0502040204020203" pitchFamily="34" charset="0"/>
              </a:rPr>
              <a:t>    Chèn bài tập </a:t>
            </a:r>
          </a:p>
        </p:txBody>
      </p:sp>
      <p:pic>
        <p:nvPicPr>
          <p:cNvPr id="8" name="ISPRING_QUIZ_SHAPE3"/>
          <p:cNvPicPr>
            <a:picLocks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3098843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200" b="0">
                <a:solidFill>
                  <a:srgbClr val="343944"/>
                </a:solidFill>
                <a:latin typeface="Segoe UI" panose="020B0502040204020203" pitchFamily="34" charset="0"/>
              </a:rPr>
              <a:t> Bấm vào các </a:t>
            </a:r>
            <a:r>
              <a:rPr lang="vi-VN" sz="2200">
                <a:solidFill>
                  <a:srgbClr val="343944"/>
                </a:solidFill>
                <a:latin typeface="Segoe UI Semibold" panose="020B0702040204020203" pitchFamily="34" charset="0"/>
              </a:rPr>
              <a:t>Quiz</a:t>
            </a:r>
            <a:r>
              <a:rPr lang="vi-VN" sz="2200" b="0">
                <a:solidFill>
                  <a:srgbClr val="343944"/>
                </a:solidFill>
                <a:latin typeface="Segoe UI" panose="020B0502040204020203" pitchFamily="34" charset="0"/>
              </a:rPr>
              <a:t> nút chỉnh sửa đối tượng này </a:t>
            </a:r>
            <a:endParaRPr lang="en-US" sz="2200" b="0">
              <a:solidFill>
                <a:srgbClr val="343944"/>
              </a:solidFill>
              <a:latin typeface="Segoe UI" panose="020B0502040204020203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4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  <p:bldP spid="34823" grpId="0" animBg="1"/>
      <p:bldP spid="34824" grpId="0" animBg="1"/>
      <p:bldP spid="34825" grpId="0" animBg="1"/>
      <p:bldP spid="34826" grpId="0" animBg="1"/>
      <p:bldP spid="34826" grpId="1" animBg="1"/>
      <p:bldP spid="34827" grpId="0" animBg="1"/>
      <p:bldP spid="34828" grpId="0" animBg="1"/>
      <p:bldP spid="34828" grpId="1" animBg="1"/>
      <p:bldP spid="348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4192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0"/>
            <a:ext cx="14192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4038600" y="61722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4038600" y="61722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4038600" y="61722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4038600" y="60960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4038600" y="6096000"/>
            <a:ext cx="5715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6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895600" y="5894388"/>
            <a:ext cx="32766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18900000" scaled="1"/>
          </a:gradFill>
          <a:ln w="635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5600">
                <a:solidFill>
                  <a:srgbClr val="FF3300"/>
                </a:solidFill>
                <a:latin typeface=".VnArial" panose="020B7200000000000000" pitchFamily="34" charset="0"/>
              </a:rPr>
              <a:t>Hết giờ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762000" y="1828800"/>
            <a:ext cx="7543800" cy="990600"/>
          </a:xfrm>
          <a:prstGeom prst="rect">
            <a:avLst/>
          </a:prstGeom>
          <a:solidFill>
            <a:srgbClr val="FFFF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3300"/>
                </a:solidFill>
                <a:latin typeface="Times New Roman" panose="02020603050405020304" pitchFamily="18" charset="0"/>
              </a:rPr>
              <a:t> Em bé ước mau lớn để làm gì?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685800" y="3124200"/>
            <a:ext cx="7239000" cy="1143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8001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257300" indent="-3429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7145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71700" indent="-3429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1. Đi học</a:t>
            </a:r>
          </a:p>
        </p:txBody>
      </p:sp>
      <p:pic>
        <p:nvPicPr>
          <p:cNvPr id="293892" name="Picture 4" descr="BAR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0013" y="13335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3" name="Picture 5" descr="BAR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72500" y="13541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WordArt 16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4800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BÉ BIẾT</a:t>
            </a:r>
          </a:p>
        </p:txBody>
      </p:sp>
      <p:sp>
        <p:nvSpPr>
          <p:cNvPr id="3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ISPRING_QUIZ_SHAPE1"/>
          <p:cNvPicPr>
            <a:picLocks noGrp="1"/>
          </p:cNvPicPr>
          <p:nvPr>
            <p:ph/>
          </p:nvPr>
        </p:nvPicPr>
        <p:blipFill>
          <a:blip r:embed="rId14"/>
          <a:stretch>
            <a:fillRect/>
          </a:stretch>
        </p:blipFill>
        <p:spPr>
          <a:xfrm>
            <a:off x="549275" y="274638"/>
            <a:ext cx="8045449" cy="6034087"/>
          </a:xfr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0">
                <a:solidFill>
                  <a:srgbClr val="343944"/>
                </a:solidFill>
                <a:latin typeface="Segoe UI" panose="020B0502040204020203" pitchFamily="34" charset="0"/>
              </a:rPr>
              <a:t>    Chèn bài tập </a:t>
            </a:r>
          </a:p>
        </p:txBody>
      </p:sp>
      <p:pic>
        <p:nvPicPr>
          <p:cNvPr id="8" name="ISPRING_QUIZ_SHAPE3"/>
          <p:cNvPicPr>
            <a:picLocks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3098843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200" b="0">
                <a:solidFill>
                  <a:srgbClr val="343944"/>
                </a:solidFill>
                <a:latin typeface="Segoe UI" panose="020B0502040204020203" pitchFamily="34" charset="0"/>
              </a:rPr>
              <a:t> Bấm vào các </a:t>
            </a:r>
            <a:r>
              <a:rPr lang="vi-VN" sz="2200">
                <a:solidFill>
                  <a:srgbClr val="343944"/>
                </a:solidFill>
                <a:latin typeface="Segoe UI Semibold" panose="020B0702040204020203" pitchFamily="34" charset="0"/>
              </a:rPr>
              <a:t>Quiz</a:t>
            </a:r>
            <a:r>
              <a:rPr lang="vi-VN" sz="2200" b="0">
                <a:solidFill>
                  <a:srgbClr val="343944"/>
                </a:solidFill>
                <a:latin typeface="Segoe UI" panose="020B0502040204020203" pitchFamily="34" charset="0"/>
              </a:rPr>
              <a:t> nút chỉnh sửa đối tượng này </a:t>
            </a:r>
            <a:endParaRPr lang="en-US" sz="2200" b="0">
              <a:solidFill>
                <a:srgbClr val="343944"/>
              </a:solidFill>
              <a:latin typeface="Segoe UI" panose="020B0502040204020203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0" grpId="1" animBg="1"/>
      <p:bldP spid="35851" grpId="0" animBg="1"/>
      <p:bldP spid="358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58763" y="1193800"/>
            <a:ext cx="2403475" cy="914400"/>
          </a:xfrm>
          <a:prstGeom prst="rightArrow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THỨC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Wave 5"/>
          <p:cNvSpPr/>
          <p:nvPr/>
        </p:nvSpPr>
        <p:spPr>
          <a:xfrm>
            <a:off x="1979613" y="69850"/>
            <a:ext cx="5611812" cy="762000"/>
          </a:xfrm>
          <a:prstGeom prst="wave">
            <a:avLst>
              <a:gd name="adj1" fmla="val 12500"/>
              <a:gd name="adj2" fmla="val -2273"/>
            </a:avLst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89275" y="1117600"/>
            <a:ext cx="5002213" cy="1066800"/>
          </a:xfrm>
          <a:prstGeom prst="roundRect">
            <a:avLst/>
          </a:prstGeom>
          <a:solidFill>
            <a:srgbClr val="EEF2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066800" y="3276600"/>
            <a:ext cx="2590800" cy="914400"/>
          </a:xfrm>
          <a:prstGeom prst="rightArrow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 NĂNG: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76675" y="2590800"/>
            <a:ext cx="5267325" cy="1981200"/>
          </a:xfrm>
          <a:prstGeom prst="roundRect">
            <a:avLst/>
          </a:prstGeom>
          <a:solidFill>
            <a:srgbClr val="EEF2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quạt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nan”;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85800" y="5183188"/>
            <a:ext cx="2222500" cy="914400"/>
          </a:xfrm>
          <a:prstGeom prst="rightArrow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 ĐỘ: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24200" y="4972050"/>
            <a:ext cx="4979988" cy="1352550"/>
          </a:xfrm>
          <a:prstGeom prst="roundRect">
            <a:avLst/>
          </a:prstGeom>
          <a:solidFill>
            <a:srgbClr val="EEF2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891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305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581400" y="990600"/>
            <a:ext cx="4732338" cy="3581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DẠY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TRẺ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quạt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nan</a:t>
            </a:r>
          </a:p>
          <a:p>
            <a:pPr algn="ctr">
              <a:defRPr/>
            </a:pP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̉: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Cầu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15875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7899">
    <p:checker/>
    <p:sndAc>
      <p:stSnd>
        <p:snd r:embed="rId4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HO chiec quat nan (day tre doc 1'30) (1).mp4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91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91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81000" y="4495800"/>
            <a:ext cx="3429000" cy="19812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2134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1257300"/>
            <a:ext cx="6781800" cy="361950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TRÒ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GHÉP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xếp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quạt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nan” –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Cầu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7620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">
    <p:pull/>
    <p:sndAc>
      <p:stSnd>
        <p:snd r:embed="rId4" name="ding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ISPRING_QUIZ_SHAPE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9725" y="1851025"/>
            <a:ext cx="59309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2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0">
                <a:solidFill>
                  <a:srgbClr val="343944"/>
                </a:solidFill>
                <a:latin typeface="Segoe UI" panose="020B0502040204020203" pitchFamily="34" charset="0"/>
              </a:rPr>
              <a:t>    Chèn bài tập </a:t>
            </a:r>
          </a:p>
        </p:txBody>
      </p:sp>
      <p:pic>
        <p:nvPicPr>
          <p:cNvPr id="14" name="ISPRING_QUIZ_SHAPE3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98843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200" b="0">
                <a:solidFill>
                  <a:srgbClr val="343944"/>
                </a:solidFill>
                <a:latin typeface="Segoe UI" panose="020B0502040204020203" pitchFamily="34" charset="0"/>
              </a:rPr>
              <a:t> Bấm vào các </a:t>
            </a:r>
            <a:r>
              <a:rPr lang="vi-VN" sz="2200">
                <a:solidFill>
                  <a:srgbClr val="343944"/>
                </a:solidFill>
                <a:latin typeface="Segoe UI Semibold" panose="020B0702040204020203" pitchFamily="34" charset="0"/>
              </a:rPr>
              <a:t>Quiz</a:t>
            </a:r>
            <a:r>
              <a:rPr lang="vi-VN" sz="2200" b="0">
                <a:solidFill>
                  <a:srgbClr val="343944"/>
                </a:solidFill>
                <a:latin typeface="Segoe UI" panose="020B0502040204020203" pitchFamily="34" charset="0"/>
              </a:rPr>
              <a:t> nút chỉnh sửa đối tượng này </a:t>
            </a:r>
            <a:endParaRPr lang="en-US" sz="2200" b="0">
              <a:solidFill>
                <a:srgbClr val="343944"/>
              </a:solidFill>
              <a:latin typeface="Segoe UI" panose="020B0502040204020203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320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2" descr="hoa rat de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2" descr="hoa rat de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2" descr="hoa rat de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2" descr="hoa rat de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3-Ca Nha Thuong Nha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7772400" cy="2362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BÀI HỌC ĐẾN ĐÂY LÀ KẾT THÚC RỒI!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457200" y="3352800"/>
            <a:ext cx="8153400" cy="197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</a:t>
            </a:r>
          </a:p>
        </p:txBody>
      </p:sp>
      <p:pic>
        <p:nvPicPr>
          <p:cNvPr id="12299" name="Cháu Yêu Bà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3196" fill="hold"/>
                                        <p:tgtEl>
                                          <p:spTgt spid="12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0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667966" y="807720"/>
            <a:ext cx="64556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Tài</a:t>
            </a:r>
            <a:r>
              <a:rPr lang="en-US" sz="540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en-US" sz="5400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liệu</a:t>
            </a:r>
            <a:r>
              <a:rPr lang="en-US" sz="540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en-US" sz="5400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tham</a:t>
            </a:r>
            <a:r>
              <a:rPr lang="en-US" sz="540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en-US" sz="5400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khảo</a:t>
            </a:r>
            <a:r>
              <a:rPr lang="en-US" sz="540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:</a:t>
            </a:r>
          </a:p>
        </p:txBody>
      </p:sp>
      <p:sp>
        <p:nvSpPr>
          <p:cNvPr id="56323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68463" y="2220913"/>
            <a:ext cx="5969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- Các hình ảnh, nhạc, clip; cắt nhạc trực tuyến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trên Google.</a:t>
            </a:r>
          </a:p>
        </p:txBody>
      </p:sp>
      <p:sp>
        <p:nvSpPr>
          <p:cNvPr id="56324" name="Text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82750" y="3322638"/>
            <a:ext cx="612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- Phần mềm: Ispring suite 9; Fomat Factory; Free M4a to converter; Paint; Sound recorder.</a:t>
            </a:r>
          </a:p>
        </p:txBody>
      </p:sp>
    </p:spTree>
    <p:custDataLst>
      <p:tags r:id="rId1"/>
    </p:custDataLst>
  </p:cSld>
  <p:clrMapOvr>
    <a:masterClrMapping/>
  </p:clrMapOvr>
  <p:transition advTm="5003">
    <p:cover/>
    <p:sndAc>
      <p:stSnd>
        <p:snd r:embed="rId7" name="coi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65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334000" y="11113"/>
            <a:ext cx="3886200" cy="2819400"/>
          </a:xfrm>
          <a:prstGeom prst="cloudCallout">
            <a:avLst>
              <a:gd name="adj1" fmla="val -53903"/>
              <a:gd name="adj2" fmla="val 88741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</a:t>
            </a:r>
          </a:p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“Chiếc quạt nan”</a:t>
            </a:r>
          </a:p>
          <a:p>
            <a:pPr algn="ctr" eaLnBrk="1" hangingPunct="1"/>
            <a:r>
              <a:rPr lang="en-US" altLang="en-US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“Xuân Cầu”</a:t>
            </a:r>
            <a:endParaRPr lang="en-US" altLang="en-US" sz="36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6988"/>
            <a:ext cx="1541463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057650"/>
            <a:ext cx="15414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4057650"/>
            <a:ext cx="15414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354013"/>
            <a:ext cx="9318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80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065" y="1375435"/>
            <a:ext cx="7107701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5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5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>
              <a:defRPr/>
            </a:pPr>
            <a:r>
              <a:rPr lang="en-US" sz="5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Ổn</a:t>
            </a:r>
            <a:r>
              <a:rPr lang="en-US" sz="5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5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giới</a:t>
            </a:r>
            <a:r>
              <a:rPr lang="en-US" sz="5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thiệu</a:t>
            </a:r>
            <a:endParaRPr lang="en-US" sz="5400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5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5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hát</a:t>
            </a:r>
            <a:r>
              <a:rPr lang="en-US" sz="5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5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hát</a:t>
            </a:r>
            <a:r>
              <a:rPr lang="en-US" sz="5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ctr">
              <a:defRPr/>
            </a:pPr>
            <a:r>
              <a:rPr lang="en-US" sz="5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Cháu</a:t>
            </a:r>
            <a:r>
              <a:rPr lang="en-US" sz="5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Bà”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976563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863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54338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285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64125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57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hau yeu ba.mp4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96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83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3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581400" y="990600"/>
            <a:ext cx="4732338" cy="3581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ĐỌC THƠ DIỄN CẢM LẦN 1: KẾT HỢP CỬ CHỈ ĐIỆU BỘ</a:t>
            </a:r>
          </a:p>
        </p:txBody>
      </p:sp>
      <p:pic>
        <p:nvPicPr>
          <p:cNvPr id="1536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15875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9529">
    <p:checker/>
    <p:sndAc>
      <p:stSnd>
        <p:snd r:embed="rId4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57400" y="19050"/>
            <a:ext cx="5410200" cy="76200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THƠ: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QUẠT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NAN</a:t>
            </a: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Cầu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7620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HO chiec quat nan (co doc 29s).mp4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391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1285">
    <p:pull/>
    <p:sndAc>
      <p:stSnd>
        <p:snd r:embed="rId5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33600" y="1524000"/>
            <a:ext cx="5410200" cy="289560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THƠ: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QUẠT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NAN</a:t>
            </a: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Cầu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7620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7080">
    <p:pull/>
    <p:sndAc>
      <p:stSnd>
        <p:snd r:embed="rId4" name="ding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581400" y="990600"/>
            <a:ext cx="4732338" cy="3581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ĐỌC THƠ DIỄN CẢM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KẾT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15875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7931">
    <p:checker/>
    <p:sndAc>
      <p:stSnd>
        <p:snd r:embed="rId4" name="chimes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003E4B2-7756-4400-906E-870A77F53F28}"/>
  <p:tag name="ISPRING_RESOURCE_FOLDER" val="D:\BAI LAM_ELERING CAC HUYEN\NAM HOC 2020 - 2021\THI KIM HIEN\TEP NGUON\PTNN_THO CHIEC QUAT NAN\"/>
  <p:tag name="ISPRING_PRESENTATION_PATH" val="D:\BAI LAM_ELERING CAC HUYEN\NAM HOC 2020 - 2021\THI KIM HIEN\TEP NGUON\PTNN_THO CHIEC QUAT NAN.ppt"/>
  <p:tag name="ISPRING_PROJECT_VERSION" val="9"/>
  <p:tag name="ISPRING_PROJECT_FOLDER_UPDATED" val="1"/>
  <p:tag name="ISPRING_SCREEN_RECS_UPDATED" val="D:\BAI LAM_ELERING CAC HUYEN\NAM HOC 2020 - 2021\THI KIM HIEN\TEP NGUON\PTNN_THO CHIEC QUAT NAN\"/>
  <p:tag name="FLASHSPRING_PRESENTATION_REFERENCES" val=""/>
  <p:tag name="FLASHSPRING_ZOOM_TAG" val="50"/>
  <p:tag name="ISPRING_PRESENTATION_INFO_2" val="&lt;?xml version=&quot;1.0&quot; encoding=&quot;UTF-8&quot; standalone=&quot;no&quot; ?&gt;&#10;&lt;presentation2&gt;&#10;&#10;  &lt;slides&gt;&#10;    &lt;slide id=&quot;{404C1D23-AE47-4726-8FDF-1474BCD5906B}&quot; pptId=&quot;256&quot;/&gt;&#10;    &lt;slide id=&quot;{16D1D1C8-BDC8-4896-AEA6-FA0A1010E9CE}&quot; pptId=&quot;257&quot;/&gt;&#10;    &lt;slide id=&quot;{7A3E3268-BD0E-4DBC-8AD3-7BA5F9E04058}&quot; pptId=&quot;336&quot;/&gt;&#10;    &lt;slide id=&quot;{1E7346B1-D136-4803-BBF4-131FCAA306D0}&quot; pptId=&quot;260&quot;/&gt;&#10;    &lt;slide id=&quot;{06F695F7-E1BF-43EA-AB29-D79A7E076559}&quot; pptId=&quot;339&quot;/&gt;&#10;    &lt;slide id=&quot;{85787FDD-1B7F-4936-9C03-4F65DAE1F4D2}&quot; pptId=&quot;264&quot;/&gt;&#10;    &lt;slide id=&quot;{52F0B0F6-0B08-46BA-9F4B-82006FA67F29}&quot; pptId=&quot;340&quot;/&gt;&#10;    &lt;slide id=&quot;{5811C272-5E07-47D6-9E50-3CE294E82453}&quot; pptId=&quot;265&quot;/&gt;&#10;    &lt;slide id=&quot;{85942B07-49FD-42F0-B76D-A9CD84E264DE}&quot; pptId=&quot;341&quot;/&gt;&#10;    &lt;slide id=&quot;{80ED0081-D52D-4608-845F-1EFDC18168B2}&quot; pptId=&quot;337&quot;/&gt;&#10;    &lt;slide id=&quot;{F870E9F4-C36F-49FF-8C4B-4EF753B75FE0}&quot; pptId=&quot;338&quot;/&gt;&#10;    &lt;slide id=&quot;{C48BD58E-F404-488B-8F75-E77642D8D272}&quot; pptId=&quot;342&quot;/&gt;&#10;    &lt;slide id=&quot;{B030B668-6564-4750-AA5F-CCF5FD4C0988}&quot; pptId=&quot;343&quot;/&gt;&#10;    &lt;slide id=&quot;{F51BF1D9-DBA4-4B0E-936D-D804CABD647C}&quot; pptId=&quot;330&quot;/&gt;&#10;    &lt;slide id=&quot;{D5480407-B491-47D2-945A-91361F0AB259}&quot; pptId=&quot;331&quot;/&gt;&#10;    &lt;slide id=&quot;{9B211ECB-CB2C-4C7D-9DBD-32DF0ECA31A0}&quot; pptId=&quot;348&quot;/&gt;&#10;    &lt;slide id=&quot;{B6F109AF-CF81-480D-9758-4890814056F8}&quot; pptId=&quot;344&quot;/&gt;&#10;    &lt;slide id=&quot;{D5ABA097-BB86-4AD9-8522-F08071CE7030}&quot; pptId=&quot;332&quot;/&gt;&#10;    &lt;slide id=&quot;{6D9D1CD9-0031-461D-B623-307E26323317}&quot; pptId=&quot;333&quot;/&gt;&#10;    &lt;slide id=&quot;{E7262214-C3C8-4DC6-9A86-8CDCEA783A15}&quot; pptId=&quot;349&quot;/&gt;&#10;    &lt;slide id=&quot;{DA4287C8-0A29-4EE7-8C1C-FCB4013029EE}&quot; pptId=&quot;345&quot;/&gt;&#10;    &lt;slide id=&quot;{469C2DE2-B990-449B-ABE9-365A5A3A1070}&quot; pptId=&quot;334&quot;/&gt;&#10;    &lt;slide id=&quot;{097904AD-C546-4F63-A6D3-570E29B7F91C}&quot; pptId=&quot;335&quot;/&gt;&#10;    &lt;slide id=&quot;{B1783CAC-9523-4568-9E5B-E4CF39FCB47D}&quot; pptId=&quot;346&quot;/&gt;&#10;    &lt;slide id=&quot;{6F5ED8F7-2C33-4806-BA91-5D6A3306A08D}&quot; pptId=&quot;350&quot;/&gt;&#10;    &lt;slide id=&quot;{3468F511-5AB1-4B9C-8AA2-D7FFA0C968AE}&quot; pptId=&quot;324&quot;/&gt;&#10;    &lt;slide id=&quot;{65731E8C-6C7E-4B77-B617-5135435D3A4D}&quot; pptId=&quot;295&quot;/&gt;&#10;  &lt;/slides&gt;&#10;&#10;  &lt;narration&gt;&#10;    &lt;audioTracks&gt;&#10;      &lt;audioTrack muted=&quot;false&quot; name=&quot;1.17, 18 thg 10h1&quot; resource=&quot;5b1d3b07&quot; slideId=&quot;{404C1D23-AE47-4726-8FDF-1474BCD5906B}&quot; startTime=&quot;0&quot; stepIndex=&quot;0&quot; volume=&quot;1&quot;&gt;&#10;        &lt;audio channels=&quot;2&quot; format=&quot;s16p&quot; sampleRate=&quot;48000&quot;/&gt;&#10;      &lt;/audioTrack&gt;&#10;      &lt;audioTrack muted=&quot;false&quot; name=&quot;1.21, 18 thg 10h2&quot; resource=&quot;d80b823e&quot; slideId=&quot;{16D1D1C8-BDC8-4896-AEA6-FA0A1010E9CE}&quot; startTime=&quot;0&quot; stepIndex=&quot;0&quot; volume=&quot;1&quot;&gt;&#10;        &lt;audio channels=&quot;2&quot; format=&quot;s16p&quot; sampleRate=&quot;48000&quot;/&gt;&#10;      &lt;/audioTrack&gt;&#10;      &lt;audioTrack muted=&quot;false&quot; name=&quot;1.23, 18 thg 10h3&quot; resource=&quot;562e4eff&quot; slideId=&quot;{7A3E3268-BD0E-4DBC-8AD3-7BA5F9E04058}&quot; startTime=&quot;500&quot; stepIndex=&quot;0&quot; volume=&quot;1&quot;&gt;&#10;        &lt;audio channels=&quot;2&quot; format=&quot;s16p&quot; sampleRate=&quot;48000&quot;/&gt;&#10;      &lt;/audioTrack&gt;&#10;      &lt;audioTrack muted=&quot;false&quot; name=&quot;1.24, 18 thg 10h4&quot; resource=&quot;3c095034&quot; slideId=&quot;{1E7346B1-D136-4803-BBF4-131FCAA306D0}&quot; startTime=&quot;0&quot; volume=&quot;1&quot;&gt;&#10;        &lt;audio channels=&quot;2&quot; format=&quot;s16p&quot; sampleRate=&quot;48000&quot;/&gt;&#10;      &lt;/audioTrack&gt;&#10;      &lt;audioTrack muted=&quot;false&quot; name=&quot;1.26, 18 thg 10h6&quot; resource=&quot;80f5ba4a&quot; slideId=&quot;{85787FDD-1B7F-4936-9C03-4F65DAE1F4D2}&quot; startTime=&quot;0&quot; stepIndex=&quot;0&quot; volume=&quot;1&quot;&gt;&#10;        &lt;audio channels=&quot;2&quot; format=&quot;s16p&quot; sampleRate=&quot;48000&quot;/&gt;&#10;      &lt;/audioTrack&gt;&#10;      &lt;audioTrack muted=&quot;false&quot; name=&quot;1.30, 18 thg 10h8&quot; resource=&quot;ba5d9ada&quot; slideId=&quot;{5811C272-5E07-47D6-9E50-3CE294E82453}&quot; startTime=&quot;0&quot; stepIndex=&quot;0&quot; volume=&quot;1&quot;&gt;&#10;        &lt;audio channels=&quot;2&quot; format=&quot;s16p&quot; sampleRate=&quot;48000&quot;/&gt;&#10;      &lt;/audioTrack&gt;&#10;      &lt;audioTrack muted=&quot;false&quot; name=&quot;1.30, 18 thg 10h9&quot; resource=&quot;2e903c17&quot; slideId=&quot;{85942B07-49FD-42F0-B76D-A9CD84E264DE}&quot; startTime=&quot;0&quot; stepIndex=&quot;0&quot; volume=&quot;1&quot;&gt;&#10;        &lt;audio channels=&quot;2&quot; format=&quot;s16p&quot; sampleRate=&quot;48000&quot;/&gt;&#10;      &lt;/audioTrack&gt;&#10;      &lt;audioTrack muted=&quot;false&quot; name=&quot;1.31, 18 thg 10h10&quot; resource=&quot;3b5d4c4f&quot; slideId=&quot;{80ED0081-D52D-4608-845F-1EFDC18168B2}&quot; startTime=&quot;0&quot; stepIndex=&quot;0&quot; volume=&quot;1&quot;&gt;&#10;        &lt;audio channels=&quot;2&quot; format=&quot;s16p&quot; sampleRate=&quot;48000&quot;/&gt;&#10;      &lt;/audioTrack&gt;&#10;      &lt;audioTrack muted=&quot;false&quot; name=&quot;1.31, 18 thg 10h11&quot; resource=&quot;28955f25&quot; slideId=&quot;{F870E9F4-C36F-49FF-8C4B-4EF753B75FE0}&quot; startTime=&quot;0&quot; stepIndex=&quot;0&quot; volume=&quot;1&quot;&gt;&#10;        &lt;audio channels=&quot;2&quot; format=&quot;s16p&quot; sampleRate=&quot;48000&quot;/&gt;&#10;      &lt;/audioTrack&gt;&#10;      &lt;audioTrack muted=&quot;false&quot; name=&quot;1.35, 18 thg 10h12&quot; resource=&quot;5e7cad47&quot; slideId=&quot;{C48BD58E-F404-488B-8F75-E77642D8D272}&quot; startTime=&quot;0&quot; stepIndex=&quot;0&quot; volume=&quot;1&quot;&gt;&#10;        &lt;audio channels=&quot;2&quot; format=&quot;s16p&quot; sampleRate=&quot;48000&quot;/&gt;&#10;      &lt;/audioTrack&gt;&#10;      &lt;audioTrack muted=&quot;false&quot; name=&quot;1.36, 18 thg 10h13&quot; resource=&quot;0b13cc79&quot; slideId=&quot;{B030B668-6564-4750-AA5F-CCF5FD4C0988}&quot; startTime=&quot;0&quot; stepIndex=&quot;0&quot; volume=&quot;1&quot;&gt;&#10;        &lt;audio channels=&quot;2&quot; format=&quot;s16p&quot; sampleRate=&quot;48000&quot;/&gt;&#10;      &lt;/audioTrack&gt;&#10;      &lt;audioTrack muted=&quot;false&quot; name=&quot;2.02, 18 thg 10h17&quot; resource=&quot;08671041&quot; slideId=&quot;{B6F109AF-CF81-480D-9758-4890814056F8}&quot; startTime=&quot;0&quot; stepIndex=&quot;0&quot; volume=&quot;1&quot;&gt;&#10;        &lt;audio channels=&quot;2&quot; format=&quot;s16p&quot; sampleRate=&quot;48000&quot;/&gt;&#10;      &lt;/audioTrack&gt;&#10;      &lt;audioTrack muted=&quot;false&quot; name=&quot;2.08, 18 thg 10h22&quot; resource=&quot;1cc1ce77&quot; slideId=&quot;{DA4287C8-0A29-4EE7-8C1C-FCB4013029EE}&quot; startTime=&quot;0&quot; stepIndex=&quot;0&quot; volume=&quot;1&quot;&gt;&#10;        &lt;audio channels=&quot;2&quot; format=&quot;s16p&quot; sampleRate=&quot;48000&quot;/&gt;&#10;      &lt;/audioTrack&gt;&#10;      &lt;audioTrack muted=&quot;false&quot; name=&quot;2.09, 18 thg 10h24&quot; resource=&quot;cc40bf6b&quot; slideId=&quot;{097904AD-C546-4F63-A6D3-570E29B7F91C}&quot; startTime=&quot;0&quot; stepIndex=&quot;0&quot; volume=&quot;1&quot;&gt;&#10;        &lt;audio channels=&quot;2&quot; format=&quot;s16p&quot; sampleRate=&quot;48000&quot;/&gt;&#10;      &lt;/audioTrack&gt;&#10;      &lt;audioTrack muted=&quot;false&quot; name=&quot;2.13, 18 thg 10h26&quot; resource=&quot;f5e448a2&quot; slideId=&quot;{3468F511-5AB1-4B9C-8AA2-D7FFA0C968AE}&quot; startTime=&quot;0&quot; stepIndex=&quot;0&quot; volume=&quot;1&quot;&gt;&#10;        &lt;audio channels=&quot;2&quot; format=&quot;s16p&quot; sampleRate=&quot;48000&quot;/&gt;&#10;      &lt;/audioTrack&gt;&#10;    &lt;/audioTracks&gt;&#10;    &lt;videoTracks/&gt;&#10;  &lt;/narration&gt;&#10;&#10;&lt;/presentation2&gt;&#10;"/>
  <p:tag name="ISPRING_PRESENTATION_TITLE" val="PTNN_THO CHIEC QUAT NAN"/>
  <p:tag name="ISPRING_FIRST_PUBLISH" val="1"/>
  <p:tag name="ISPRING_PRESENTER_PHOTO_0" val="png|iVBORw0KGgoAAAANSUhEUgAAALQAAAFACAYAAAAVuVaJAAAAAXNSR0IArs4c6QAAAARnQU1BAACx&#10;jwv8YQUAAAAJcEhZcwAADsMAAA7DAcdvqGQAAP+lSURBVHhezP31dxzJ2u0P9j8zs+Z73/dAd5vF&#10;zFxiZmZmtmxZkiXLlgwyQxua3cyMpxnczMzM3Xv2jqwopWT1Of3euXet+eFZkZmVlZVV9Ymd+4mI&#10;jLzk29//gDu++82J73+Hie/+cML3uncf+/oPvwE//oX44VdveN/3V9+/ev/V8T99v/1+3/z2+4rv&#10;/Vfjmz9+Z6j8A1/zOIpveFxT8vO+5m/1Jfdzxxf8LLv8+e+/r4gveBzFZ7/9ZtY/Y3zCZXd8/Ouv&#10;pvxUr7N09vkdH/MzP+Yx3fERt9tYvU3LH7JUvM/jvKfgtncYb/76G9745Ve8yWO+ye/zJre9/uvv&#10;eJ3rite4/JotvdtVvvLzr07wmC8zXuIxXuaxXuI5X1Bw/UW+rrjwy294/udf8Nwa8fwvv7P8Dc9x&#10;n+d43GdZPsP3PP3TL75S8dSPP7u2/Ywnf/yF8auJJ374BRcDreDJmtKEA7MF24DBP84C8mdA/cTX&#10;1or/20D/p/0V+k7/u0B/64XZAi2YfcH1r7iPG2aFG2jBuxpmu26BFrg2fGBrmaHXnX3+4Pp/Btos&#10;e8sPCZqWBfQHjPd5HAH9LuNtrhuoCZOAfoPfZXVYwC3U7niFceGXXxyYCaNgfpHrLxBWgWyAJrAv&#10;CFgD8K8mXuD+zrK2/4ZnFTyWgLYheG1YsC3cAvqpn37zQX2JoF3+o70QC16u6w90g7BWXAQk3/OT&#10;gn/UWvGj3uOKFe/1vt93DC3rPe7wfqYvuL7Wef2n+IY/2jf8Qy8C9j/EN4yv+T7FCpgZAvxLBfdR&#10;fOVV69VArw4Lt8pPCYIbcIWF2IRPoQU5fNCuhnlF8DWjzALavc54j+croBVS6re4/hZ/1zd/9Zb8&#10;DIEsoKXeq4G2kL9K8F5W8DMM1Dw/hWC2QJvgsoVZYD9LlXWWFcsQrwbaXbqV+ikDsgP0v77/GZeY&#10;P5gnbv9oe0m2Ybf/WfzAH+FH/sBrwbsc//51vX91rLWfCX6mwGelNOVqoFUR7dXEd0VZFWsptN3f&#10;vW2t+JrvMzDzXFYDrVhLod3hg5i/iRtoA65gZaxeVnzhjc+57VMFjyWFFpyf8LwvgtgbbtC1/LHr&#10;tQ8I3gfcJqjf4bribf6mbqDt8hvedUFtFfs1wmVA5/cW2I5S/2bsx0sWam67QDtxEdjeeI5QPkcl&#10;F8yyHatBdtsPW7oV+okfqNJehTaWY80/nCfpXncr6rI6/mHKNaG7KASojbVed4drH36eAdhbro61&#10;1FlXGAufAXoV1AZ4xp9ZDn33tbY7yuzEn70uyP8T0Da+8AUh5fssxBZgH8je12wIZsdPO0ArPuV3&#10;/ITnrTAAMwy83rAAG6gV3n0U7/M97/F/fI+/iQP07wTXKjWVmWC+yfJNA/NKoAWx2cb3vsGwQFuV&#10;ln82YJv43QBswX6BQGr9BUHr9dHPKvgeN8DuENwWaKvQJsw2KjXhXhPofxeC2NqDf2ct/vdjGWj7&#10;Oe6wyqxwn5e1S6tBE7wX7cdj/xUPLUC/JSzGLxOmrxh/CrSOyfiKsRbAfxYGaIYF16q2DTfMAn7Z&#10;WysciBUC/GP+4bIhbqB9IK9aXwk0LQe3vcPjO0A7flrxOgF7g9stwBZm67PdkDtAMzkUwIJZwfca&#10;6yFPTfAEs4XbBNflo5/jvs/88jPBdbyygFXpKPQy3EoELcx6/RlX+dSPP9FD80Tcf/jqsGoslTRh&#10;geKPsRLE/1OxDLTTMqLSCd9nM+z5XWQTvOsC9mv+UN8wVrzujf8EtAX0a8aXBEgga/0/77sKWG4z&#10;8afLhJjnYrbZ0r7GcANtoGZ88rsF21FmlXbZqDbf9zFftxCvFctAy0f/TqB/I9C/+lRaYZa5jwM4&#10;4VXwM5Q4WvvhtiEC3g30Ci+tZb5mbYctnyOc1lM/K+vB/awKq3Rg1rJA/skAbQD2hlVru3yRQrsV&#10;mLaEJeHij+MDjvv4lv+yjfjr8SP/LKekl+Y5COTv6a3s+ahyWX//7+AygPEYqxM/+9pX/JH1mnt/&#10;hfYxzXH8nrIPguxzhhI8eWT3sVYcj8daS53dUFqAV+/jDjfMihVemqVRZwO0BZmAEhSjzvyNpNy+&#10;1hGq4scsL4KZ+6xQaB7HUWiCzffaJNG0fjAcoB2oDcC/OOVb/D8UVq0t0PLQphnPQOxVaW434fXT&#10;Fm5ZD5scPverA/SzCr7mDgussR0sfQqt7Qy7zyWOAi+Hhfmv2Yn/szA7sXxMey4Ke3624vmA4h9g&#10;7AB/wC8Z1hYYT8sQlAo3hNpfqusAyGVvaaDk61/wz7HxKX/cz7jNAM3P/9YEj+NdFvgGRH621HUF&#10;nNrm3b76NRtuz71and1h1NkL9LLlWFZpxccE7lPGZzpvHsu0VbO8CGaFd9lpvnOSQjfIWrdqLaBt&#10;64cB2gu2QmotmN/i7yOwX+X6K4TLhAAm0C/zvNVGLdthwfapNH9f04xnIHYgfc7XJs1SiaJaP+iR&#10;bRv1Myyf8kJtwOZrzwpqAe2Gxh3LYP3fgPY/h64M7vNxX0UU8sYO0IKNf7r5wxn8YUzTF5cFuEpt&#10;+5I/hFFYrgtcC4jZj8cwwc/Uug8eHseWUkdbOXRc0zzH8gsd277fG38G71rhBtqoMGM1yCb4+eY7&#10;MnwKrHPj+6xSC+rP+FspHPvhNOutgNm1rviQx1J7tBTaDbIPaG57k5/jBtoNtVVm29Jhgtte43t9&#10;Kk3bYJVa1kMgXyB8gtomhc/z9Wel0HzN18myIrSfV6kZvpJA232e+ZGWww2NjYttxUrY/m+G2prV&#10;FKimRNuy4oOYKuCzGwr+EQJCf7jU6CP+mO/zx3uXly/9eboMf8Qf8QP+UB/8/BPXfzXwC2hB/gnj&#10;c75fYDoVQUAQGO7/Gf3kJ0xSpM6fctuH/NE/UPD4H/I4H1BNdGzBJciMF6YVMBZFy/wchRvetWKF&#10;QnvfY0PHUYWyofXlVo5lsO2yvp8FW72IVo1XAK3vsio+4DGk0ivapLldkEuhlRyuBtoE7Yaa8wSx&#10;wLah5FBKLZhNuIB+gctSZZXPG0idThYlhY6HdpZVPsPX1PKhZb2mWJEQukJKrvL/74A2MLsh5g9k&#10;gtutxfiKP4hjDxzl0h+pToN3+UO8zfINfuk3CfW7rO1v80u+ze3v8Qd+8/sf8THXlbzJTnzAS5UF&#10;8kNuf+eHX/Aet+lYpr2Wx33rh5/w+vc/4dXvfsSbNPEqFa9x28vf/IA3fviRn/Mz3ucPrwpkrwxu&#10;aP9d/BnQtlJYqH1XC4aF2Kq0OwzQDAOwQt+DsRpqu26A5ve17dF/xXLYMEki/6PVQL/O7aajhce1&#10;Cm1Knp9gtp0qNkxCyKTvaYrOskI7Ki3VVSnL4Vbu5WWn1OuOQvPk7eX9/9dmuJ8BX6y1bfVrK0KV&#10;iJ8vRTbw8pwczytrIf/KP50/xuf8Y7/gDyNw9Acq6flIwPKHeJM19w1+sVe+/RFPff4Vnvria7xM&#10;8C4QvFcI4Tv84q/ztXcJri7T7/AHeJeZs7qU3+ex3+Z73+D+b3H78198g2e//BZP8BiPfPI5nuTx&#10;nuHyvz7+DM999R2P+zNe/YGfpZIV5bXvfsC7PP5HTJg+5Y/9Oc/X55/5/RyfvnYYiFm6lV3L7rAq&#10;bdV47ViG2Q3wny0rBPRHfK9KAe3uZHF6Di9WaAMyww232c59ZDdsz6Hx0wLZC7SBmiF1NgqtZYag&#10;NkoshRbcek37CFwKjeJZ/rdORXCAdiyId10wmzBAqwXh/zzQ/y7Weq8DtHOFMMrMczGKzHNTE5tg&#10;/oxWwPSScduHgu9bKSQV9Ief8eI33+NpAvivz77CQ+9/gptefRM3v/YObn31LQPki1JZgvwS932e&#10;+77w1dd46bvv8TqBlpq/QigF/ZPc99633sWVTz6Lk489jTNPvYgrHn8G1z73Mq595gKufup5XP/8&#10;q7jzzfdx73uf4PHPvsarVO63CbEqyDu8OrzHH16q9xEtyMfeJjZdBVQJfXAzjE1huRpehXu7e9nt&#10;oS3IVplNgsjSDexqiO2y6QYncB/y/Kz1sEBblZZ/tmGBXgtmX+8i9zEw89iC2Q20T6UJuml/5rKB&#10;lqVVaQOsrAXVWtsEvVFx13aBbYFWy4hdF9CyIv9joP8MSjew/y5Wv88XXph9QPOcTIsEf+gvveok&#10;n/wOv+BLX3+HFz7/Gs98+iUeef9j3Pf2Bzj/wiu45oXXcPrpF3HumZew9MDjOPzwUzj66NM48MCj&#10;uPLpF3DXW+/jX59+ZZRXAD//1Td4hsd69NMv8OjHn+OOl9/A0XsfwvwNt2Puhtswc92tGD1xFXqW&#10;TqL/8GmMn7gaHQtH0Lr3KLqPnsbo1TfiyCNP4SqCfs+7H+JZVpTX+UO/xXN8h+U7/IHf4/IH/BNN&#10;Dx2/kyqjfLnjzRXOd1sNsA27zYa1HO74VBWHYHxC0FYrtDvckBu4+fmqdLImPqD527/HXEVAO1Zj&#10;2XL8O2W2dsN4ZwJoE8LVYduf3dbDwmzDDFgyIHshNsrttEULbqcSOBZDVsPYDa4boB2grHdeBRlj&#10;LSht/NX9bLj3vyi8QAtm2xSnkEf+hD+SLIW86+OffIaHP/gYD733Me567W1cT1CP3PMg9tx8F8bO&#10;Xo/+E+cwee48eo6cRtuRU5i67nbMnudrV1yLA3c+hLNPXsD5F1/Dwx9+hgc++BRXUoGX7ngIVzzw&#10;BOb4vtFDpzC8dAL9i4fQsXMRXbP70MYoGd6O8sFJlA3tQNHwFPIGtqFsYg7N80sYPnYO26+9GYv3&#10;PYKreOwHP/4CL/Dq8S7/fPn6d/hHvMs/RAmrlFGJpRP6brRQ/J5f8vdZDbFdFvC2tKq8MgS2lNo7&#10;WImxGmaznfvYAUq+bXy/QlcUB2ivh2asBNpph3aHBdp6aNO6wWV3rLYcFmjZCNtDaME2QdW1MDsA&#10;L2+XIvtUm++39kNA20Txkh8FsxcmB+iVSeBaYLrjr+xjwzmmjr/8Gfrs7/m5pjWDP4jshUn8+Cep&#10;bfgjfqm36E9f+upbPP7hp7j/nfdw+0uv4soHH8eB87dh+9ErsPXQCfQtLqF2+xxqp3ahZttO1O7Y&#10;jVoCWTq+E43T+9C8cwmdi8fRcfAUuo+dxdarbsA037/tzPXoWTyClp0L6Jrbh565A4yDaNu+B+2T&#10;8+ie3o1GHq90bBLlQ9tRRaA9zf3wtAwit2ccJf3bULdtF6Hfj/odC2jksaZYuc7ySvEwz/dV2RD+&#10;Ce/R2gjq9/gnf0gYpI6CUK0qAto2F64Vq5VatsNaD9uqYS2Hbd0QrBq0tBrmleuO1VDY9mjbfLec&#10;DLpDEC+DbMBWyc/VWA430BojrdLYDomRtxTUZmyHwGZlVrOdL/g7qaPFLgtiDV56hr+do9KCWJXB&#10;UWibEFqoZTtMT6HadNVpsRbQNtYC9H8azig6F9D6XO/nO36ZMCv0R/1GX0pb8Cov4y8yQXvmo89w&#10;z4XXcNX9D+Po+Vuwh1ZghPD1z1BBJ3aieesU6iamUDEygcqx7SgZ3IZSwlc+OoMCglc8MEllnUHO&#10;4HYUjk6hfuc+2ofDaN+1hIapBRT0jqF+6wwVeBIFfVTfoSnUbt2Jlh2sJOPTyOoaQm77ANq2zaKk&#10;ZxT53aPcZzuyOoaR3j6M6pEZ1I3tQmH/DlRP7EbX3mOYufEOnKeH/9eX3xAAb9MY/4j3+cP7gOZ3&#10;NZDyT3ZbD7darwbahoB2YF7u+jatM/yctYC24QPau68FWgP+bU/hWzyfi4HW+A6VF9sNmwxaoJUU&#10;2tIuC3I7xFSqrfHS9gYAq9w+S+IN27Rnm+1M54oXYjuG2loPLfu6vv8q0O7l/2msOCY/U1cF25Ut&#10;kE2Pn/4kqvIrX3+DC4znCPMj73yI22ktDl51HWYOH8fY3iWCvAc92+ZR1zuBluEd6NyxE/UTkybq&#10;xqmktAglfRMopoIWcZ98Qp3ZO46UjiECOIjCvq2EfBtyu8eQ2zWGrNZB5HeMIL2tH4Ujk8g3r2/l&#10;a/0G6ErCW0Hoe7bvRN/OOYwfOIzeWSoyK0Hl8DY0j02hYWQKpYzs9iGU9U0S7F3ooP+euvlOXM8k&#10;9YJaWPgnvMc/1NoPpy2bloK/iYXYHQLXlu5QRXA8tKPQNiysFuQ/izWBpmL+O8shoM0NAPzf3mAS&#10;bGwH/0enqe7iwf8C2Y6+U6/hqzyGhdkOL3Xf0WLUmWGXzXYew3hrnpttj5ZSy44YyLmPrIYprUL/&#10;J6DXgvN/J3zHtDBrbAZ/FAM0/6Av+cd+8NNPuMCE7zkmfI+//hbueOIZHLvxVswdPYEDZ67E5IFD&#10;6JmZQ9f2KfRPTGN8eh4Tc3swOrcLA7sX0DE1h5rBcdSN0AqMbkceldXT0kclJcidw4hv7kFqaz/y&#10;CG9KQzdSmnuR1tiLLNqIPKpt9egkaka2E+4BgjpBOLtQ1TuCkV28GvCzDl95DfadO4P5K67A6MIS&#10;5o6cxMzBQ1g8dRo76dk7du7hlWECBQMT/Owx5LHCFA1Po3H+MBbueAC3vvkeXlR7N7+3aQ3hlci0&#10;hPDPVb5gegT5G60G2Bfah+Uy0I5KK5xWjpW9gxbei4LbBbIvuP4+z8N9B4sbZqelQ0NJaTP4GTYJ&#10;tMsC2ADNsGBbdTZgEzhtc7rDvSrN49meQwu1DR/QjOcFOn8rKbVVZUehV1qOZ6nUawB9cawF5+r4&#10;T/v5juf9LKet+XfC7NgM+ch3vv8BF774Cs98/BkeefV13PLgwzh1/Q3YS1jmj500MA/MzaNvZiem&#10;DxzAngMHMTE9h+EdM5jaux9jexbQQ6A7t8+iiTDX9I2goKMf6YRYFiG9pR+RlU1U5VHkdo4gqbaD&#10;Cr6V23toJ/pRMTCOrsldqGNZ0TNCKzOD2v4xNA5uxdj8Xkwu7sOhc1di39mzOHDtVZg5cQqzx47j&#10;+PnrMXPoKEYXD2J4z0E00gLl9Y05FYnKn9E8hJSWYaT0T6Bu31EcuOsR3PvOR3idf9R7VBqptBJf&#10;hXolDdz8PdZq1lv2zg7QvuY6QmRbUtYC2r38ESEyqszSNC9y+UMew1gihgXahtTaAXq5A8XdmWLU&#10;2YZrm1Vq3QigpjxfE55Kqq0Z28Fj2rEdCsH9/I8/+6C2sZw4qrTLXoUmzFLpVQq9EmJ3rAXo6rD7&#10;/dl7nO2/m57A7wi0YFaoWe4zfrE3mfS9SFV+5qNPcePDj+DMzTfh7I034eT153Hk2msxvmcv2rfu&#10;QM/kNJXwMPafOU1l3oWp+d1YOHQE84ePUkFnCfu8gbmorQfVVNayTiozwc0mXMl1HYivbkV6I1W6&#10;vgOZzV30vbIIvSgfHkfr5E70U+3bt25HB21Lx7YdaCDMnbQZM0eP4th11+D0TTdi1/HjmKQq98zt&#10;Rtv0DMb2M5GketfT5jQxCS3poTp30MYwccxoYgJJoBMbBxCrc2gdQPHgNBPTc7iaOcFLVJVXv//J&#10;tHioZ/Jjb1u7uaOFv42SRUFsWjoMwMsw+4Dmf2eTQbVYrIZ4rbBAW4W2A/3fZfkOj2FsB7fbEMzm&#10;nkOWFmSFVWgLuFnnslulHWUWxFaVnW5w03NIUC3MFmg3yAoNMbUArwzZDgdmM8if25aBZlgYV8dq&#10;OFfHX3mP2c4f6geWtjtbnSYf8wu88/3PeO3Lb/Hwa2/h9O13GVW+8oYbcfjslfTMRzG0aw86J3ag&#10;d9s0lq44i70nT2Fy3z7MHjyIxcNLOHrmJHYdPoL+nbtQTwDLuwZQyzKnsQMZNW3IrOtCak0rYivq&#10;kVzbjoSyJmQ2tNOWTKBxbBKVI1vRTA/eM7eATgI6NDeLmf37Mbhrjsdo51VhEYtU5fmTxzG+uMjy&#10;CkxSkZvHZ5DfOUDFH0AJlbya3ruQyp9R34fs5lFWmCEk13Qgpb4H8fW9SG7uQ1KToB5EaieTym2L&#10;WLr/X3jymx9Nj+bbP/+ED+kLNcZESq3eRne782eE3Ix3dofZh7+jgusKAzbDLtvtq1+3Cu0MUBLQ&#10;auVg8D9aC2hHoS9WabcFcW93e2rfOGl+DwHtQC2Il62FwkK8et0NstOh4g3uYzw0OVL8JaAVqwF1&#10;x3/af3n77/wsBr+obMb7PKGXv/0ejzLpu/bhx7H/mhsIy1mcveFWHD97NWaYeEn1apic9U7O4MCp&#10;K3Dk7Dnjl6epiruWDmLn/n301qcwsWcRLQS0hqrcxUt+Pa1EZm0bEiuakEaI02pakNXUicz6NlTQ&#10;TzeN7kAdvW7bthk089gtUzPopp1pYVLZPTNDnz6FHiZ/OY1dxnpMHzlmEs/Cjj40UL0VtfTb2a09&#10;9OJtSG/tNdYmtUGVh1HVDQ8hTqvr5lWhHaEVLYjlFSKOlSuyvhMJ9d1IbR5BPCvA2NU34q43P8Rz&#10;X/9gmvhsO7WBkRCordpRYwfoFe3M3MfYFf5/H/+xfG+hG17fvq5tFyu007GyGmQT3OYG2gLrBtgN&#10;tdYF80qgXU12/C42rId2g3zRMiFethwutTZAO+3PF42H/k93oLgBdcda+yrMa2CpZYYsjUD+nrVS&#10;CeBHPIHnPv0C1zz2JHaduxZbDx6j6h03QO8+QgWcX0L7yA6U0zJIIeePn8R+etZtVOvRmVnson+e&#10;WdhL6A/w9Vl07ZhC88AohmZ2G9+bXtWMHEKTQZhyCWU5Qc+lYhe1dNG2zKKBCV9JZx9Gdu/FyJ49&#10;6NUxeNzG8UmU9A6gamSEAM+hrH2QNmISg/TPDbQyZV2DyG3tojfuNr67gJFY04i4miZEl9UjobIZ&#10;iZWtiCqqR3x5M1LrOhHHChVa1YJQrsdWdyKUV4ioqjYkNPYR7h7EMiEtn9yDhTsfxkO0XQZq/jk2&#10;afzoN2dkn2mS84bAtMmgUWnCrNL9usICayD2AmyWGW6gNTjpfUIpoFdDrZ5DX5LI15z2Z0eZV6uz&#10;D2pvCGbTe8jPcgMtkF9kqR5DTW9gobbKrHCSRW1X4kegxQzD3MVi1leqswHa6VD5czBXx1+B+aLg&#10;j/A9f4zv+AW+pUprZNtTH32Gqx56ApPHzqJ/nlDu2ofJpeO0GKfQvm2O/nccVe0D6CdUM0dOYAfV&#10;eHTnPPq3T/mAnmISOL10AM1bx1DZSzhn96CNqplcXo/U6mZk8nKfQ1UspS3Ib+tGXlsXWqisg7ML&#10;KGnrpfLuwDS98MTCAsZoJerGaFcIfiktS93wVnRsZVLI5K6RXrp++ySq6bPreRXw1DXTjzcjhZ+R&#10;3dBJoJsQXFiB6NI6JFa3ILq8CRGlDYgorkNCVSti6Nv9imqxpbAOocWNiC5pRiQjtryVx+lFIqGO&#10;o6+PbRtG9/FrcDfV+jX+ke/Qfrz/i8aG0GPzj3cDqTAg87+zSaHCgmxD+1lwVSqMwhNSC7NCCu0G&#10;2g21WWY4Ku0A7R42KqiNKnvX3QptWjgYFmgN9jcJIbeZjhSysAzvMswmBDi3P2eA9kLL99jx0DYs&#10;0M5YDqPO/3tA/xWonR5Awvz7b+ZWpXf5oXcwGVq6+V6MHz6Lrum96J/dR6AO058eQv3ANuQzecpv&#10;7zMwD07vwtDuRXTzcj/GJGyI1mCMQJuEcHEvurdNoGlkGF1T9MDcP7uuHSkVjVTnDuQ1dhLmftQO&#10;jRHUftSPjTPp24V2Km4pk8bxhX0YmJ5D29Zt6No5i5z2LoLf4wStRQUVv7RnEPWsBBWDIyjqGUIO&#10;lTm5Wupbw0rThGR+ViKvBiH5FQjNr0IMLU4YQQ4raUBQQRWVug5xFa0IKK7FxrxK+OVWIpzqHVPe&#10;QuAbCHYDkpSsNnQjknBH1DNp3LEXS488gVeYtStZVPvw+yxtt7VCsFqYfUATMlkSC7ItV4S2ecMC&#10;LqBNtzfDDbQ73ECrQ8Wtxu6wqm1htpbDtG4wjEqzFMBuVdayae3QNu4j2NVcp55Ceze4bqLVPYUC&#10;13Z1O/Gbb5y0A/SvXstBK7AWlO74q0CbQU/GLzvKLJjf/OEXXPv0C9h3692YOHY1mrcv0LPO06/u&#10;RcfkPEo6mFwR5PqBcbSOT5lWhvaJ7Wge286EbzdG6HGlzpO7F1jS9w4NonV0hIo7i8G5PSim6iaW&#10;1yGlsoG2YxRNY0z6hkbRR4/cQ2jHaS36aS2K2zvRsX2aFWgfPfQkaofH0MTPymzqYGXqMT47tb4d&#10;2e098DQ0o6pPrSX9VGZ6cqpvbGENYgqrEUdFjqPNiCutR0RBNcLyqxGcW4GwvBpE5NZyuRIRedV8&#10;rRbhJfVGuUP43kCCH0rFDuf7Qo1qswKUNxLqHkQzIhp7Edczhtnb7jUjBD8gHO/yj9OYa6PSDMHq&#10;3EPoKPMy0Bf3Dpp1b6l1q8oWZrPM16TQarYTvLalw3SFM5bbpZ0eQtOSwXDDrHW3DXGAdmyHQFYn&#10;ihm4ZNadsMpsS9PezHBG1im8/tgAvWwtBLBR5p9/x9OE+MnvfzFxiRRUHtoZT0EQV4HphO2udoD/&#10;dzBrbIhzx4kD87f0gDr2e7xsnHn8Gey64Q6MHTmL2vFZVI9M8RI+harB7cgiSHltfaaJrH18B6p6&#10;h1E9MMJL/zjqBgncyDh6CF331u0Ym51H5+g4hid3YJjJW+PQEGr6hghyI8J46c+ntRjZvQfNE1Lv&#10;cfRt34GJ3bvRP7OTxxtGQVsHLY7GakyjpJsViOCrxSO7oR35TV1IKW9AIkFNpHVJKqtDIRU7r7Gd&#10;VqYJCSUEr7geAenFCKXiRhHQKMIZQpD9skoRlFuOAE8JQjMqEZZZjsicaoRmVSIouxKRRU1U5wb4&#10;c9/N3DeYlSCcKh3E0j+/EqGEPpYWJpxXlkCqdkTrAAZPXI1HP/wM7xKI9/gHm4SRIHxsYJbt8ALL&#10;cKuzD2Tvum87SzfQulvFKR3LYWwHYXQr8zvctjyOg6E7VVgaiBU8H5UWartu/DOhU+lMPvOr0x7N&#10;bU579Mr2ZxvmTnCpskn6CDj3E7y6j9CqslXpp6nGAlrx1A+udujl1g6CadT1Ylj/SqiCmKGf3viO&#10;x/r8lz9w/tkLOPLAY5g+e54A7UTl8HZewofpVwdR3D2MvI5Bgj1BZaZfHdqKCr5W3NpjErwS+t/K&#10;7h5UdfcaD1zZP4TSjg7CPI0hJoPlHV3IrCR8VMy0+lbCupsq388kbhRtVGK1TrSyIhR3Ekyqc0F7&#10;B7dPoW50AkVdffTO25CrFpDaFmNXYooIKQGLk12gEidWsSyvRiyBC80hpFTiAE8pVbgaMVTfMCpx&#10;MOH2J8x+WSUIyCDY6WWIIsTROVTprHKEEOrALCpzfi0Cue8WHmdzZgkrYA3Vuw4BfG8wPyuYFSmM&#10;timYiWRgTSeimwfRsvcYHnj/UzN6772ff3K6zfmbajyzG9zVYcH27aNllhZoAzUFxykd22Hn6dAw&#10;0rcJ+1v8TKvKCpMQKriPhVfAWqBXgM5YbodeTgwd27EMsMKoMwE14QXaDB+VMlv/7IXZDfRTvIJZ&#10;mNcE2kAtxWYITseKXAzun4VaMuytUiao5A++9R5OPPYU9tx0l+labhiepD8dQ2FnHwqauwn1ENro&#10;f5vGCCcBL23vRwl9dHXnIMqo2oXNHajo6qHaOqDnNrehmbAO0X4Ut3QivrQKsUUVSCLUZX0D6JjY&#10;hobBQVoWJnJU92K+R3ahkMfN4bFKu/tR0TvEz++lJ+5EDhU9prgSKVVNiMyrQgiVNSSjDOGMyLwy&#10;2gIqbkEp1bUKfhlF2JSUB//UIoSkliAyuwrBmWW0G1UIzC7DlvQi+GcWE/giBFGpg9MLTIRmUpF5&#10;vChWgAgquh9hliVRBQgpoi2h/QhiJQrIq0AIE8qo2i4EVbQhvIpQNw6ifOdB3PrKO6bFQa0f7/NP&#10;fZ9gCURrJ9aK1VAbeAmUSgM3cxu1Q2t9tTq7PfPqMLOT8nULrhtoq9A2HKAdVbZAr26ucy8LbgFt&#10;muq4n8BdDbKzrnsMBbVjOQT2mkC7w0wywy+gGYv+Y2sIfxjZDDti7jv8gWc/+xJLD/0LR+//F6o1&#10;mm1wK6r7tiKXfjeXQOfy8iqIa+h5q/pGkcdLvi775R1DyKaPzapuRgOTs2aqaSn9dQGVtJXLg4RZ&#10;4MdTLUOzS41vTiCUbdu2M4Gc4mdQ8QltLoFNpZWIpQrms/Kos6WQlaS0ox9ZjW1IquH7qhsQXlhO&#10;P1yLIIK3JaUQgamFiCB0EVmFiCx0wI6ksgZk5BPWAmxMyEVAYi5tBWGmEodShc17CfQmTz42p+Rg&#10;c3Ie9y/GptQ8BBPcIC6HZpfzs2qxheuKTYyN3B7MBDKE1mNLThn8qOrR5e1MLlvos9sRVdONqPpe&#10;lO08hDve+shAJz9tlJq/tU+BGe7l1etaNkDbkrA4Ci2opcxOK4dNAP/05liG9cmCV0NH3+B7LNAK&#10;99S7UmnfKDu1cDAMtDz/1T2FNkxSKNvBZQuzO4w6U8mfdCn0fwRa1kGKu0KxL4KYfprhjNHw9gLy&#10;S2ja2Xd/+glnnnwOO87fhuadi4SZl/2ecSZeA/DUtFIt1QrBRFCA0V4UCWbCV0Zwc2rb4KlqRBG9&#10;devIJJW4G4WEubZ/hMo7hcqeIfrXKkJSgnjCmk7wi5q70DezyzTHFbR00Vr0IZ6qHVpYST/ciDR6&#10;7NSaZqQx5ItTK+qo6nVUTEKZR3gJ7eYUwkiYAwlZIMENzSpCWE4xFbsY4bQJQdzmn5SFjXHp2JKY&#10;Ab/kbAOqv95DRd6UnI8NhHlTKiMlj4AXY11yDjYy/NIIuKeQn0WlZ2VZz2NtzirG5aoAVPcgVphN&#10;/D5bWElC86jYObWIItDhpc2IrO5EVNMwOg6dwYPvfkzLQb8rqAmHQLXhVms3zGbdu03wWqBthXDW&#10;lQBqBiUqM5edOe2U6FmltuFYDwO0N9SMZ4aSurZboM2wUX6WkwgK6uUE8HnaCoGrHkM78k4q7esV&#10;5LoZ6+yF2Jk5yVHop406OyD/JaAVq+eGWwtoB2brnZ0ZiT6k77nn3Y+wdP/j6F44guL+cTMuOZeJ&#10;TlZjNz1rl2mVKKdSlhLWYsJaQJhLCGVmVQM8BDG7vg05TR1IrW6kcnfSU3ejunsIBWrmoheV2vml&#10;FyKI0MUwGayn+quzpLSrHxn0w7FU3ICcEl7WixFXTF+cV454JnpRtA5JLKMJcEIJlTGrABGENiqX&#10;6piSi42JVFfaiqA0WgeC6k/Ig/g5odlFCKR98COsG+PSsCXBgy3JGfD35BpYtxDgTYksqcybknKw&#10;Li6LgHOZx9xEoP3TWBlS8815qzVkI9V8I6HelFlk4Bbk/hnl8Kf/Ds2uYUlvnssKV9LChLEVIVTt&#10;tJ4J7LjuNvzr06+doag/M1H0grkCXq7bEOR63Qexd/8V27zLZo4OJv8GagHK8g2quGM/pNrcRv9u&#10;fDT/dwuuINawUrentkArHIV2DUQyMHuDgD5PUK3lsHbDuXHWaYMWzPLRbsshgG3rxl8GenU4FkTN&#10;cl4Lwi+hZZsIfkOg1VX77Fff4+hjz6CNMFcN7EAhYfY09tDLdiCTMOcSYtmNbCprSROXCXNaOZW2&#10;ogFZtc0EsgkZ9S1GQZMZhdy3iMlSUU07UuhDI5lkhdLrSh11efdUN5mWkZxmvl5dj9jiKoQXVNDz&#10;EkgCE8tLemROKdWxnIkdFTlXFqAAsawIYSyj+Zoshn9SNvwYWxKy4U9bEeYpQ0ByAQIIZSj325KS&#10;TQUn0PEebs8kuOnYnJbJSkUbwvX18Znw5/5bCPZmxkat8/z8pNAsNyRS3Ql1AKFWUnh5MmEn6JsZ&#10;flJvevKA1FJanjIEZsqz83vkN9GmNCOkmEpd1YXCyUXM3PUALnz/s7lhwHhqhoHXBfQKsLnsthoW&#10;4NVhZvanrzbWg/+nHWW3HI5Cu5XYhiaXMQB7S1kNjYE29xfyuDYBVFe21Nd4ZCV+gpjLAv15qrGG&#10;iJq7UtRkZ9ad2ZMEsWntUJsz4X2a4Alkd5jJGo218AL7n0JKzGP5wrZqOED/buaM0zQAt7/+Adr2&#10;HEPRwDaU9G41Y47TG7qQTl+cTtXNoZ9Np+3I5bZMRlh+BWKYWKVXNhllzmxoRUJFDeLLuI0eN5P2&#10;I6u8AancJ57JlKDxSyVoVLYgQivFlYVIpSeOyi816iuLsIXABFJdBWsMPyMkm6qbQfXN5nszc7le&#10;SDtRiOhcVg6C5p+Uy2NTcROzEUiVDaVlCCZoAjo4PR/BUlkCvzmeIMenYRNVenNyFgL42uaULALL&#10;7Xx9IyvEFvnohHQej+vcvi4+FeuSMmlBcrEhLR/reKx1Rs1pRXQl4HowK2lAGpPLZNqXNHpyD317&#10;KqHObaSnbkIY1Tqstgd503txxZMv4G3+we/+KuvhQOoGeXW52mLYMLBbyKnQZmZ//p8C2oy+43ZH&#10;sZeBNlBz2cLs3OHtwHvRjEksZSfsrVVGlbndTCrD/QSpHd8skM3dJ1RKdXk7t1upvZkKrJD94HbH&#10;Zghou+wCWqCakie5GmAbbugFsQ1BbefR0FBQDYF8/tsfsffGe1HaPYmy3u0o7d1GmHuRRSXOptLm&#10;KiFsY4LG9fTaTkJVjgRm9hlVrShp4WtM3KTM8WWVtAhViC4qp10oRRyhiyekEfSbm3l5D8qkt+Vl&#10;O76oGmkEPqGkGgm0GeFU32gqcQhBDiY44dwvkHAFM6HbnEEY0wigJ4eg59BWEGq+HkRwN8dnYX2M&#10;QM1hwpeDLYRvU6IUlgkgI5CfGUz7ESLQCf7mWAGdwaAyx1Kxuc8GAnxpdDLWx2VgI722XyorCLev&#10;o+feSNAvZ0W5jMdeT6+9xcOEMTEfm+LzuA8rJs81JJ1XDoGcUorLEgqwIZlqTajDcmsRUtiIwKIm&#10;+FGpg2p60LT3pLnrXTCaWZ0IlFRYwLpBdsNru7jNfnz9Q/5vCr33Iy3zNTsu2oDM7csdK4SZr6sp&#10;z3pohdTY3SznvuNbzXPyzI4ykw0ps8INNN/ru7WKy1JjLb/A5Ox5QS2VFsSyG952Z7cq23WVvkdS&#10;rPbKq8MN9Irgdns/oGYMeoNe6PyF19A4uRdFHVuR1zaC/PYx2gx6WyZyFb2jSKttRRa9chrtQ0RO&#10;NeIK6pBZ3caksBt5TAbTqMQJJTVIqahFSjm9Mi/ngZ48hFKNQ6nK8qHB2aVUYNoBghpXRPDphaNo&#10;H+RlZSUi6J31WrCUlSBuTiJ4KRlYl5pOyLKoxjkIofdNKqqgdy4xKryFQG+KI8Dx2YSWXpgwryeg&#10;shmh8s4JWTwWYaZ9iJKaEtBNMal8X4aBWcq+mcBuiM0wlWI9j7Nex0vNI+jZVOgsXMZYl+C85pdE&#10;b55SyNJ5nz/3CU4i2ClFPF4JVZ0em0rtl6727XJszKkkzA3YXFSPYPrppOYRzN9wJ17lH+7MBWIH&#10;NDnwCmiVdl1hu7jfowp/oFyHy+74gP+puVnWhKPMy+pMmPm6gdkLtLUWshTWWqyEWqXjnRUCW/7Z&#10;zsdhBhpxmyB2rAUhd92JIoWWUisc3yyIlwFeDfcl9lEMvuBJrgXvn20XzLoP8Gt+EQ1jfOzjLzFx&#10;6jrkd00gt2McKQ19SKylEjf3oXVylkCPIINeOIM2I6awFvGEOauGcJc1IaGwComF1UgtrUdKSS0S&#10;CWpcPv1uZj4Cqa5KxoI9TMzS6DXpeYMIeYh8cHElVbnI2Ak/wiOAZB+ksgI6iBD6pxI+Ar0hNYPH&#10;yEW4oGfk1TZSwWkv+LofAd5MJfWn7/VTKwZB3UyVFdBBrCj+9L9hPI9AeuWgxAxEcluEjs0EUTZk&#10;E6G8PMaDjTFU55hM+md6ZoK7mYq+nir+j+hUXE7l3iKAmTD6EewgD4/Hq0QAj63PDaZyhzAZjcis&#10;4DmVskLkYT2hvzyNiSOvTJvyK7GloBqh5a2ILu1C3tBO3PjaO0zUfqPt+Nm0euhmVzfEUnBHjQWx&#10;gJZKq6t72VcboLVuXpeHtuF0ga/wzl6YjdXg575KAK0iu8Paj1e4n4XZBMGUWjs+2oHZqDKXBa3C&#10;AE2Ijf0Q1ATZzpCk1g1ZD7VBq9nOJoaKFROerwZ2LYBXh5kMRkCrNvOEzj3zMurH96C0axsyW4eR&#10;UtcFTxP9MxU6t7kXBbQUWfXdSCxrQQLVJkZdx/yD4lgmFdczapFWWosMWoe4HP2xBQjLonqmKRmj&#10;LxWovFSr+cyPqhvO15KozuFScap3EIEPzSolFLQbTMpC6FGDTEKmFod0wkFQWYZ4shGVzWSRlSWY&#10;oAtoRQCPGUCwN9JObCbQqgib+XpQmqPoITyPICaBobQtiVlFiORx/emN/Wg91lOZ11Gx9d6NMQxC&#10;7E9A/XgeaikR7JfLmvB8tsSmG6vix0qppr9IevBwVViGmguDaT1Csyr4fQvpswtwGaHewO+2WU16&#10;/J0iS5toxdoQXzeAyWtuNTNDvckES81u5nFtDNs8p7BAG6gZUmmBahVbNkSxrOCukXfc30kOHd9s&#10;YZY6m1YNLgtg45cZq8F2t26YHkKWpqWD4SSAshzONLkm8RPMFmizrn1/NyptvDSthzMYSbGGh/aB&#10;u4aHXvE6Q77Z9xrD8c7OHRbPf/MjZq67HUXd6mbejpR65+bT9MZupNZrcL3jmWM0ZqGoAfGF9bQb&#10;tQSbfpnKnFBEiPMqkF1BP11cweSvhBDlU+kcPxogJaN9CCC4WwiBP5UzjJDFMQGUUgcR4o2JTOjU&#10;8kEVDCFMwbQBG2NTCTOPkezBhhSqqYcgEdLwzDxEp+eZYwjYUMIlBd5CqDcS0I1M/Pz4vgBCHM6K&#10;pQoQSt8dwYQyJCUT8XxvMq8MwawgYTzPTVRfqXgg1XtTHD8r3sPtxdzGiiVLQ4DXUc03EOpNBHoL&#10;z1Xq7c/tsVnFiOXxA/i9Alhp1b7uT4D99V1YblASrGNRvUPyqhDKq1t0aStiqrpRMD6L29750IzO&#10;08SU7xKqD35XODbiI/5P1lIoefQN5mf4ANZr3M+UWvfCrE6Wt7n+Nl/zdaasDsIqcN3e2Yad+muF&#10;Qnu3mZJh5q9jaRXasSDLVsS0dAh6lnZdUxeYx1EQaIH8tAlvs531zxbe1RCvFctzz+lubdZgfojm&#10;e2tk9l3Usw2ehgFajU4kVLWbMcEe3Q5V10FVqTPDLGNLGgg1lSaniqpcZyyGYE4orDTqnMQkMILA&#10;BKltl75T7cOBTLCU5PmzVBOYfHAEIYwl0AJcLRobeJnfRLDVjhys1gNagcuYpK1LTDVKu4lAB6ZT&#10;ranUKsMzCH66evx4HPru+PxSfgYVlEAHshKp0qgihVJBY1jBogh2HM9NlUCVITWfVocVRbBrXzXn&#10;BSfzfAn1ZVHJiCLI8vARTFD9uW19bAph9pjWlA0xWaxExQjjd4pWWzo/P5A2ZjMVPEQdLepKzyTk&#10;zBdCcyqo2rJZTHCzaMP420UUNyGooAGhtR3YduMdeI4q/RqV6x0BbaCWpRDMTAJpE1Q6MEvBV0Fs&#10;S++yVWfNW+c8R8ULNMMoM/dTaZdXj9VQyGpYeNcC2kDNcO5IcTy0GcDP95qWD77HqrUgtiGQnWUn&#10;SXxSMH/vhPHQAlMhSG2SuAzuMrzOPith1gxHari/8N3P2HPz3Sjq24a8jlGjzqkNPYirbEVqdQdy&#10;qdJp1a2IyK9GJFVZQIdruCX/HHV4JBbTduSWE+4aQk5l5p8crMuxkix6UnniQP7RgmZTYjqhI9z0&#10;nLGZBEIJG+HbJEVVpwgv736EO0jtwPTCl8XRuyYIaFqJpDQqYCY2Mfyo1JE5hQin4oZl5iAxrwie&#10;4lLEcD2IUAbyvQEsg3j8AH6uVDqB3t1TVEWoaXt4vJQCWoMkD2EvRnAGk7/ENJ5DOs85meCmIT6z&#10;BOGENIpXkGDaE9PUR1uymWq+nt8rhJYiOosVhRUimvlCNI+9ifsFMR8I4e/in8mkkZ8fnltBW1VO&#10;O1KMANkRdSwVNcIvrxbBFa0ompzHLW+9j5f4R79FAOSbDbws3ZZDdsM2yzmxEmj3WA5fywb3WW03&#10;7KAjC7a9CdYNtFXnC6tgtvbDjttQGIuhkPXguoB27AdBlRqzlH/WulnWa9qH256mj9YgJXlqn+X4&#10;d8rs3uaD2eubPyfQb/74E+57+yN07jqMwu5xpLcMIJn2IqlK3dftKGnsQ2FdN2JpMQJzyhFGz6xx&#10;whpeqbEQUQRZ7cZxBZWmdcKfHtL0sFF1NyhJY/IklZPaSj0DZR+ikxAYk46YdP7x8tWCnVCHpBXQ&#10;axNkXvo3J2QZz/o37rueidyWVCV4tAW0CJuT0glkFi/zxQj35LAyFSCrtBw5FRVMTOmNCW+IlJYA&#10;BnK/KHr1OEKbTHVOpM1IKakw0KcIQlqSeFaMRL62KT6F+7PCsBKti0o0V5nQTCo8P0MqHMIrSwAr&#10;nj/PbTMrZBCvIvFU4jBeAaI0wKqqEUH87M2sQNG0YeqODybUEYQ7lvlFsIaoUqn9PIzcGmzKrUVg&#10;MfOR5kHsvu0+PPPtT3idYBgPzf/NKrRjOxyFtkC/S7As2G6g1aohz/w297NA+7q6+R4B7AZa80Gv&#10;uCvFC7Pxy94QxG6VNqB7l52OFgdq085sYXWDSytlQq8TXCm0VW4nWaRac1/TbCeV/jOAfcEvpe3O&#10;fM0CWpOOa9ZL1rRvf8DiLfeiamgGBZ3jSG3sJdBqlutAVk078qrbkFbMPyqDf05OBaKp0DH5dfSi&#10;FYhVRwlBjuTlXH+e/ky1Zqhddx0v3+vVJJZAKOQhlUQxYQsguOrYCCUc4fSush5KykJpS6TWumSv&#10;i6NfJfBKxP47LBEb+LqA3pTo4f704lyPImyeAp4DbUdqQRFyysuRX1MFD8GOJkSyDkHq2qa6x+YU&#10;mAQymZYknkAnFZYjkqora5TAhFQJYhqPFUr4Q5lw+vNz/hkezysKvXo+z5FXg9icIkToykJYt7DC&#10;Xc7z8yfQUbQUm7m/xpQkVdUxya0x/j2cFT3GVH5CnJWPhMoGRNOeBTFZ9Msk0DmVCGAuElTUhMiK&#10;TvQcPIf73v8ML//wE97S7VtSZP5XxnLwv3PshOOPrUdWaWHW5DcGZobp2iaAFmZrOSzQBmZuN3Bz&#10;fwPxqoTQQG22e5cJpFMSbpbLYzfUzmxbPAQxfTGtkxton3fmfk5wuzu4n5Tc96zvFSrMZbtu/LWr&#10;OW8ZaD3ClyrAL/QAE5K67XtQ2b8D+bQbiTWdSCLIOc19yGnogqeiBTF5NQikGsfQ+yWWNCKc3jmY&#10;CU9UAcEgzHGFFYjUH0dI1LO2KSaNCqvkjAAn5vOyLg+abbZdHpWC9YwwAi3V0yVeqhdE+EMJi5rQ&#10;1kcT4LgsJoSsGFFOW7F669RZYpryeNykvBICXYbk7EJklZQju6wceVWVjGqCy8s79w0iaJFU4EhC&#10;GsmEMLWo3ECdxPfJS8dKuVmJkmgbUvke2QtZEf8Enj/98paEZH4/JYVZpiJEM+kMSuWVh+fzzwgm&#10;iLIdGYXYxEQ0jJYnuaYe+cw31EwYQN8dVVCDCFZ4DZ6Kr2hCbEUz/FgBtjD85bP5ugYvhZe1wNM1&#10;jlOPP4cL/GNf/+knqq3apNW5ImV2lNjaCTtlrhm5x//UvMb/0rY5O0CvVGeFT5Vd4ZtzwxtuqN3h&#10;DB8V/E4YdSaMasFw5rBzBvQ/S+DtmA07bsMoMaH2JY7ebQqr2M/owZs+oBkWYOur3f7a7mNm0+el&#10;SG3PatlQsnHDUxdQPahZhqaQrTkn6J3L+tXlPYq0qhYmf/R7VOYwKrKADs9llk67EZHNyNVAeQIt&#10;sJnpqzNEEKpZy49/uloL1AUdkKC22wwqmRNbuBxFdYth0hVI1Q6UYhPAaF66QwjspmjCG02Yw+L4&#10;Xg/84tLoWVPpramg8udUyBSC6aFlSKV/zS0jyOWVKKiqQkldPTIIbhjB849NRRRVNUYDmOiRPaWV&#10;8BD+RAKWVMDkUHaEXl/q7KFqR6hnkOfjR8vhH5PI9ydSmQkmrwLRvPqE8/wM0Grt4NVD30M9muo+&#10;D6UKx/P4Ja3dvGqVmStUJBU62vx+VGsm1Ml1rfTOlbRuZfTXTGBzad2o0sHFTA4pHMOnrsWTX32P&#10;VwnCWwToPYJjph0jeAJYwFqgfVB7Q2q9fKvVsndWWLthPbTCwq3STlPw78IC7ai0YzsEtAGbYYG1&#10;ELuhtkAbpfbu6wZa8fQKoHliVqGd6Qa86yx9is1YBpqXMh5Uj4DYc/3tKO+eRAF9XFpjj5lmq7h7&#10;FBlUGs2LEUKY/algursjRsmM2lLpAePpowVxDK1GVI7TPS0FVitAkDoZqMi67AdSsTfLQlBpNxOw&#10;LUy2AqmwUSkFiKYVCaUFCeKfL0uglocQWo7NsVTkyBRsINChCekIIexbqJpquw6hHw/kZyQR5OzC&#10;SmRRWQvLqlFQVoHCiipUNzQjl2DJkiiJk2ePkLISXnnlTMLvoYeOY/IYyvNTB4sqR0ZhGRJ5hQlU&#10;8x2/hx+B3hIVT49cyGASScsTzuNojPVmVjI18fkzRwj09jAG8/WMijqU1rWhqKEVm9T2zXOLKa1D&#10;GJNC+WjdcZ5S3YgoWrVQCoTuhNFNt8G0IgEldcgdncL5l9/CS0yS3iQU7xAkYyf4f7nhNQB7gRbk&#10;NizQZpoCVgQ30GuFsSAEzIHaWg8CTA/vBtmB2S47QFsvbYaLEkifAnMft4d2FJmv/cRtXsAtxCsU&#10;mqUPaB/YrnJ1C4eJP5yEUAqtRzA88fEXGDpwAg1DO1HQMowMJoT5ncPIaew2MOt+uyBeHtV2KqBj&#10;82uYCJaa9udogh6RWWTUKIJ/uv7kjVRkdUFv1pgKKpg/YQxlkhcQTxtCxd0YlWzshaCJSC5EZGoh&#10;wqmIEUzykghbvAYdEaYtBMWPFSCYqhzCShBiVDqV9iXDWA6peAoBySAwWfz8ksoaRi2KK6tR29iE&#10;Ul76ZUmCaTeU4KnDRcljZHo2lbiEfpven+ccQRsSxsrioVpn0Hsn5hbyyuIxPtmPyejGyARWhlwk&#10;FJYiMI0qzEoSzcrrz/PZoCuGrBDt0WZ+vyAmrvk1Tcgrq0F5SxsTwDwqcDFSahppO8opDAVI53Ju&#10;k2Z/4u/KBNGPCWIwf9PQkgZzZ3ls2wD23f84k8Mf8QoV6y2CYYD2hk36fEB7QV4LbCe8toOlPLSZ&#10;eZTLPqAZgtmElhlmoBI/150oOkBbqBncxySFhFVQa/4NMzBJwe1WpQ3MUmItS6lN6d0miA3I3P97&#10;7q+OlRWwrgpZjtW2Q3dvq3XjC56Q2p5vf+kt1E/son/ejqzmAWTQcmjuuMy6TgLdzCSwhElROcGu&#10;oUeuppekj8yrNKGmNXWcxNCLalTaBirvBnU4JGRjo+lCTuPruSbh8yPAm4wXTjOqHZ6US6B5CU9m&#10;wkjAE6nOqQXF9Ki5xvuui0zCJka41Dk+hWqZRGVPoSqyMiiJpKqn0JumEpgswlZaVYvS6joU0HaU&#10;1VSjvLYe6VRdKbA+M4SwRWYQ3mQP0plA5pZWIK2IFTWVdodgZhWXIaucCWIO7Q4rgLx8ECvSP4Ki&#10;6ek9zBt0O1a2GXKqFpNQnsNlEcn0+vzOtEeBvNpsZkXIKK9FDq8O5Y3NTDxpaajomXX0xwQ9Ip8+&#10;vabB3GmT0dhqRij60bptVrJdWA8/ikQARaTt4Cncz+TwBUL9JuEQoILZeGX+h1ahbbhBXh0+oKnW&#10;Ath2rhiYycAKoL1husPNMmH2qvOyQgtwB2Z1qliVflFt0F6FNkkgw9zlLYClwCzViuGAzO0+oNWx&#10;IqC5/P1v/x7otULz0WlU3ac8KT0o5/h9jyGvZysy2gaR0tTjNNmpM6WUCQwvg2G81EYT6Ah61She&#10;NmPzK02PoLqogwlzJK2IOkvU3qyu4028DJsRbLQE8sZqPttAEOV/N0YnE+wUJnQeRFO1o9NkN3KM&#10;QgtMKWc0FVMAXh6VhA2MYAIcqiRNnpbABFJpNxA09QAmEpA0vi+HfrmYiiuo82k5iqurUFXXgPxi&#10;nm86KwitipLCEF4FIlMykEalzOZ7cqjIYTzO5ogkZBPoYiaUmYTQj+cezO8QyMT10kACnZCK1HIm&#10;xHkaeJRlWlDUIXRpWBIrnrrKlaxmYx2/XxK9eC7tT3ltI4poLcJZ6TVGvIi+Oor5hu6bTOVrBZ29&#10;phnPP4PJYU4FAgu5zPXA0gZ4usdwzbOv4ukvvsUbhEBKa56dwv/OTEvA/9Edjmd2FNkuL8fFtsN6&#10;aRtukF/xgitPbXsO3UAbD82wVuNFQumM6/ACytKG7vK2rRvuVg8T3n3V9vyUOlUI9bM//v4/B9o8&#10;B5uhSRbfItB6sE5icz/SWvqN3ciSh27sg6eqE3F5TK6o0iVtPUZhPFVNSClVx0mZ6aIOM+OQS8yt&#10;TGqm0uD4TeogIQzqmDDNckzINjGBWsf1AIIVnpyOcEIVz/fGqMOD+wrWDCZkOQQwjr5Tg4XW0Zps&#10;pEIbj0t4QpSoRSYjmJ/jR1sTzMQsLicfyUzEBG55VR1q6J2LCXVxJX10fQPymPyl0MaEUWFDEz08&#10;hscAHEaVTcwoQkFJlXl/AD8rjVajmOqeQfuyhUD7MwLUGhMchzC+L6OsjL6b1ooVLj6nCAm5RcY+&#10;Xc7KsF5jP3h+6uKPySxBeUMbrxL1qKASq509uaga+U0dtGxViCquRhKBzuRrukPdX93hBHoT7VNg&#10;WR0CCXVIZSu2X3sbHvnkC9qOHw2Y6sJeS50VerajT5G5rv319NiLHufmVWcLtG/dGz519oa8tfvm&#10;WLdK+4DmsoaTqtdPgJqEj8fRskkGvUBbkNU0Z9ZZPmMG+msMB9VcQKvrezWw/zaM3fjDDOIX0Eo8&#10;Og6eRBJtRhrtRmp9N7IaOpFPwOOLW+mPa5BS0ow0Qh1fWEOFqqQil5kxFxrDEK7BPfxz1Uy3WcpM&#10;2NSCsS46xXjWOKq7ANxC5drMPz+E8EYQpiTaigz60Fgqu3rjwulzBXMOs/9IVggBvZ4wS6HDCH9s&#10;Vi6VnL46nIBTDQP5urx5MiHMzCtGIS/xVbyU1xKUqup6lJZXoLq2DiUENJP7xMpWxCZTqenFeZwo&#10;VrQkXjmyWYkSaHX8eH7x9NdFBDwjv5ifnczPpvKGJ+DywChaomSkF/FqQEsUTh8dmZmHGPrvLbxi&#10;XBoeZ27nUg+ouvPDeeUprm5GOW1GBW2FbFEkc5DcxnakVjUispg2qb4JWfWtZq6QsGyKQ1oR1hH8&#10;UKpzZFkTQstaUD65gDveeB8vfvcj3iBIb9O/GqWmhTRgE0Drn60yC+I3BLI6y7iPhdbtmy28Jgie&#10;VWe3Srtj2XI4IMti2FJQC2bn/kEC6fXPGiMteAW2LMjycwil4gSaMKtFQ2DLfkidBfQz6vpeE9w/&#10;Cfln8+RTfmk12T32yZcomdxFoPuQXKtZN53pa5NKGxGSWYWIHM1r0chEiJfb3BrE5tWYqQFCmcjo&#10;T9ItTf7M7NU9rfEashmb+CcrQumdI9QWq+TOKB5hkkJSLXXJzyE48bQs/lRbdWwUV9TAw0tyMN+7&#10;WWM3wuJNk10cLUNKXiE9MKGhdTEVhGrvR9uSRphzaRXy6YdLmRRW1dShsroGZbQdNVyu5rYCQphE&#10;WIMIdADtjhK9eIKXkJ5F31xK784kkBUnlpWqsIQVgInkJia08sfy7OuCo2k94pGYlYNUfp7UPZyJ&#10;oYauqv18fUwi9+f5sKKo91Leu6iyGaV1rSitb0YGK0kAE1hPJS1QSwfi+D1TqN7Z9S0obOlCbEmN&#10;ab7bklGOUCaHUcW0KbR76T3jOPHYs3jm6x/wGuF4h/+ZTfKs7RDMy9aCqmtAlvoKbAJMmI1PdoWB&#10;1lsq3Mr8Gq/YKnVTrEkKWVqg3VbDJIMMc/8gVdbeDGvm3zBQO2psQsotNRa8Vq21zQSXmRAKZkGt&#10;AUr/Y6Cd5wb+js8A3PrSGyjZuhMe2o3sxn6jzNlMBqNzBXMl4ktbEFvQwKy+mkBX849kkiMl8dAu&#10;5JTzsp9n/PEmtTfTbqgZS7c0+dPzCugAbt8clcbkTp0o9NOedKqtWhkKkVNCP0mVCyHwGYSooraB&#10;wNBPEvz1gjk0FmE8VlI6bQX3C02lVWFSJg+9kXBuIZzy3dn03fllFSiqqOBlvgaVdXWoINRVldWo&#10;r2SiqN47NZ/R1oQROH/CG6+u7owskxyqyS+UnxnDK0E24U/nFWcDffE/aDXUsbI5MhH+VOE4D/dn&#10;kmmA5vFiaGVCqNaXR8ZT0RN4ZfJgPc9JViiPVqKAFq2QPr6EUGs8SRTPNb+p3cypl0ios2ubUdjc&#10;SSvXjDBe+TQ7kyK+lOvquKppx/CZ6/DQJ1/hZQLh9Po5amzsBf/Pi4D2KrQTUuyVPYPuMACzXAE0&#10;yxXt0dymUl7aqrJVZp/lYOncW6iE8HfCrHCUWpbDuX+Q8HI/2/LhdI97XyfE5iZZqrMZProWuH8W&#10;DtCOSquH8Ph9j6J4aBLZ9M55LUPIbelDItVF9/JpbHMygY7KrkZCfj39NL1dShHCCXNsLhNEJoNB&#10;tB3m7mkmRBvjMpkw6V4+tc+mI5jWQWM1/CNSCEwaYghTgicT6bkFKCgvR0ktvSQ9sFo4sguZSJVU&#10;UNFzTLvx5QTkckIUGp/C9wg+AkmFDqB6b4lJod1IM+3WSbQLWXlFKKuqoUJXoYzJYA2tRnU1lZpJ&#10;Yi19dQmB9lBNgwhmFCtDGN8XJ6Azs+BhkpdNCyCPHOPJgIfnk1tUairi3wJjaDsENO0T7U8Ugc/g&#10;sSKYFAbzONH03qFpGqAUh/VRcbiUKr4pUa04qcgsZXJa04ic6lpUNLeYtmuN+87RrKc8p6iCEjNl&#10;g6Z2yK5tQXJJPS1MDcIItEYzmpF4VW2o2bGAW15+Gy/wD9cDQR1PvOyT7bJdX4aZ+3KbAdoLrM9m&#10;rALYlu7QNhsWcOubbfhUmsvmHkMvzALVqrO5h5BAO9ZCasxlq8hKBNeIvwy0YDbBL/QlfdjrP/yE&#10;PTfeiZyuMQN0ZkMPUmo7EF6ge/qqTPd2LCGOK+CPnV/LBLAEgSn8Y9RMl+2MplMX9YYYgsZMfh2V&#10;OICAq4lOtzYFJ1CR1V7M7ZGyFYQoOTMH+YVFaGhqosekX9RAe8KfTfsh6xBJVVdb7nrCtz48HuEE&#10;OoV+O4WqGUk1DKdXD+SxAlhBQuihE3jpz6QdqSDMlVVVqKiqQF19HeoIdZU6WNQ2zeNm8v1hMakI&#10;ZYQTOB03Os3D4+YijZ8dyEokYDNV2Whfwgjs32k1LqOHNpaJ/t+ftiI5X2M5smidWEFZ0cJS1V6e&#10;jE20SGrqkwVRC42nqALZvEJ4eNXI41XDNPNlFiOzugHp9PhRBaUobe9BOZPtAg3LVZc47VxYJisX&#10;f+so+ujoqlZUT+7G6SdewJO0Ha/+9DPe8Ppoazfc/tmGYzlsC8ayd1ashtrCK2vhA5uvvcow6qzX&#10;uM0206nN2UDsVWaFAzTV2VgNB2hrOaTOponO1c7sxNpQP/XdGh0rfxZGnfllNWRUD6/RuNuFW+4h&#10;0OPmiVJZtB0a+xxaQK9c1owI/sBRivwqBPKyL78cQqWJZqIXZcYGa4BRBv9EjZLL5bIGHmkkXS4v&#10;ydyXr6t9Vx0jMfSViRpHweSurKIMnV2dphVAnjqEaltcUmZaKWI98typuJR2Q5YjnjYljR5aXdth&#10;anoj7GFMOgOZdEaxTKCie7LzUFpWhmoCXV1dSaBrUFdXa9ZrCFV5WSXSqPCRtC86lyDCF0w4Ywmm&#10;fHEKk0YNM42lVSiQH2dyGsXP/XtIFP4REmOuCBsItnx9EvcN51UmMCEZCTymoFbCezlfX08rs5lX&#10;K7XuaHxJMb9fZkUlcqnScbQqgbRnGVUNyGtoRkJxFcrbu1Dd1oWKtl5kaK6RnArmLZXwz6pCVDlV&#10;vawRucOTmLvlbvPE3FcI0Zt/CWgHWDfI7lgLaB/UWucxjMWQKnPdJoMGau5jldkBWpPLeNufFdzH&#10;tD/zNdkJYzEIs5rjBKzambX8fwRotW6YW614SdK8G+pW3X/rfcjt2ori3gnzUJ4EjXem1QgvrEFw&#10;djniqNLBWUXwp7rqFqlIXt7lBcNTNTgoy4ye2xCXgcui6ZO5rk4VDasMS8mj18yhSqtTJB1xTBwF&#10;ZhEv501Njejq6qBn5p+YxsSR8BTTghQQvgAq3DpaDanj5QQ6isCnZeYhJZMVhL45jOoaSsBCqZgp&#10;VPNUnlc2VbW0tJSKXIkaWg4BXU+Vrq6uRiWVu6K8mp+dgzh+zhaqfgArgz/fr8ohqJOymdjSQ0fw&#10;s3Lpx3MLyxBNUP8f/zDTgrEhIgGXBkVjE8uU3CLEZKo7Pw0JLOP5/gCez+X0/GqR2cTjbOR6Cit9&#10;RW0TssuqkE/7oxt51QqSwLKopR1JJdUoY4JY19mLipZOeu1W7qNReJXY4GGyXcj/oJz2pHMQU9fd&#10;httefZs++mfzn71NaGQ9rP1YHbZHUPC6O1H+FGiG8ckMJYDGO5MRazPcQKu0QBuoCawZaWeh5j4r&#10;YOayTfpsWLgtwG6gFf9jy6Eu749/c8YJzPPHyibQuV0jZvKY5Cpe6gh0cFYFYvijRtNyBNEzB2Xk&#10;GZCjmLzpdib1iAVQkaXQ5j67KF1uaT+i06mwmVRdx3L4S6GpWklUv3y+Xy0Pra2t6O3pQmVtLT0y&#10;VZYWpq6hwfTU6cbVy8Ni8bcQXu4JdCRVOYPApWTnU1UTaRuSEUFgYglfBrel08Lk0PeWMsGsZGJY&#10;S6Dr62rQWF/v2I4qglNahWxWxmQP7RCtzCaCtz4sDsGsHFEp6VTTElP5Apnc5TIpzOG6xkf/LTjK&#10;AO1He3NZcAzW83w8/A5JOQXcPxVxGZmIZ6IYwONtCIkj8InGCvnJCmUW0dPrNrRyZDMJ9JTV0HLk&#10;I66wHFlMfhNKqdys0E39g6jo6EYpk0WPWpaYr2zIKEdQvnx0AxIberH1zHlc/exLePqbb804aU1B&#10;YB6aSTvhtC/LPy/DbbzznwHthdiGwLZWw6q0mSqXgueG2YYbap/lINBWoa06rwiN36Ayu6G24QZa&#10;y/8jhTZt0PzCut1KY6BfZw2avfpmZLYPI6ttCBmNvWb8c3Jlu7kjReoclKYmOkYGlTmbiWC2Lp1K&#10;3DJoOXLoG7NwGT2yxgYHUJmDEgkzl4Oo2hoKuoVqKKA9VNhi/pn1TIp6uvsw0Ms/kYosbypv3dTY&#10;jExdlmM9VMMY/FdgpFHo6NRMJn65tCI8JkEONDcFJBrFzyCkeVTnosIi+uQSKnE5LUYl6qnMzfUN&#10;aKirN7ajnCqZlVNoOlDC6e8DaBHWs8JEUaGjkwk0PbRaYIJik1DIRFLt2hFJmUwKI/DfPI/N/NyN&#10;hFWtIx4qtIeePZYwR6dnIC6dflqqHBJrWkMEtGxHLC1aRVUj8iuqzb2VWRV1iOSVTkMEPLRWyYQ8&#10;q6YB9b19qGUUN3eYu+ZDCfT6tFL4Zeuew3rE0wL2HLoCVz73Cu57/2OTGKozzMBMWJeBdsJ0bzPU&#10;suEG2tgQ73ZBrG0WamMzGMYrG2gdcG1YmI3dUFDFl4FWUqhwJphxWjoItnfZ6faWtVgbYDfY/2Og&#10;v2GohUNNdgL6lR9/wfS5G1DQPop8RkpNF+IrWhHNHzKBlztl234p/HPp6eLyqhHqKWK2XmKa7AKT&#10;NSVALi+z6Vgf7eGfmE4LomkBaDOosmFM3kJYBjFBUquAJ5uJW0UNOnh57e/pR09HB4qYsKmlIoW+&#10;urauEcmEzi+a/jk4Dn8LiMSGsBjE8JKuNmgpZhBhUfK2OSrOKGsmFa8ovxBlJSUoLipiYliJWjXV&#10;EeKG2moqdDVqa6pQRcAz8goIYTYrCG1SZBzWB0cYO5OoikGAI1M1FjsJObREaawoYbQ+/wyih6bV&#10;kN1YJ2Aj4lkpcpFVVGJaRKI96YhhhQslwJtCqeQE3o9XJFWABFbgWlbeEsKbVVKB/Eom1sw7dM9j&#10;Vk0j0umllSDWdHWjcYAq3dVnZqCK4BXRP70cIblUdCaHcUwM62b34soXXsXd73xkRkZqsJJ7FJ3p&#10;AfzVu8zSzvvsQLycIFqrYda5Xa8ZVRa0Ci6rdEOsWA2145st0L/Tdjh3c+smWLUrS6nt6DnTsuFK&#10;Ag3QLBVPMUk0y17ALeR/CehluwF8wcuTJtrWOIHRw2dQ1rsNxbrtqqEHMaUNiCnWza8NZorZkPRS&#10;JoKaEKYcwemaXqDY3Lqv1g7NmbFR3pmWI5A2I4wKHZGUjQhevoN42VVyFxyXbKBMZzJVU1WD/q4e&#10;DPT0oZtJYR6VM5SKrkt8XX2TafFYTyVcFxpv7EYg7YV6FFNoKSIJsCyC7v3bEkXlTkp1rEZhIaqp&#10;zOW0HBUVFfyMajTU1BigBXNdLRNFRjaBj6WaRhJE/9gEbAqPQjgBTqbyy9KoXTo8IRVZrDxJar1I&#10;TMM/qdCCeQPPRUNYN9F+xKZJ0QuNf45J85jEMIw5wiZajo2EOiDOY3o5E2nRqumhS+ifs0vLkVta&#10;Q9tUau4Kz6pisljZaCa0rO3uQX1/P4HuZbLYgajCaibgzkTsam3S/ZzFY9M48vDTuOnlN3Hhux/M&#10;/B2vU6Ud20H1VRBwXxBsC7ENC7m1GRZmR43XUGSW1ie7YXdKazlU/mGgFtB2Dg4DMWH3eWhut3d1&#10;P+Ody87OwWEmmiHIbuD/I9AW5q8ZX3LdAM0vdc8b76N/8ThhVkI4hLTqTtPuHF/caH7QEE8ponMr&#10;TddsYHoxvXMBAtSzl+KdO06WQh6ZgIfFZxEyWoOUAoJB5Q6jWvFSrMt6vDoaqHwtTU3oon8e6O1F&#10;Ly1HKi/fGkNRVFSGmvpG03GilgJZjstpCdQGnZ1fQmgIIl8LIOABrCBbIqPpu9NRUJCH8uIi1DIZ&#10;rCqvQDmBriXM9QS5oaaCMCtJLKNCl/LzCwlZNqLSVfnoo3l8eeaopDSk0lvL44cz6czhOSUzgQyJ&#10;T6YqR2EdvfMWKrPUeWNEDOIzM5Gan0848/i9mOyyQkQkMxlmUrg+PMG0W4fy6qSOompedTSENau0&#10;DHlMTD155YjKyEc2lVmtGpkEu6F/kJaj1zzZQL2GcfTa/rR3uitcvYaJ1e0oHN6Bvfc8iutefB1P&#10;fvYVYSTQhMuoL/9PwWqn9jJqTdFa7Z3NOsPxysswuwccmbDgMqxHXlZjbwsH919+2KYDs7ljhcc1&#10;PlohqL0q/RwVXLAKXJsQWntht1ugtXyJQLXQ/nug4QXamTft7tffxej+k6jqn0BGSy+Sa1qRQh+X&#10;qmfxFdUjLKucUWFus/JPy4NfWi628I8PSMvHFiaEGirqR6+pAe6hjMQ0WoPUQloCDxOkVNMDmMDM&#10;3kOVraquQVdnO/o6OzE8OIBOXmrjNOEiISorJ5BMkMJ4+b40NAZ/pzJuCI0iZJkoLKpAWk4e95Uv&#10;T6TiJ1K5YwlUJkqKClBFoBsqmQjSalQT7Dp+Tl01Qa4qM0BXlku5S5FfXGx6BhNyqL6EdTOV1083&#10;DrCSpKfnId2Tiyh66/TMPAN0MP30+lBaDQHN/TYQ7g1h0fTzTEJZOdOZGCbxipLIq080LdWG8Hh6&#10;/nhsiFRzYiYrG/18XRMqGBoDkqOWlqJy0xmjDpd0gptHBW/sG0AtLVgNgS7t6EIat/lnl8Bfd5oX&#10;1iKG/0V29xj23vEQbnvrIzz80ed4lSBp0JAFdaX1EOAs+V/rdQO9t/R5Zr7XDbRzy5UDsWJ109xy&#10;m7Pan/WaYNdrXpB//NUJvqb56+yMo7Zb29dMRx9tYVa5GmQbl3xlYP2fAf3x77/hvjffx9DiMV7y&#10;ttFHDyClthWJpUxEzJBRgUy7QahDNGGK7hChB9xES6G5M9Q0p4FIug1pMxO/JP4J6TlUFc37FpFE&#10;NUtCJD11Mj1qPv2rWh462lsw1M+sfWwUza0d5sbWMF7m1YZcQasQSEvxN/rW//YLM010BUzWiotL&#10;kZErRcwlyOo5TERkIsHLznKALitFHYFuIMg1RqmlyiwJdFVluYnKygoUlmkQUjaSc3MRkZCEzcFR&#10;2EwrEcYkM50KnUmo4/ldlGgmeRVaQF/qH4FNhFpAbwqPQQoT1GxaJA+BjifQ8WlOYriedkRWaXOk&#10;WmHS+J1LTAJcQ0DzSiuRLy/NhDOOeYK6wj3FVQbsZgLd1D9C69GLSlbyzIYWhBczWSbQYVTosKJa&#10;pDb2YeL0edz17id48MPPTDe4G2hrORwP7QCt19whm2GBVpiWjFXqbGD2QuxTY29YNbYhVbbKbJcV&#10;AlsDj5ZtB2F2tTvbWK3Q/xZoC/DqsEB/TqA1f9oj73+GsQNX8JI3gYLmfjNDfkpVC2L4I4blVJr5&#10;IzRNgeZW1oSE/smFZp43zUsXmKi7M7IIcxISs4uRmlOKBHWm0Iasj0gg0Amm48OTno0y+tf2pnr6&#10;5lYMDnZj28QYmpvbqboEmhArmVPHypaoBPyvgAj8wy8C0XxvcXEZfXI2cgsImSeTqplgoI5P8aAw&#10;v4iwVrAylLBkMkigq9XmTHBrmBSq+U4wC+7KyjLTzp2aQz+em8OEMoWWI5JA09bwM1N5JchIz0cs&#10;E1QPFVq+PZRWRJbj8qBIbGJyupHqHMB9BbQnv4DfOYdJoYfePpVJbxo2RNBD03JsCktAuIAuLEdD&#10;XQvqa5tRWlGLgvJa5JbXIIkWqpTQZhDaIsLe0tuP1sFRNPYOoo6R29BK31xvHnURwkQ8ivmMpmDr&#10;5ZX01tffI9Cf4sXvfyTQv/rUV7GWzXCHG2bBbduejUp7oXYSPin2Mti2dFRa0DqKbEHWshtoJYhS&#10;aWs55JvtWGd5ZxNctyr95Lc/m9CyhfsSNcOZHkBC+1eA/oxA6+GZj3z4JbYfvQplTAj1+N+E8iak&#10;VLchXHelUJmD0vmjyjsn5iE0rcSArTHQm9QzGJth7vGLZzavBCg6hcmRt915Iy/Xm6MTTUdGThaT&#10;I/rbjpYmqnMXxkYGsGNinHagETFU78hED0oqqpBXyKuBFDowHJdRoTOyC5HP5CsjPQMlTPiSmcyF&#10;xiUhIDoOybzMl5fIVlSjnFBXms6UOqd3kHBXSqWZgFbycysr1INYwQpTzMQ0Fxn5uUjOZEUk0Bv8&#10;QhDLK0FKcgaSkjIQQ4VOUDNhei7zAA8uDQ7H34PCqNS0G4Q7JCbFNNslZWUjPotWg0lhbLrudUzC&#10;5WFRZkBVQHQqwpkYFvD8GpraUFFdj2Lai0ImhfmaiTW/FMVU7rRiqjZ/g9aBQbQMjqB9aAz13YMo&#10;aelGTmsPAnN5hdT0B8X18NT3oGP+EO5863089NGneIGJoVVohRvs1WFfs/cMymrYcrXlENACd1mR&#10;l4F2muoEsxdcC/QP6lhxrQtw7vM8wTX3D3ohdauyhdnG6m2XfMUTVnPcN6yhzg2wML2CaqazYcZA&#10;MwS0ho2+yxN89IPPMHn0agI9AU9DN7Ka+xBT2shLnYBWN2wZIjLKEJRUQKCLEZjMhJB2Ywv/sMTc&#10;UqTkldLn5pqRbOoq3sKETkmiRqipOzsuNQO5tAtNtbXobmvB+HA/to8NYdvYMJWzjgmZxzSd5VOJ&#10;s5kYBhHof/oHwz8sApl8X2paOhU6D4WFxfThOYhJJDy8Iqgbu6S4HLVmEFI1aglybV0dox6VhLxC&#10;g5KYjNVU16KU3rm8ohzFpbJE2UjNzkAKYdwcGol1W0IRraGkcSmI57lExCTyu9Bns3IG0jr80z+M&#10;ft6JSwPCEMqKmsFzSaR1SWdlS0xXT2MGrVIi/XMU/hlM1dcgJl658gl0HZW4jIlfYUk18qTINS1I&#10;zCtGSUMzsirqUdTYjpahYXSOjKF9cAwNvcMoIcwlnQMIZgIZoJtqi+qQyf+lbdeSUehHmRQ+9+33&#10;pgPE54+9oWWBqu2r1Vrb3CrtzDZKm8H9FQZoF8gKC/fydsGs7cshvyxFdgP9nLUdBFsg21gLYndY&#10;tb7E3oFiQvC6170hkI1/ppLrQY+aZfTBtz/A/JkbUd07icy6bjMWOor+OaakgZZDc26Uwj8+FyGp&#10;VOkkJnBJuYhmBp5cUEEvSDtCWxBpEr8cRBC2jbwkX0aroVunggh9HNUuv6AITTXVGOhqx+T4CKa3&#10;jWJ0gFk9k6T45EzTe1fJP91D5doQGkdwQgluCrJz8pHBBCyPAOXQXqR4sgmcur2TnQFOrAQaXVda&#10;UUGVrmJUU6lrmXzWEuAa2hh66po604NYUkrLwTKPViE1i4kcVX8LLcRl9MchUYmISSDQahaMikUi&#10;K6G+j384IfULx8aQaPzDPxSXEeqw+CR4Cggygc7ILUAazyMmWTcbsCJHxTN3YPJIyxHD71VcVkm7&#10;0cgK10Cgq5BDoHMrG81UZWXNrfBwmx6w1DY6jq7xcbTqGeR9I6jo7EcZgY4prkEQgdZjmXNaBtAy&#10;dwA3vfIOHvv8awP0y4RN8LqBtrD6QPcuL0PsJIMa86ynw1rfrPgzoG1p4mcnnNcdC2KBtjAbZWZp&#10;xj+7IHaDq+0WXvd2u42WYxnYfxcakPT5b85MSer2vvXCG5ih5ajoHEd+86CBOk7T4xbUmHkk9MyQ&#10;9TGZCNIE5UwGYzJoAfScEw8TRKqQGbCflIVYT77pINGgnEsj4vF3Jkga5plMP6qRbu31DRjr78EU&#10;gZ7dPo7hvh5U8JKbksYEi0lSOb1lip4dGBJvkrCktGx4CHAO//xcDf1kAhZB9VarRBCtTHSybhDI&#10;N0M9BVZWQTEVnsDys3SHSnFZBXJZEUoIVSmjgHZGg/yVZKZlZNEK8VyDIgh0JPyj6XkJZDQr0ZbQ&#10;CKPUsYmZ2BBAC0E/v5HJ48bgCC6H8n3pyGQFTRHQ2XnI5OfLoqjncjO/s5oaNzIxTKMHr6XlaeYV&#10;o5aVKq+oHFm6E6a0mh66CMVU7pQi+v/2HgN0+8QEGkdGUU8vrQcqVXQNmtlc9WCiGFqOnNZBtFKh&#10;zz11AY9/8TVeoId+6cefDdQC1qiyC+qLAHetG6gJ4isMq84KC7MPXoYbbD1I03psU5ptBNgbPnWm&#10;BTF3pxig/1yRLbwWanf5l4A2MDM+JdCfMN7+VYP738KOQ6dR17cNxW2jyKzuRFIxVaSwFrFUiC1Z&#10;Rea5faFU6mDN25yggTylZqTdFk2wEp1m5sfQhC9qc9bgnC0sdZdHOK1EWlau6ezoaW7C5MgQZraO&#10;YW77Vgz19qAwrwQx8WkGNg0eSkjOgV9IAtYHR5uOmEQCnZKZz2Pkc5mKGRoLPyp4MBU1jJf+OPre&#10;mIRUxCWmIp5eXD5ebcPq9PDQK3uYtOnWq2x63jQmcpmsOOnpOcauqFNmc2gMLtsSgc2sJGGxifx8&#10;D4LUVMjzjo1Nw6XrA7HBPxzrAkOxKSgcAbQTKRrgLx9OO5TJ3CCDx0rgeahZb11AJNaH8BwjEpkI&#10;56KeV4rm+nrTepNdRLvDCpdUUEKgC4x3Timmr2/tQMPAMFrGqM4EunZgBKWdfSii7Ugk0BrCG13a&#10;gKTaDjTP7sfpfz2PJ7/+Hi/+8JOBWbZjtZ1wg2xAd71m1FnLVOjVQL/kBdUNtoGX1tSoMdf1ut33&#10;xZ9+xosE2PYSOuHALbvhBtpCrOXVINt48puf8cQ3P+Gpb3/BJWqGs+Bq2R2+7Qomhp8R6o8JtLpQ&#10;73vzA0wdOYua3gkUtg4jrbIdcYX1SNL8EJlFWJdKJSbMkdkVZkhoKJU4hpBrRqT1Ecm0I/S09NC6&#10;vWpzVAo20XcqKdT9fjH01LIbdbQbg50dmB6jOjMZnJucQF9XJ71xMZUwHWWEuZzJUiwTyk2BMWZY&#10;p7qTY1LT6UXTEcvjqAlvPf1scHg8QnkFCItJQjgjimBHx6XyvRmIZYKqcRkxtBMauB+bkoYkAphE&#10;VZWNSE7PosWhDUrJMBUiMDIRGwOimRzyM9WVHp+MICaKyQQ6KjoFG/0isIWVa4OSQlqOkPBYo8qe&#10;bF5VCLTUPoMVJIbn4UcV3xDkWBh/wp2bXYDW+ibU0d/rzpls+v1UXm1SqM5xfH86v3M0K1smfX5J&#10;ayfKO7tR0d2LYip2QWs3SjoGzExVgTn83fOqEMdEvWPxKM48+SKe+uo7o85mqCfDAusG2cJrWzJe&#10;IZSCWPtou+nqZun20G6gnRDIDqQqTRBaxUuE+CUt0yNb72yU2XhmQez4ZzPfsxT6Oy/UhFUgG3AF&#10;scDm8hMqv+P2b3/Cv7i+EmhvuVboNan0R/ySb/NE7nn1bWxbOsVL3SR/zBGkVnWYab40G/8WD1U4&#10;vQR+KYXm/kFN4K1Z6TXR4uWEWQPfQ1JzzJwbAYRRU3atj0gxYAcQ8HgqpnxrMxO28f5+7Bwbxdy2&#10;rZib3o7Wlhaks2J4sjXQv5X71SBcc1tougAqsJJF9doF0l4ER7OSqEmMKhkcFotwvh5O6ENjExAW&#10;l2juQgmOSibkuitGN9AmIDSR2xJ4fjEJiGDSF0W7ouOFMUJ59QigPfDXcE/ainX0ycHR8Xw9AUFh&#10;VGgCr8RTcG4OU/szE8ItgSZhzM0rRL46SXQTAC2MbFEULUsIK5ofj7mBliNK7eoEuJFJbyOT1vKq&#10;WtMjmpCRb5opo6nqUZkF0GyoGnnnYXKoR+HlNLTT8tFb17cgs6ED4ebBnuX00dXOeI6pRRy673E8&#10;9skXePG7H4xCW7At0FaBDcwMe6eJSvOa9hHkXBbM5jETXDYgu2B2lFmlQHXshJrrBPALWqcHfpFh&#10;rYYJ2Q0D8crkTzCbku8zABNcC7VZZwjiJwQ041+E+hIp77+LlUA7HvodfqEH3nyfluMKNA5tp0KM&#10;IKu2E4nlLQhlMhKUWQZ/Txkh1ui6IugpqxuYFGqo6D/Ck2BmDqUH3kyFXB+VSshT8Y+QRGwg7H6E&#10;K4mX5PKycnS3NWPb8CBmxkcxv2MbdjIaaUHS+SdnEoqaBi7rvsLIJKzXyDaqpbqkQ7keFJnA5QQE&#10;cD2ASVwklxMIjCKGVkM9foEEKpAwBVG5Q5mYhTP8wiOwKTyctiIKW2gDNhHcTUFajjFWY0NAOCtP&#10;FP65OYyJXxiCwmP4/hgERhBIeulNYZH4e0Aw1tFT/yMgCP/c5I9kgl7AK05hUTHyCHYOFTaOih9q&#10;zi0O64N47qwAuiqU0bfXEuiaKoJaUIpY/k6amUl5RgivSkFcVktRpGacKqykWlcgpbwJyUwa45hP&#10;6MGimnM7MKPMzMWdWteFnr0ncOWTF/AEk0I12wlmN9BrhUA2zXIMQfwq/3/diaJwK7TPShiIpcjL&#10;QPuA9UJrVJmh5M9ud3y0vPNyt7YSP58qe8dt2BC0UmMtW4jNNi4//s2P9NA8QbdKG3hXrZttjM9o&#10;N+Sj3+VJP/zW+5g+dAqtY1OoYYadV9/OJESDzMuhh7QHp1diU4LUhMClF2MDPfS6uHT8gyrsl5Jt&#10;boI1820QvssI+WXhvIzTQ8pypPCyW1lZif7ONuwYG6Y6j2PXjglsp49u7+w0XcdZRUUob25EKpeD&#10;CesG+lDBK0sQSTWNiktGRKKgjaE9SUFWVjby8vNQVkywWBl0u1SWkjPddZKWieQ0WY9UKnAkNlJZ&#10;/QhmcGQslZdJalAMQiISCHcYtgSGU/Gj8bdNIbh8cygCDfjh9MIRVPck/NMvABuCw3gucVTnIGyk&#10;5cjQzQmFRSjiOefTPsibhyfQpvDqsVmj8rYEsyJEw8Nz0R3n6hQqkGcmzJq6QaPw1PHiRzsTmJBu&#10;8o4oJtm6Cyg6twyxeRVILKtFSnUD85dqbi+Dnoyg5DyvbQiDS2cI9Et45hsHZqvCa4FsQ3eeXPiF&#10;XluWw27X+7jdDbQvVsAsYB1ofUqskiD7lNqA7N3Hazks0FahfdaC4V72hbyzC2oDtE+NvdD6llcr&#10;NJfVyiGg32aNeuzdj7H71NXoHJ9C6+BWFDR0ITK/BgFUh+CsaqpyBfyTSxCuAecpBdA0BeupLJpz&#10;I4j+OoCXTQGt248E9OVSbqpzOGFPYxJWX1uLkb5uTE3QbhDm3Tt3YDt9dGNTE+I9GShTl3VbCy/F&#10;mbQAsQikmsbFpyDNk2lCsKaqrTc+noqYg9ISVoDSItRWlqGmohyVvAKo00ZlWWkZPXsBsvMIOH2q&#10;3h8bn0SIYxBK/xtCqENYaTYS6I0amkqg/7kl1AAdxNf9CeP6oBAmdtwWEEi/Ho0w9RBuCmQZxSS2&#10;EFX8HLVrFzDxVJNdWEIK7VAs1gVFsHIEGYuTJX/NBDCbFdqTlsNzyGSi6MxJosqu27nMVGjMDfSQ&#10;oaicIgJdzGS8Cim0Xp7KJiRpYkdNU0zbEV1Si5LeMQwvncVVT10gTE7rhrEUhM5CrdLdkmHAld3Q&#10;ft42ZzPwiO+xAPuAdoG9ljJbaOWfDdQC2qi0XvsNzxJuWZPnfvyd5cVQu8FWacN6ZpWyICa47APa&#10;tmR87l234QZaSeGnmrvhh59x/+vvYvb4WfRunUb7ABPDxl5zl0oA7UZARiWtRhXB5XJSIa1FDoHO&#10;xuWx/DOYCGqyxC1Umk30p5upPhpC+vdg3c7PhI2g5xdVoLOlFRND/ZiZZDJI77wwN40JWg/16sV5&#10;0k13tQbiR0npCHQEK0Y2L9kFObko5uW9hJd3T1o60tNSaV9KzLiNmvJy1FZUoK6qwgzkr6uqJuBV&#10;ZrSdegY1LrqksBAlBDCLSVsKE8w4WpQQghcg+Ki2QVLK4Fj8Y2MglZpemUndFvrfzcER2OAfAn9a&#10;jSjCGch9N27wR1xMPKpZYWrKKlihSlFCqJN4Xv5U8M2sCDqGP61Mano2CgqLWakKebXIJsy0ZbRj&#10;gZEEnyKghFkT2gQkpiGCXlrd4GnFFUgvrUJ+VaOZsbS6tR9pVOpQqnd0UQ0iiqpQ2DWMgX2ncCtz&#10;nhe+/wEvfrvcbLfacrgBN5BrmaC71dhtMWysmKPOJIHLHSUKu+6Eegz/MPA+T4g129FzP2ibE3/W&#10;/qxwb/8X1fhxwSywv/7RAC+oLwLarq8Owax7CeWh3yDQ977+DmaPnkb/xCyqO4eQzuRDw0aDsjVk&#10;tIYJXwVhLoZfcgE2xGXTfmSbp6rqx9acyAH0grrTWb2D62g3/qnRZlFJiEnNRgW94FAX1Zl2Y9f0&#10;JOapzntmpzDB9UbajFxC197SjCZm+nFM1CLog9OTMlBBb1rFS3uF7kLJL0CGJw35OVkEuZQgl3H/&#10;KjTpjhSqf2sdEy8u11fpLhVFFSpKi1FRXIJSqmh+Zh5y1PSn8c1M/GRBAqi2UUwsg4KjcemmACaF&#10;IaaVIjA0Glv8wxFI9Q4koJHRcfDzo42gQmcT1CqNuSbUZQRaNxR4MrJNC8jG4EgE8b1pKemsSMXG&#10;lmQwf4hNSEMYP0etKbopNyCSEZ1qRubpptws+uzcyhozEU0ZE+OyphbUdvSga2wbsmQ7CipMS4em&#10;4S3sHEbv4gnc//6nuPDjT3iJ/53bdliI1woBbVs13GEU27vdJoTWPztWYxlgn+XwLUuJHXgN1FoW&#10;1Fxfa8C+XRawdlngCuh/fUeglRAKZhME2qfMtBIWaN82hnyzyk8ZH//mAK2OlQfe+RC7j59D9/g0&#10;Clp7EFvaYG6h150SwUwI9dD3UE85NicV4PK4LGyg5VBLh+aw0y1YzrMAU8z8cxv5h2n6LE13m5SR&#10;hzqCunVwEDsnJzA/O02Yp7G4axo7to8R6AZza1RfTwfKS8oIdKrpfi7MzEUDYWwkMHVU5+JsKn02&#10;IafNqK8qR2NlOVoIdGtNDdpq69BeX4vm6go01lSiQcF96spLqKYlKKdKlhDowqxCKjyBpjoHEejY&#10;uATEUHEDQ6jG9MebaUEi6IPjYhIRQEUOZMIYGhKFiMgY+AWEIJx2pJCeuVJA88pQVlbGqwcTQtoZ&#10;DXDaxMoQxkS2MC+fn8tzpu1JTye0BDwhOQ1R9PQRvAIFsqKH8ffK1rS/mpm0pgGlTIjLCXJxYxNK&#10;WDb0DqC+bwg5/O00Z4ceBZLMZLGsZxzbT1yPBz/4HC/9RGWmXbR2ww2zXXaXCmM1XGFBtq0dBmqG&#10;A7NmQlLHyjLAapKzy07QZhBKR6H/oJ92gJZSm6Y6BV9fDbPWVZoWDoW8M+NJbZfd0Da+fsmnvKQ4&#10;QXhpLaTEK4DmSZvX+ZqedvUhgdadww+/8zHmDl2BluEdyGjoRkRJPSLLGhGUW8UkkBk2FdovsZDJ&#10;YL55DLC/egQ1LjoxA/5UU7VDa7JC+UNNxnJZsHMbklowOts6sYOJ4NzcFBZ3z2KBMO+m5djObWWy&#10;DFLYlgbk5RUgmZl/apLHAFhfVIJaKnN1fj4qmQCW5+egnurcTBVups1opRK31lQ7UNfVEOoatNRV&#10;E+oKKjeD0NeXFaNatoNKWZCRi1SqZQKBTaX1SGLCGRMVT1WNhB8VNoyWIZawJ/L1CIIcRusRG5WA&#10;YNqPLYGhSE5KM8pbXl6GSvp2tdzkMhmNYLIZSKBDWRniCW1xSSGqK0tRRLBzmbzm5OQwWeVnE+5Y&#10;HiOSuYGmZNAd5WUVtahraEVtSztq2jpQzWjs7qftox3r7ENFSwfah7aismsEKeUtaJ1axNKtD+Dx&#10;T7406qxnGa4AWuEFWJ5ZTXNuyC3Qa9oObrMKvQy1YzlW2w4b8suCWqCbwUpepRbQGkknKC3IFmwb&#10;es2EkkGWSgKlyna7sRyf/A7CCnxioOUyoZVaW2UW5PZ1AzS3v0cVf+jN9zC57zjKOscRwx8utlJD&#10;F1up0ExGdA9hWgnWx2RRnemfUwvME1ODmMiYB/wQwi0EWs9J2Wg6VRi0HWH01ZqWtq+3D3M7p7B3&#10;zy4s7Z3HvoU5sz6xdQyFVOH6enULV6KYsGSkZFCNC1DFS3Et1bCGQNfRC9eXFKOOiWAzk8A27ttB&#10;cLupyh211WhndHK5q6GOak2gqc71tCQ19NrVxYSrqBDlVNIcevK0+GRkUTGz+TlJMUmIZLIXqLEZ&#10;EVFIpnpmUEnTCHs0rUNsRDzimTxGEdQYwl9AQCt5vtWsKHUaN8KEL47HCybM0bQlaUxu81n5alnJ&#10;NKpP/r2Mn11Y6LTApKZlmd7MRH5GLhPlQgKt+UfqG1vQRKCb2rvQ0NmFFqpzW/8wmnsG0TY0jtHp&#10;XWgamTLTs209eqWZ8vjJz782Uxm86m21MDCztJ0rpo2Z/61KN+xuhdayG2AL8XII0pWe2YK8FtwK&#10;AS6YNdGihdj6aDfcWnZDbbyzPLRU2guzAdpA7AJag4+U+MliOOFsNw9CZ+b7Ab+0Jiq597W3MDh/&#10;CJ6GPkRXtiGhup22Q3ceU51zyqAHsm9KIMwp+ea2oIB0PYM7h5CnMpznnVzGZOdSTSfL0G38UUzC&#10;CpmojYyMYs/8LA4s7sHBvQtY5PLsjAN0CS1BQ0M9o84kWfnpGagtJOTqWaRiN9JuNHN7A61HIwHt&#10;qBe8Vegk0F11tWin7WikYlYRntLcXOSle+hzCWVKMhU1CZ7UVKQnp9CTp8JDmNKTUwl2hoE6lUoZ&#10;FRFDJQ5HQmw8MhJpdeiHVSbQOqQQ1hSC7EngMem9K2V/dC6VvKrwXIoJeFxcEmLpyTMzM1FQlMdk&#10;tQRtmjaBV5FKWh4lpnl5eQSaCs3fI5FXnxxW2NJCtczo5t1GNBHo5uY2NLa2o0VAd/eZsdGdw2MY&#10;Jsw7Fg6gc3I3Kgd2YMfJa3FOkzZ+9Z0DNMEzrRgMC7TpWGFp25xXhNm+DPXFIAtydZxwWRAbUB2Y&#10;LcSOGluAf/GF7In2NcmgC2SBa8sVyuwNbXMDbZrtpNYC+mOesIXZAq3xGgZmlp8Q3k/+cIC2D3N8&#10;l/vd+sJLqN+6C6n1A0iq7kFccbOZLDBcjfpU5Ms1x0ZaMbZoHIceHJlVYCYd1OODN8Q4s/VfSosh&#10;qC8j0Ju5rDura1pasGNyO/YuzGNp/14c3r+fSeEMds3OYHCwn2pWhQ4mhK1MDmsIS2l2NhrKCA1B&#10;riekLfSrLfSqTXytlarXTVvRSXvRQhUUYHn01lkeD713vPG6AbQHYbQAkfTG4VExiOS2WNqK+OgE&#10;WokEQppIlU4k0B7aDgIdGY2o8AhkJCUjP41WRxaB0Kfy/ZlU0ixahCJalap8VjyeRz3PQ8morgBF&#10;VOOMjHQqt4awFjL5LUFNVSkaeZVwgKaPpkKrtSMrJw9paRnI9OQwFyhCYW4JFVqj/6pQRZWuq2tC&#10;XUsbWjq60dbVi/b+QQxOTmFm7xLmDxzF4Mw+NI/NY+rUdbjpxTfwvB5RQYAMzF6o7fBQq9hOR4oD&#10;rBtixWq/bBVZIF8gkBe8vYEGXKvGLlVeDfLyul5zLIevQ8UbFurVQCts2/Nj/F6PfvODWZYVuUQ2&#10;woTA9QWh9pbarjBPIjVAMwj09f96FqVUgOzWUcRXdCCyoN7cqRJDuxGRVYFAwhyWqcf5FiEoI990&#10;pOhREZotSc10G5i16xkjl1OZdXNrIBNCjbDr6O7GHOE9uG8vjh5cokLvxe7ZnZibmUZPJ/1hSxP6&#10;OtvRXFtDz1thYG5m2Ux4Gnl5bycYijZe4tuqCT9Bri+mP+UlPCNdzXC0DVGx5rK/2T8E69UaERiO&#10;QPrhLSFhCGDCF05fHB1JxeW+qQmJLAl1UgqVN5n2ghGfQIiTUcHKUUmVL87IQFF6Ogp5tSjOzEKV&#10;rhT0yy2VlWjhubTy6iCoy+iVS0oKUFOtu2Foc2iFZJ0qaUkq6PX1uoBWx4q8djotR4Zu8Upj0LIl&#10;pmQjJSvfTOuQmVeGAj2LpaYRbR096B4YxtDkNGb2HcLuQycwufcYuqf2YvG62/Dgu5/gxe9+8t1+&#10;pQlnNP+G5uYwLRmE01iOVfCuXl6+G0WDjawyc51xQSXhXG5v5rIF/KJQK4dec0C2MLub7NzwKmzS&#10;p1KQm1YONd0pvHCbsRwCVeEDl3Ar7Lp7u6PQv5oJs8/c/xhK+yeRXNdjJjSJKWk0EzMm5NUiubgR&#10;sYV1iM6vRXhmMcL5B5iH9TBT1/OzNUBJQOsZKv8IjjFzOWsSlwJm8SNDQ9hNi3Fk6QCOHTiApYUF&#10;7Nk1h5nt29HZ1GxgHujuQActRwehbiOwAreN8LQT4g4ud1Lxeurq0aS25awc5KZnm4FDGkiku03W&#10;bQ7C39f74Z8s/7lJy/74x/oA/Be3XUq41eOo5jclfII6OTEJKYycVA/yaD+yU5jIEeLq3GxeFQho&#10;QT7Kc7JQQeWtJZD1xcW8OvCceG7tPMcO+vVWzZkniGsraRm43lhnooHnW0ULVFpcxO+fZzx1Xm4+&#10;0mlZZDmSUrKQwN8sISkHkYlZphvcPNUrLt3Mj63H0hWW19J+dGJgghZj3xLmjpzEzkOnsHXfMVxx&#10;76N4/OMv8AJV7AKTQqnzq0wMNbeGoHbbjzUhdoVVZ5VumJ2BR951lQZqZ3lZlQWyYzFsG7Rbmd1A&#10;W1W+SKW9o+rMYCSWan8WxD61/voHKrQL2NUg23ULswP0b6bZbt/1tyGvfRRpDb1IrOkw8xLH5dYi&#10;2lOBKCpzuFHpQoTpOSiaaZSqrCm+/OMzTSKomZJ02/660ARsYEQxSawsrcYUwd27sBuHD+zH8UOH&#10;sLS4gL3zBHpiHH20I8NU6cH2NvQ2N6G7oQFd9J+dtUz2qgkPoZYid9XwDy6hgmnIZkomE7QUXL4l&#10;lMlnDC4PDufnxZg7xP/fGwLxt81h+F/rAvH3TaH425YwM4VXbE4x0nKKEEOVDg8NR3xsnPHSeWnp&#10;yE1NQwHVuDIvFzU5uWii520UxAS7SX5YFYvRVVfHc2PQ7/c0NbIyNqCNALc11dMyNaKrtRkd3NZE&#10;W1RDK1TBJLaAMGdn5yBdFTAtG1FxaQhUK1BYAjaG8koWkQI9fDRBUxrQxukeTHVE6U6WvIp6c+fK&#10;NlqO2WOnMUOg95y+Fjc89SIe/ehzPK+Rdt+rQ8WB2iSDBNOElv8MYu5rlXt5WCi3C2IvzNYv2zBJ&#10;IQFe20M7FsPATFgFtNqf11JoWwpohSBW64YFWD7aKLTU2rvNAL0WzKu3m4SQ8R4Txle++wGzp69D&#10;bssIclqHkViru1UaEJpZRRjqEJNTg7CMUkSkFyNWTztN1uTlVGdCfJkZu5Fo1v01mXlIEgIi0hBN&#10;9a6srDXW4hDtxrHDh3D88GGCvQ8H6Kd3jAxhtKMDW7t7MNxOlSbc/c3N6G9qQk89wSZA7YKaytgo&#10;i0GFy9K45+gkbPALMxMtZmgO6ZQMXKqu6qgE/NeGIGyh5bk8IAp/2xiMSwMi8Y+QaCQUViC/pg4Z&#10;BCyGdiM8NIJ2I5Eg8ypCD1yclYHKHKpxbh6aC4vQWsIgzJ2Es5cQ97KS9bKy9fHceglzHz1/X1sL&#10;ehk9inYGrVNnI5NbeusqVoiSvHzkZ+YgKz0XsXEeBIUl4dIt0VgXFGsmrPlncBwuj0zlFa8Uxa29&#10;qOzoQ2FNs5k8XY/vSKRSV7R1Ynz3PswdPY1dJ87hxG13446X38AjBPo5Av0KwdIspKaHkFBadTZB&#10;oKXMNlaDrVhWaIYUmgAKXD1j0DbVmVuoeAUw0xHIKxN6qbGveU4QMyzUSgbtja+rVdoHMUNgm8SP&#10;qmzV2ZTcJmW2YF+yGmS77obZLgvodxkvfPU9Jo9dTaCHkd48gISqDgQT4qD0SsTmNyEio5IwlyEh&#10;txpRniJsjpVvzsSWeD3pKs2M59AcFEG0Hn7h6tbVGOhs1NbWY3bnNA5SnU8ePYwTRw7h2KED2DM3&#10;gx2jw9jW34vJvj5s7erCSFsbhhmDgoXQdBOiVipjA5WumqCVZOQgJTYZQUGR8KfqhkTTB2flIZqJ&#10;6T8DImgtInEpVfly/3BcFhCOv28OITiavisKudUNKGtoRD6P5+HlPzI8CvFU6gImk6WaAiGDlY9A&#10;19FqNNMqtNP/dhHmPtqJAUI6RGs0yAo32NqCgbZWc0UZpFUy0dWBgQ5eYajQ7XW1qGcOUFVcwOPm&#10;MgoQTzvxt3WyQuGsaHHmxoh/8mryX4FR2EgR0DzbpS29qO/tR9vIGFKLq8yspUH8/dKZLA7PLWD+&#10;yGksXXMTrnviWdz/9od44tOv8Twtx8vWchDMtcJ3FzeXbZu0xnK8RL9soZYiyz+/9PMfTiIoFZZ3&#10;JrhGkb2hm1yfZgUyloKAKizQFmYLtBtiq9BaFsQWZguxtRiPC2KGlg3Q5rU/AdoddtuHCn7Zt/ml&#10;nvr8G8ycuh6FbSPIbB0yQIfm1CI0qxZhWTWIztN8xdUISy9FcHIerQWTwNgs/iFZWMcf/zImgZfq&#10;MkqoNReFksKYtFy0MGufI7yHDh4g0IdwxbFDVOi9mN85hdltWzFFlZ4eGsD23h5MdHcR7E6qdRv6&#10;qXY9VMQ2o84lqKXaldDrZiZ4kJzAyhJNSxMVjzgCHqlElNbif10eYKC51D8S/+0Xin8Q8v9FPx3E&#10;/atbOlBWXoOSsirnrhXdWhUSjsTIKEKXg3LCV8VksIF2o5VAdqnnsq4Gg/TKw6xco62t5rxGNDEO&#10;LdIIz3Okm8s9nRjt7TYhqNW5o6S2sjAfZbQvRQQ6mFew/2d9EP6xJQKXBcVhA69m/9BsULRll9Ny&#10;BPI3rGzuRg09c333AOJpj0IIc1h6vnkKbe/kTuwm0KfvfAA3v/gqHnrvEzz95XemlcMZMroSYnfY&#10;O7ntGGiFc4fK8vgNx2ost2oo1MphgTYhe8HXfYrrLS3EUmyr1IJ3NdBWnS3UbqAF7uP8LorHvK0b&#10;xnIo+NolBlQvvKZcBbcb6A/4ZfXwmae//AYL19yGqp7tKOocR7Qens5kMCq/EZF5dQjKLMemZP45&#10;nhL4J+VhU5yecpVrHl2mprp/hieYru7NsXoWdyLWEey4jEJ09fRicZH++eASTlGhTx8/gmMH9zMx&#10;3I09U5OYo4+eHR3BzOAAdvT3Ua17DdQjVMEBXt676aXby5l0FVGlc/JQkVXAZK2ANkFtxR6k0pMm&#10;xqUiNDwOm/zCsY7QXOoXgf/eFGxGz/1jUyCSM/JQUFSBXL43g0mZR4/CoLrHR8YiNDCYx0lCdb46&#10;ctQzSXWurEAPEz8p8wi98ThBHqc1GuN5jXV3Y6ynG+OsgON9PQbkMW8ptZblaOJVQDM4VeYXIos2&#10;STclXEYL9P8h1P+9mSqtHIO/VSATQj0dNzmnFHVNXSivbkZOUQ0SuZ5awopX3YjSxnb0bJ3CLgJ9&#10;5t6HcOdrb+ORDz7Ds1SwF77/CS/RBhhIqbzLwC7D65uagOHsp/jDqLW9K8W0N1uQCe2KIaFeoOWV&#10;TesFwbWwrgbaQv20C1ztp9CytgliG9pmoTWj7LxhAfcBLVhtuBV6TaD5Bd9nPPfNdzh4y71oHJpB&#10;cccYoumfwzWGI5uqTGUOzCqHn+5YSdKjy3IZOQhMYmKYlI2NtBxKBteHO2M4Nkd4zKOBdbPs0OAQ&#10;9u9bwJFDB43lOHvyGE4dPoij+xZxYG4WC4R6z7YJzI+PYXZkGNMEW2o9TiWUBelvpPWorqVqVjgd&#10;K8XlaCqpRD3LmsJSVOQUIjM1w0CaTn+dTAWPI+BRrGRR9NrhkYlI0oym3C7w1VatduiUuESCnIqM&#10;hGRkJyWbTplaJYNU147qSvTQOgwywRttb8ZWgjrB85no6cFWBSvdBCvf1oE+jNMyCWxBLaC7mxvQ&#10;zCS2rrwC9aUVSIhPodfX9GGxtEJhvHqEm3sNNaXYhpAYWrQUZOVXIC+vEjm55fAQ5qzyBlR09KJ7&#10;YhJD23difOcC5pgQXvngY3jo3Y9NQvg0/+gX6GcFpLESrjBAm+12JiRZjpUe+2WX5ZDdkEJbqN1h&#10;Ez8NUHJuo3JgVghwC7MFW0DLcth9FALZlhZkd/nE1w7IgtcB2uufvetGoS3EWpatUNjmPPdrH/z6&#10;Kz00axcTjMO334/6kVkUt40hqbzdzHYZSGXWoyji1WNIqMPpo828HMlFCCPQfvHpTAwz4UfvrCm/&#10;NhDqLREaFpmOtOxSDA0MYenAIo7LblCdzxDo0wT7+P59OLR7HgdmZ7CXUC9sn8DurePYRbXeOTSE&#10;HQP9xoKMdbRjiN61j/5XvYKdGoREwNtratGm8RtMGpsqq3iJL0ZFXgGKMrORl56FPPptdXNnpBB0&#10;2otMAq+EMldTHmRlo5gWo4Jeupbvqy4gzEwE61lhWioqTKdNf2MDhumJpc5baTG2UZm39fbS8/dj&#10;G89tGyveNlolxVYuj3HbIPOAHnrsFnr/hspqM7xUUy9oEsd4Vrp4DV3VZJWJVOWULKTSkqWoTTq7&#10;ELn5pchj4qpZ/hs6+9A9Poltuxexc98h7Dp4Agsnr8JVDzxm5k7516df4rnvfqTXdWzDy4TXdKzw&#10;f1xWanllO/ZZUDuj7BS2x9Dx0V7fTCid26kcdbZeWursg1ZAE0yj1F6AbUiVra+WclsVF7Q2DLwM&#10;La9WawuzUWuG8c/e8FkOd0iJVywTbLNMu6EHNl5gUnjlY8+icmQG2fUDSKvuQUxxo2l3Vlu0JmnU&#10;vYQRTGCCdccKIyqtyExmHqJmuwhndN1mecKYdIQmaK6KMoyNjOLQ/kXjnwXzuStOGNtxkp766OIe&#10;HJ6fw34mjXt3EOpt27BnfBzzo6M+tZ4kRBO61Ats+li1gvQ20oqoaa+ujlGLDsFdXYNWhi73LfLd&#10;FRqUVGp69WqLi1FXqBF7JahhaChqpSDWGJLiMgaVn/sJZrWq9DTU83OajO2R1dhGiyErtJ0wm9B5&#10;jQxi+/AgtrGcGB7CGLfp7vU+7t9Oq9TEildbVU3fXo6SkjIUFZciv6DE3N1epgFJ6iEsLEdxkUbt&#10;VaG+vhFNzDe6egYwMLIVW6fnsHNxCfOHjmHvqXM4cOV5nLv/UTxIhX7qi29M+7OxDFJhqbGgJqQO&#10;0K4gtG41dodaNV76if/9KnW2YFurYbq9f/yDENNucF83zFaRBahVYht22+pYC3QLtF1+/Ct6aR/Q&#10;Pli9AHP9/T/+wAd/AO9z+T1uU6nWjXcJ9HssX/nme9z+6ttonNmHnOYhZNT2ILagDjFU51hCrWnA&#10;InMrEJ1dbp5LaJ5NqC5wPbpNz/MmyLIbAYTZLyoNwdyWmVeOidFxHGESKHWW3bj6zEmcO3kcV9B2&#10;nDywD8cM1LNYmpnCASr1/sntWGSyuGfrGOZ1Zzihmeblfbsu9QR7lGDLigjuATXx0ZL0MXnsqa8z&#10;7dVOT6I6ZcrRWlGGNoLdXsbl0jLT81hfqrEYTDIJeX1JKUEuQxNfV/Kptu/u+gYD82B7Kz1zh7lK&#10;bKed2EFgp3jlmCK8O0ZGsIOVbpLnt41XlK1MbMeHBzA62IfBXqo0Vb2VdqWBla6GV5FaVhLNr6cb&#10;Dmoq9KxEJo5VrHw19WhtbEZ7Syu62tvRx3xjkFe00bFt2DYloA8wGTyBpTNX4+j1N+NKAv3AOx/g&#10;mS+/ZTL4C16mQvtaL7xhVfoVwmqh1j5qnlsJMysDgXWDrJAyP//9L6aVw9oNOzbDTH3rVd4/A9e9&#10;zS674XXvq1gNsxtqC/Yl7/8uYNWd7ZQCWA85X/30fj0xySn5Y/zwE+5+63107jmOrJYhJFW2mY6U&#10;qNwqM2QxsawRCSV1BLoUsTkO1HoEhX8cE5sY3eGtOTg83snO9ey/bOQWVmPb2FYcP3QA504dx1VU&#10;52tPn2J5EmePHcEVVOkT9NJHF3bhyK6dODQ7jYMzOwj2duybnMDebeMEe5Q2ZAg7BZTUkSq4nZd/&#10;edpxQmBaH1qa6XcbjU3oaahDNy1DN0HqJEidApWq3c6ymQrcypASN5eXmVIgd3BftXn3snKoLVww&#10;jxDm8Z4ubCPM2+mVp1SxZIfGRzHDq8jU+FbsYDmpoFVSOcHXR41Sd6OroxUttCzNvJo0Eex6KTY/&#10;p5EQN1bTZ9c1oq2pGV2snF1tTPy6ujHQN4iR4TGMb53E5Mwc5gj0wsGjOHT6Kpw6fyuuo+XQiMhn&#10;qNDqUBHUtoVDCm1V2llXKbAJ8CqFNh0rFDG3d3a3cAhodXnb9mgzPFTq7AXUAmsBdYNqX1sr3FC7&#10;9xPAdrsbZhuXOAC7w4F5BdDabkoCTehf/fFn3PPWR+ZOCE8d1bnIeVpsXIlm8K9HLJPE+IIapJfU&#10;I0EdK4I5MQ9+cTkG6A3RKVinYaMxaUaxIxNyUFxaR6DHcOLwEq4kxNeeO43rz57GNadP4srjR3GG&#10;Kn2KKn1i7x4cp58+qu5xQn2Ean2Iar00uQ0H6K33Toxj9/gI5qiMOwcHCXYfdtCKOGB3ecFuccAW&#10;lIx+KS2jlyB1qdeRMJmua8JtYhXIsjKDrBwjtAyjrCxK/rbRZkwO9huYd+pqQXDnJrZiJ5PY6YkJ&#10;TCm4PMltujdSMUa1HuF7Bvp70NPdacaqdLa2GRVubSLkDS1UZQWVubkVnQS6u70L/d39zDeG+f6t&#10;2LZtB3bMzGJu9z4sHjiCg8dO4+TVN+Kqux7A/byKPvsFFfq7n/AKgROwy812UmSnVEuGVWjfHBsM&#10;C7Vp/aCKu0G2Ibth7uIW0HzddKS4bIaFcXUpKN3btC5A7Wt2WX77aa5rEL9tEbH7CGDtp3jsy+8d&#10;hb4I4FXrNuy2dwn0az/8ggfe/RyDS6eRWtlubEZySRPiCjVjTyXii+qRSqizSxsRo0dRJOcjNIW2&#10;I5EJIuHVbfjrY1KwOZp2IyYDsSn5BLqW6rUVJ44cpEJ7gb7yDK4/cwrX0HacUzMeVfrUvr04sbCb&#10;UM/hGJX6KD314ekdOLhju4F6//atWKQF2TM2inkf1P0uqKXWBJHgjBAcdYIMMIkU0H119VRsem0v&#10;1BZix17Um54/qfIQwRLM4zqejtvH41NtpwnorCoTP3+XWmO2b8Pc9u2YnZzEDO2RYgcr3SRjB89V&#10;w2HHCf8wK8EQK94g1bq/uwe9rHg9bZ3oapUlIeg8X5V93D7Q1UdVH6S6j2J8dCuPNYXZnXPYvYdA&#10;Myk8cOgEjp2+GqdvvhN3Pf8qnvnsa1z49ke8zP9MtsOCa0Mwv/4bDOh6/YK3e3u1SpsOFS/Qgti9&#10;bO2GTQDdLRnuxM8No4F1FdDu12wYiAUztyueYmgfwetWaK0boNVq4Qb4PYashcK97HtQI4F+nSd/&#10;1+sfoG/fSVqMNiQR5oyqdnjKm+Apa0JyQS0SsyuQwKQwNqMYkUwIowh0eGIugpkUBidlIjCRdiM+&#10;3diN6KQ8A/QUE70raC+uOUuQrzqLG64+hxsJ9rWnTuAqbpdKX7F/H04tLuDkwjyOM0k8PrcSaqn0&#10;PqrfXirkAhVfUM8S6hlCPUX4JqWmXV3YqrZiXr5HCLZaRtSOLY8tBVYnjTvcIKvbfUzv53EE8+TA&#10;AHYM8fijww7I/Ox5+vrdhHcPk9f5HTswN0XopnaYmOa2KZ7nNK8qKgX3VlqTcVYGWZCRAapvXx8G&#10;6JH7uxQ9hLgHg929GOrpwwitxtjACJNLWZftmJqcxtzsLuzZvYhF2o4DtB1HTp7F6etuxu1PPIen&#10;P/nCB7TbWlig3cvGZwtshry2XTaJIoHWrEcWZJW+hJA8KClcDbRK04KhWKXC7pYNN8huoM0yQyA/&#10;w3UDN5fdyuwGWuUl710EtAOwCSaGFuTVQN/71sfonD9CNW6Ep7IDnopWZNJiZBXVIbesGRlMEpMy&#10;yhDnKUZMahGikwsRkpBp5oUOSdCkKSkITcpARFIu4lMLmeHXYzsV+jTtxfVXXYUbr70KN197NYE+&#10;g+sI9NXcftXhQzi7dABXUKVPLToqfWLXLI7NzjjWQ1BT+Zaojvt5ad9L7yqodzMp28UkbdYLtZR6&#10;G33o1g61iHRghJAO00IYsGknBLAN45PlvWVVpO5eVTYgS/153JmRUczyirCbcNoQzAsEeDdh3jU1&#10;jV0zTuycnsIMz1NAq7RQb2NlkK8eZyIpsEd57GF+xkgvl70x1jeArYJ5iJZlVDZmB2Z27MSuud3Y&#10;M7+AvVTpffuXcPTEFTh91Xlcf89D+Nf7HxugrY+28NoQ0G7Q11wn6C/xP3+ZEL/88x8E2PHOgtk3&#10;noMVxjbF+SwHlwW4Ozk04zbsshdcC68NDUCyy6aJT6VCEK+CeTXYl1h4BfL7BNiurwZZT+9/m9C/&#10;pVYOnvxtr7+PuskFpFa0I7euFxkG4lpk5NUghzDncDmbkZxZhsTUEkTF5yI8KZvWQ8/wzkRUcoZ5&#10;dFtkah6hL0BlVSO2MVm6guDeeM01uOnaa3Drddfg5quvxPkzVOmThJq249zBJZymSp+mSp/asxsn&#10;d1GlZ6nShOUIITpMZTzIS72BmhVkL4HeM8qgUu8aZMJIqKcJ5A4q7HYqrfHVBHVUUEuBFQJYYawF&#10;QVbSp652JpnbqJ6CWSBPDw8TZlqM8WVl3sPP3uNV5708pwVePfawwu02IahlEZywUBu15vt2sBIq&#10;j5hgBZwYpmoPjWDr4DAm6Jcn+p1y+9AoJmk1psa30Z9L/Xfy+PNYnN+DvbsXcGDfEo4fP4XTZ6/F&#10;VbQdj7z+rpm64IK3p9BC6rQvE1qWawHuDim3Bfolwqwk0GndsOFYDg1MsspsLYeANgmiwGTp60zh&#10;ugkvtFJeG9omz6xlKbNKwW3KVTBbkJ/4VmOkf8YlbxFUPUHUgqzEzwC+Sp3f/E3Pt/sVr//Ck//m&#10;B9z86rsoG5lBXmM/Chp6kV/VhjI9dam0GXn00gVFBDq/Csn00Cm0HPHJeYhIJMzqMEjNRqInn1Yk&#10;F1F6nEN6gXnQ5PYxAn3iGG667jrccv48bjvP8jqq9JVnqdL00seO4spDB3HmwH6c2bsXp/fswan5&#10;XThBoI8TnqMXAU3rwWMuEugFqujuYUI9MGiUeoZgOmotsKm6UmwCLrhtbCXsW3v4Wl+3ab1Q0mdU&#10;mSBPjzgwz9IuzE3wKiBV5tVhgZ+/QM+8SCXet3MGe2mJFun1F7yxZ8654Vc3Mewk7BqMZYJg7+T5&#10;T2+jz95Knz1Gfzw6jh0jtBbDY6acIsjTYxPYuZW+fIJ2hnZjD4FepOVYnJvH3vndWFrcj6NHj+PM&#10;2atx1fnbcN8Lr+JF/l8vuoGmPbDNcxZobXcDLYjdyy/LchDmlwivBvNbu2FAJtTOEFGFQHZ5aALp&#10;g1swc92UhNPALFAJpl22YSwGt1vFNkrsLX0Q22X55681SIlAv0FAfUATZkeNl0E2qsxwnlXH2vn9&#10;j3jyi+9w/qW3ULt1F/Ia+lDcMoDqtgHU1nehnEpdUlyPstI6lNAXZ2YVITE5F3G0FjHJ2YhLyTYz&#10;98erzC5Ecm4JYjLyUV7VwMvoOM6ePEl1vha33XAD7ryJUF9/LW66iip9+gpcR9ivPkKVXlrC2X1U&#10;6T1UaQJ9cm4WxwnPUV7iBfQhAn2QQB8g0Pup+ntpBxYJ3wJB3MOYZ8wRzJ1U2mkmdFO9agkhsALc&#10;GxrVZ4LwT6oZ0NuuPM3YqeSP9mCOx91FqzDPRFQwKxalzLQZUuf9rGj7eW776fX30R7tZej+SIE9&#10;PzeDOcIusBW7eP5zrAQ7lUAyl5gh1DO0TDvHWRJus7yVqsyYm9hOmGlndkyz4sxicYbHZewl1AcW&#10;9uHokWM4fcU5XHW9fPTzePHL73Hhu59MB4tgNpASZI2sU6uG8clcV6i3cBliJ2RVDMwMq9IWaOcu&#10;bvppbreD9xXaJnDdYWG2oFuYLdDapuUnCandJkW28CoEuAXaHY8R6ke/ouV4g1/KrdDududloJ1H&#10;FGhQ+LOs7c988wuufuYVVA1NI7WsFS1b51HTPYpCglyUU43SvCrUFFejtpxQF1XAo9kzk3JoOzws&#10;M82k4J6sQhSVVqOgpAZJOcUoKq/BKC+np08QaCr07TfegLtvuQl33nget9JL33TuLM6fOolrjh4x&#10;Kn1uP1V6cRGnds/7gD5GIHy2g0Av8RIuqPcRPMVeJm4LBFtKbaCWr6YNme1X0ki4GVOCnLDbMCAP&#10;UZGNKlORBTJjF4+nMSXzshoEeoFe2ASBFNBS5wME9gA9/tLuXTiwZxf2e0NwLxLy3bRLu7iPYrdK&#10;VoJZJZE8xhyVepZQK+YmBPE27OI2xfz2SVqaKarzFD9zBotThHp6jpVnNw7t2YsjBw/h9KnTuPra&#10;m3DzI0/h2U+/dgb3U0XthOWC2BnXvDIM3C6Yl4Hm64RXMKu0LRwOwIL5DwOxVWIL9mqgLdQWaBsW&#10;YFvaZQFsu7aNWnObhdgmgmbZKPRPuMQ8lZ/xthdeN8zv/Or4Zj3q63XWXg1WeY41/alvf8Wx+55A&#10;fusQUqs6sXDD3dhz9gaUljWisrAW1fnVaKloRHttK6qMShfScmQhOjbNRFScB5mEuLamEaUEObuw&#10;HFVcHmLCc/IoLcf1AvpG3H3bLbiHUN9+3bW4+corcaNU+jhV+vBhXHXgAM7tXaRK78YpgmFtx7FV&#10;Kn2QPtooNZVUUC8SRvnp3Yx5AzbhJLCzBFfjQnZKgQmvYpb77KS1WA4HaHW1K3bR687z2IJ6txR6&#10;hyyHA/R+AT1LmHkFObhnHksLUk8Gz/fAAoM5wH7GIpd3C27GPL/DLoJqgVb4IKYq795GkCcJMmPB&#10;Wy7Sduyj7dhPhV7atQdHCPSxpcM4ffIMrr76Rtz0wOP414ef4YVvqdC6r5CAWqBlN9xNcz6gCfAy&#10;0M6y3mMV2gBNWJX8vSB1ljK7ILbQrobZAm7BdkNtlVnLF233hjy0kkILskoH8J+p0BroT6Clzu4Q&#10;2MtA69l1zkMZ7fOdn/ryOzz25U+YueoWZDb2IbKkEY1z+3DbC2+ie3A76sob0FzagBaqc1dtC9qq&#10;mlFNqHMIdUIcgY5KRgIVOsWTi8KSctQ2tqCopBItLZ3M6gX0Udx8/nrcefPNuPeOW3Hf7bfgrhuo&#10;0lddhZvPnsF5JofXUqWvPngAV+5bxBkCcoVsB2E4QaCPu1WaUB+aENTjXvuxDPUCYdzjDcG9izFH&#10;SKW+c9y2HMsAO7AvxwqlVkJoPPQkAXOAluWwQB8kuEuLij3mPsklVkbdCKw72xe5bZ4qLtuxiwq9&#10;iwq8GuZ5euY9TAIXtzswL3pjH23H/ml+Dn30oV0LBHqfAfqKk2dxzTU34YZ7H8bD73yI5wiAM6+d&#10;03xn4wJhFciaZV+hsR4+6H1QO2GBVpjWDSqz03tImL+7WJUFpl1WuIG22yy4gtkCvUKlvdvsdmNB&#10;DMQE2HSmSKFXAf02VdkCLcU2qm3WvU8Y9dqNN7jt2W9+xAMff4OxE9eabu/g/Brkdo/h8F2PYC9V&#10;uqmuDd3VzWguqUJbRQ3Gmrsw3NSJtsp6lOeVoDCnEPk5RUhNcSZRKausQX1DMzo7ejHYP4Rjhw4b&#10;hb7r1lscoBn33HwT7qBK33rVOUeljx3DtbQdV+/fh7MLe3CatuMKqvRJAnFimlATqKME68j27ThC&#10;lT5MdT7I5O3AVgZLx34Q7DEmi97Yw1Dz3rxKxrxAZUiFDehSbIEs782QoptKwO0a9SelVmKopHDf&#10;FCEzlmMWh+bncZiV7jDP8zDBPURVPkirZIJAH1raj/2Eeg+hn2Vl3EVvLKBnrc1gzDP2EOpFbt9L&#10;oPdtpypTmffTbhygOh+YmeXVwAH66MJ+HD94hArtAH3+nofwwJvveYFmYugF2kDqLZUsOrGszHYf&#10;Z2JHC7XjnxWmu9sAbf30MsxuqBWrwbbbVsPrBnetbRZoazuk0AL68a9oN1gaD21BdofTovGbecC5&#10;QH6d2+Sh1VX6LE/kupfeQf30AWS3DCOssAHlfUxkrroVE4fPorFBTV9d5kbVppIy9FTVYLihiWC3&#10;YkBduHX1qCmpQElOCdKSMpCVlWOeONXXO4QReuhDB5ZwI+G9gxDfe8ctuP+u23DvbTfjLnrp2+il&#10;pdI3nDiB65kcXkMYrty7YFT6NJXwFC/xp2ZmcJJAH6fSHSXQx6hwRwnEIVoP2Y8lQr1/fMSB2sSY&#10;0xLC5FGxwNAoPoUBW0ALZvltWRIv0G6wBfxuqvQCK8+CbvL1KvQSK5mGvQroIxZoqvOhBQfoJcbh&#10;pQNYOrjfAL1zegdmmRAKZOOfmRDu4jnv5lVGowsXecXZu32HgXk10Eah5zXW5WKg73ntLTzNRP4F&#10;ipESQwusCW+SaMMNsxPOPYhq5bDqLMthWji+vxhod6yG2B0C2kLtjrW2qbXDwEyIbZK4DLS6vQmz&#10;YjXQPqVmKYshz6w5HIx/JuD6cs/wB5m//UHUbF8w0xh4GvuRUtOFwQOnMXn0LKob27GtexATnd3o&#10;rW9AR1k5Ohn9tfUEugW9TW20Ik1o1ZwSuUXIJ9ClhSWmK3difBt95V5cd9WVuP2mG3Hv7bfhvjtv&#10;96r0jbiTyn0rX7vpiitwA1X6ukOHcNU+R6XPEJzTTMCu4GVeUJ8gVMdoPY4RMIF9hEAcJhiHqKRL&#10;VGzHVzNhJLgCeq9KwmOBvghmwTvYj9mBfuzs78O0WkC6u71KTdvC9y7ycxa9HvrATtoAKfSuXTjM&#10;czuyh/5WULM8tHu3sSAHCbqgPnTwIG3HAmamJjFJ1dfApjkCPc/fYzfLBcYiIVfsE9BU6P0E+gCB&#10;XmJCuET/fJAJ4WEBvXgAJw4eNZbj6utuwnV3P4DbX3wVT37+jbkN64JLcVdDvBJkG9q27J+tSjsK&#10;LZidMGOkvUnhvwPabrdAu8MC7F4XyKaFwwvxv2grbAjmx79SN7gDtco1FNpp1fDZDCaGbxJwPU5X&#10;GfJT/FEGTl6D1rmDmDx9HmWjOxHIJLB5ei9GFo4gr6IZVZWN9Jhj2NnbgxGNjyivQFdlNXrrdBe0&#10;bk/qM13OnRpVRhWvK6vAtpExTEt59iwYoG8j0PfcdjseuPtOPHj3HbifCeLdN9yAO665BrecOYub&#10;Tp7E+SNHcA0V/RyhOEs4zuyec6AmTCdpPQT1cUItoB2oaT8M1FRqbwvI/nF1vgholoLSQi3rQaB3&#10;EWgliwJ5bqAPMxoe2t2J7V2dmCLUu5hU7ub793iB3s+k9AA/e4mV6hCvGIek0rx6mCDcBxVclrde&#10;YiJ4gJbkACvx0oF9JjHcyfOaHBpg8inbozHfE+bYgnqB576XieE+2g4D9BSBnp7FQQJ9aI5XAi/Q&#10;Jw8ew+lTara7Cdff+xBuv/AqHv/0Kzyn9mg13Xnh/XOI3YA7MK+OF7w9hbIdvvieIHuhXQ20ALXb&#10;LbDusDBba+EOYzF0V4q5zUrrv7B0QFZplx2gf/8ToH9f+fznV37+Ba9z/a63P0LtriWMEuqTjzyN&#10;1oVjCCtrRFbnMLZSpfNqOhFfUIm66iYq4VbM9HRghErdXVmFnpp6dNU3YaSzCzsIg7qdexsa0dPY&#10;hO1Dw1icncc+qtfV587g1htvINC3GaAfYjwgtb7pJtx1/fW47corcbNLpa+mSl9JhTu7ZxfOzs/i&#10;DFX6ip3TOEVPepyqd3QHYWbCdmSSQHuhtkAr9ilZJMRGrQWmgCbMCgFt1FnKTJine7qxvZNXoc4O&#10;zHC7wN9rQOPVhZVHMB9khVII6MNU6cOsZDYOcX2J2w/wHOWx9/I89wn6A/txkDnBYcK9d3oG0/w9&#10;5gS1rhY8pz0Eeg8/Z4EqvZdeeh8t1X5dCWg5BPRBAm099MlDDtBXXncjzt//MG698Boe+uBzPE8w&#10;zL2FK1ox5JP/3boDsG2ys+EotGyHFFrW4w+z/JzCC647LLgWbjfoFua1gJbNMPbCe2e3mudWQ2zB&#10;NkC/rt4/zflMsN/8nd7ZQO20aliYNWPly7/8YmZzv+a5V9F84CROPvo0bnjpTYyfugFJjb1IbetD&#10;59whFLUOID63CmGJuehq7uRlfwd2dndhhND20Cv31DaYuzt2Dg+a8cq6u2S4tQUTBPzQ7j04euAA&#10;rjp7GrfccN4Aff9dd+Chewj1nXfggVtuwT0+lT6DG+mlzx+WSu/HVXsXcW5hHud4eT9LFTxNaKTU&#10;pgfR25SnOEIfuhpoR6kFteOpbc+i010umOmX+3qxkzDvoDJPtLfSbnQZD72PFeSAmgjpfw/rjnV6&#10;50Mzgkx2YIrLWp/BYZ6LwmxnHOB57ZuZMh0x+2e5DxPEg/v24xivOKeWDjK55O/GJNQ0DarrXuNS&#10;jP2Q9ZDtIMxeD+0otGM5jnkVWpbjymtvwA0PPoZbXnoD97/7KRPDn/H8d8uJoWI1zI7HXk4cNfj/&#10;FU1Z4AXZgq2WDQM0YVX7sw1BKoBV/lnnigV6NcgWbh/QBHiFZzb3Di7bCxvu9UvUcuGE4F2GWJ7Z&#10;jJcl2Bqc8qoeIEOFXrjzYQxdcT2ufeF13PnOxzjzyPPI7RlDcHEtigd3oLh7BFGZ5fCPzze3Vg20&#10;9eII/9idfd3ob2jAUHMLRtrbMEGYNehHd5BoshjdIa1E6graiKtOC+jrTTv0A7QbAvphWQ8C7qj0&#10;dVTpc7hFKn30qFHpa/YL6gWco/U4y8u4rMdpquBJwrOy1cMB2iSIVL+DDJW2SW+vgdkBejfVeW5w&#10;wHjmGZ7vlKxGZxsmqdAaDzLPZFBDVjU46viunTgmoKXQrMRLsh8TGtLKZYFN1RXMB42qUmF5Pkry&#10;Fvj+vawMB4z9kB2Zx3HCfZTJo8Z0G0vD8xHUuwm1lFpQy3rsn5zisXlM2g5ZjkPzFAQCffzwcZw6&#10;eQZnr7kB1xJoPST1vrc/MUCb27FcEFtwV6uy45dZEspXGCodZXY8s3MrlmM1zGAklzILVveyG2Zb&#10;Kiy4bqjdy1JnWxrPrHAB7AZZCq31S6y1cNsLe/OkeQqSkkPW0td+pQfil5249g7M33Qfbnz5bdzD&#10;y9iDH3yF+RvvRlxjN4JLGuBp6jGP5fVLKjATy2yOTkVP1wAvxZNU5A5MdHVgmx51PDaM0d5OtFSU&#10;o7W8DAPNTWaQz9mjVFxajpuuvxZ33yqgCfN9d+ORe+/Gw1Tp+6XS58/jzquvxm1elb7+CKFmYiWo&#10;r6RSm1YPAn2GgF2hpjxCdIwAKUFcTg63GpgvBlrd5FRE0+EyRKCVBNJqaDyHrAbVeaqrC7N9A/Td&#10;YzhMODU46gTtgwZIHaK9WdpO+7J1xCSdGiB1gFeDJcK7xCuEGbO9Y4IKS5ip7qbtmscQ1ItU7AO6&#10;acH47Tmq8xjmaD12sxTQalJ0gJbFYYVhZTmwY4oVRRZH/nw3FXoJxw8dxYnjVxDoG3Hdw0/ijlfe&#10;xd1vfIRn+ce/6B11ZwF2lt1NcxZmR5kF8yuEdtlqKPnTzPs2CLQXZjfI7rDbLcgKN7j/NqTSUuev&#10;BPWy1XDDvEqhHYgVTluzA7SaasxNlVJq1uLXfvsNj375HYbP3IiTDz+L+97/DPcJ6I++xg38wRrm&#10;D+PyjHIE59UgKKMUgekl2EyFviw2EyHxudg6uBWnF3cRgiGc2D+PY0eY8R/chW197fTXpbQjlfTV&#10;3Ti5fy/OX30ON52/jgp9Gx685y48fP89ePQ+xl1UaXrpe2+8EXdddy1uP8f9qNLnjx/H9YcP49ql&#10;A/TTe2k91OoxR6AdL32SsBwjOEcJ0dHt8tDjprXjkGmfHsMSQRHMy0BTFYcGMS+7YVo0ujGlW6w6&#10;2gzU0909mOsfYCUYxeEdVGiCeJIqfZRgHt4ugKnw4yP8rmoi1HGHTezfyuPzMxf0Os9Byd5unpNG&#10;5mn89CzPRdtkW/ZrVJ7auaXSvFoojEozAbWtHvvopZemdCsabcxO+mgCfWRxP04cPIIrjp/GmWtu&#10;wk1PvYi7Xn8fd735EZ78UoOUloF2wtoKB9qXua5Qc96rRqG9VkMwM5T4+ZJAV7jhXQ22AHYrsxto&#10;La+GWACvht32CK4FsZYf/eIHEz6g3Srt3JrDL6OmOoYGrLz2+x+498MvMHblLTj/wht49NOv8dgX&#10;3+GhT77CXe99ih3X3IqE+j7ElrQgOL0UIYyNsVnQNGB+MdkIS8nD3I5p3HjsCB6/73YcO7oHC3Nq&#10;9+3HeFMN+mvKmXB18tK50wzsF9B33X47gaY6P+AA/djdd+GhO+7AvTffgruvP487rrrKeGm1S5+n&#10;sl93aMn4aV+CSBtwmqAJ6ONUzmNMCm1Lh1XpJQKyAmjaiEV6191U5l1MBGf7e2kv6J2N3Whn2UXr&#10;0YvZnj7sHxliBdlKS8NjE+wlQryzsxPdFdUo1zNfCkuwrbWdxxnAHiqtBkbtGVWbtUJNfeNmgNPW&#10;rm50VFWhvbwCoy0tptlQLSYzvELYLvg5003P94yqIiwD7Sg0bYdph1Zb9z4cY+W+4gQtxw234+5X&#10;3sK9b3+Mu2k5nvjie29S6PhkhYHYKPIfjip7FflVb+mzGhZoYzMcZV4NtIaKuqE2Hpo+28LshtrC&#10;fDHQK3sM7bYnvlkJs4XYXSpWAK1S6mxGXbGU5dCypoMS0Le99RF23fog7mD5wEdf4ZFPv8UTX35P&#10;qL/E1UwWi8d3Ib9rAsmlzWYag03xOQiIz4JfQhb+HpkC/4RMTBPqO64/h7Mn9uP6s4dxemEKW5ur&#10;sbWpDnsG+7BE+G646hxuvelG3H3H7XjoXsJ8/3147L778CjhfpDb7iPQSg7vZHJ427mzuPnUKdxw&#10;7CgTxIO4jip9lVHp3TgzLx9N20G1O0EFPEZ1PkIAD9MCSKUddR41sX+UFoGxSKD3UJ0F8xzVWU2P&#10;M0wGpwiyYJ7m+k765xl6/nm+foDvPchj7ef7ppjs9paVozYrF+WeLFSmZ6G1sBjD9Q3Y3tFpxmLP&#10;ypMPDXhnf+o3d6R3aTqE6lqMNLXwM3pMy4bs1wxhVhioZYHk66nSNkE0QNNOmVaVuV04vGfBTEF8&#10;7NARnCDQ19z1IB5+7xPc/86nuP+9z8woyRcJ0MuETPEKAX3FQiyoVdoQ4CwFswX6omY6b5gWDpay&#10;Hia8y6YJT3B/u9yqIVBtacEWtE5JmAnsU99wO+NJKvJTZgpdJ6xPVriV2ZSfexXaPnDRlBo6KEVm&#10;cvgyw87jYDw1Xz9/4S3M3/IAvfMXeOjTb/DY59/T4/yMRz/7Gg9/9i3Gr7wZ2T3jKO0cQ1hmGfyS&#10;8xBg7iHMxOXRHvxXKKFOyoHG/d50fBG3nj2CpQn+YR1NWKQiHuQl+SD95XVXnsbNt92EO++4jUDf&#10;S6AfwOOMR+mjH1RHy603O0BrmCltxy1MIm86cRw3HDlEL71kmvEE9FlrOwj0KQO023I43eEHqapL&#10;tAMHBDSVcIHqPE/Y3DBPS5WpooJN7dCzA1ToPio3t+t1tX5MMtEdravDkIl6DNbWYqCGV57qGi7X&#10;YZzKO0nvbW4BY4x3dcJM6MjQVAtj7fTn/Iypvn5MU5mnWEFmeE5mlJ9LqeWrre1wgJ6m3SDQu+Zx&#10;ZIHJJIE+fvgYTp5mjvHE83ji46/xIGF+mFfXp/h/XSBcL30vqKnMDKPEjFcJpQ9mhhvmFQrtAtkH&#10;s9eG+IB2hRnjwVitzquBdqBWyfWvqNqMJ7/SYKTlNue1wsBMK/UIrz4rgH6NABvvLHipxoLazHP2&#10;s/Pk0Zd/+QPX0mos3vkw7vvwSzxMy/Eks86n+QM98RVrx2ffMFF8F4WD21HRtxVxRbWIyClHSFKe&#10;sR2bZD/opTfGZSEiMduM2zg6O4UrprfjBCE+wUv28ZkdODo9hatPHsMtt96IO2+lh777Xjz20IN4&#10;/MEHCfY9eOiuO3CfOllu9AJ95ZXGdtx08gRupO24XsmhsR17vLaDKs1k7QpWouOE+qixHfSpPqBH&#10;CTP9LWHZR2gWjHcm0N5mOgfmDpMITvUQ4r4+0/KxS0pLpd5BizHRSpgbmzCiVpz6egyxHCDY/YKa&#10;MUjAR5ubMd7WbiajGSH8ArmfMdCiu2PaMdqmexw7sLWzm3lFv5nPY4oxTWU2w1eHaGdoOZy2aXlw&#10;Wg4mumqLXto56zR5LhLoJSaFR0/g9LU34dE3P8BTn9EWvv85HqcAPcM//0UCZEbdGZVm0k9IDdBU&#10;5JVALzfRmdF1Bma1O9sOFW1T6YDrBtrC7gbaWhELs41lmO0yS0IsmB2gCbMXaLcy21CX9yME2paX&#10;WHitX/b5Zi/QL/7ML0/I9YHXv/Q2jj/8DP3zN3j4ky/MnGm680An+tDHnxvFHjt+JUo6hpFe2Yr4&#10;/BrEpBcjKCkb/snZtCFF2BiTjktDUvGP0GTEeXLQxT9119gQEyj5xEEM8w/dRVtyGxO/O2+jh773&#10;fgO04hEC/cA99NC3O0BrwNJtV3mBPnUCNxwn0IcOmuTQacJzOlp8QBsfvW0F0EtjIz6g91IJ9whW&#10;qvOs1NnA3GlimhZDTXXTutuFnlg3CMyxnCHkk7rDRbdsNTVhkDAPMwYFthfuYU0VxtdGvGqsm23V&#10;ZNnPijBAmIcYI5rbuYMw9+iGgmECPUqgl2OaMM8Mj/mAVifLXgK9T72S6rzZQ6D37cfJI0dpN07j&#10;hnsexNO8cv5L/xWvqPLPT1PBLhAuKbMbXguzVW0TXLcwG6ANwA7UvvAC7QZ4NdwWaKmxVWmxtFqt&#10;beiKL6BNEOh/EWB364ZPla3VYGnjEfJ3iRtmASzLYZTaAM1ttByv/PqHqT3Xv/wWTj/5ItX4WzxO&#10;P+YG+l9ffsdt3+PaZ16mQk+guKEbGWWNiM8tR2haDsIzixCWUYi/hyXisogUAh2H/5dfJP4rKNbM&#10;dRdM5Q6I8mBTSALSsopxjpDeeftteOCBB5aBfuA+KvZdVOhbcY8X6FuvPIebz9BynDxJH02gjxx2&#10;bMd++eh5YzuuoI8+RW9+YmpyDaAF8xDVeYi2ZxC75Z2tOgvmTqkzS9oNAa27x3Wny6wXaq3r/kTd&#10;ST5GUDWZzUhzi0nuFGMqtU0wM9SJJJgN1O0dGG7vpGLzvZ08Ri9hHhjCDqrxDikzIVZMe4HeOXIx&#10;0AeUEO6aw+GFRRxbOojTx6jO567BPc+/jBfU1PXJ13iUV9Sn+Ic/SbW+QIh8/tnEMtAv8X+0QJt1&#10;lgoDteBm6O5v0+JBWJ0Q8M7yC985EPvapfnas4RZA9p8IPOK/sy32vYb16XYTlJoYPaqtfHNFmaW&#10;K9SZ8egXVGOGyofJ3CMCWrZDQLtVWSHrYR7zxdBDYjTEULPpPEV/c9Pr7+Hs0y85ySB/LCWE9t4w&#10;QS3bcT9/vPkrb0JhbTvyqluQmF+J0JRcBKfmYQuTwssik/HP8P8vY3/ZJseVdWuj+invuc7Zez/d&#10;bWZGWZZlkVkyycwgyZIFFlMxc4mZmZlLKjEzM1OJbfd8xz1XrKqU7O59PswrICMjsyrvGDHmXBBN&#10;/XFu/3r+Nbv3xUZ2nyD+1zOv233PvWb3PdPIHqvf3AqV4CyRX16qpHDVyuW2dlWVVa9cYVWLl8hD&#10;z/N+HfNpMZygpNCBlkI70ImP7h+Apnw3qiDXRuYpMfwvQJfLapQK0sK7YM6qBbqTj0PMFfCxpx2J&#10;HXPq0YxPqyfz2vWTqjM2sR9jEmUv+v3aPoCewN5TiWMP+eWeeq1nh47WS765T0dmKtU5una3TNkL&#10;YM4RvNmC12HWem4SsTkcoOkIBdD06htcXmEjBg+xsVLncdNm26rDJ2y7BGe9gF4rH406rwdoWQaf&#10;dKY2gPdOhWY9btcCrYi16Z2yKg7yNaAnWBfQCgdYr8WSXVTlOjXW9hXBrNhcA9R1VQ6qG3HpCaDg&#10;9ZZBsRahBmRilZJAokpAR6j/A9DUowFaXzQBeucNfRl90KIjZ2zC5j1e4aDgvUYAu+HXl2K5UR+8&#10;QkBP37DTfu6aZl9LpVt++pNPNvNCsw/sySYt7JGGb9n9Uun7Xmpi9yruebGxrz+YPO/7Xin2P59t&#10;aO3lsRfJLy+RIgP0utWrHOqqJUts6Zy53ul/3qRJNnv8WJs5epTNGDHMpg+VOg/GclQK6DL5aIDO&#10;t9GFebVApyaF2I3KXt0FczfB3NWKBWa+1LZWmSPMCq9uyNsyzRhN0vlefQgd/YE6W+9nzuoMncMn&#10;n9HxDrkAj1ORxaAPC1MiAHLfTr/peCZ27G5Z3QSz1NlBVuKX05dBsVqyrcjr3dfy+/SzAu9Wmm4l&#10;GVlWTlJYVGTD+jMF8QgbPWq8TV6wVMngeduWAL3uzJUA9Nm/Ah3Uus5+xEC1ibuTQ9TZfTQAC2bU&#10;OViSoM4R6LtBrgMahQ4wb675U/vrfDUgR6jpgOQWA6shxXZlFl/4ZAeYpQAG6KrzV/9vQOsPQqE9&#10;GeSL6wvpQ1acuGiTtuy15Vpu0ofgpRlf6H+ItrfpNoJ6L9533DIqhtnPbbrZJ5+2sWbMRtr8Iwf6&#10;YXno+2U5/ilV/ucLAvqFplLpJoL8da2/Zv98/lX7x7ON7MMvf7D5c2bbMpq9q1bUKvTKxYsD0NPD&#10;KJZZ4+QXR420aYk6TxnU3yYPKLeJlSVS6AJX6Ag0HjoCHf2zA929q5UKxiKBSL+TVKBJCok8YMdq&#10;4J0FMxPYxFEuwO2AM+GMgrGIWSR2JI2yKplS4nTZizQlhR6sy2qky2ZkduI4XRBd6GvdS++XtRDE&#10;9IfOkwozWBaocxV5Apw+0nVAZ1sFrYTeB2aQgB5po8dNthkr19qmizW2HbUTzFgNEkIUGlvB8woD&#10;0CwBOMCbCnSMVKABNy5R5J3X/m07BOR2RnwnqhxBjss7Yb4piAWwK3RYAnR8vRZoRfTMtVYj8cur&#10;E2V2dT4X1HmVnIInhnpdQOtL1wKtP4IAZC3DqGDdOpQVb5L0V526bFME9DJlzVxpay/U+H6uVJaA&#10;Tb/VRUdOWeXE2dambQ/79pv21uL9b+ylpkx8/oE91vA9WY43pc7N7Z6Xmtk/nxPYz75u977QyO55&#10;vqH9S+r8z2df0/Hv2YTx45UULrSq5csc6DXy03joJQJ9wbSpNkcJ4cyxo236iOE2Reo8efAAmzyw&#10;QjCX2oTyYgGtpFBAjymgjzSNK6HH3aD00Ce6UnajrGc3r38XUo7r3NFyE5gd6o4BaKoZTH1AR6Ui&#10;EkeBTF8PhnH52MQkWC+WZSiUD6Yxxb24VDhbHjnrl18ts207S2/zi6KdtnX+drI2HbrI4pCI0pjT&#10;R++nL3aGFaVn+vArRq4w4rsWaAGen4z8LhbQ5TkJ0AMH28gRo230hMk2b8M27yq6lQYJCQzqHBS6&#10;RhACsn5fV+awXre8E2YPr0/XKXTw1X8K5MQ3KxxmhdebBWdqRQNYiWgrwjp+OUQAPfhnYPYJze9K&#10;AlOBxiu7Mt8V7AP2BOj/Hluv6kP1gdW6wqdu2Wfz5aX50gCN7QBk7AZ/EAMZl5w6byMXVNkvHfva&#10;99//ap9+8qM1aP6xkj9B/VpLe7j+23b/C83tvuebCWL5ZwF93wuN7aH6siHPNtL2a/awrEhhSZlV&#10;LVusqCvdrQLo2TNtwZQp7p9nSp2nDhtqk4cMtIkD+9tErEaF1Lms2MaRFBYJaG8tpMqRJqDpC00f&#10;C5q4lQT2oAGFxpIOlttJAHdonwK09skXU3OmoYXmcBpdSmh8kSLTCEMzebkStkr52wqpa7lUtkzW&#10;obSzVF8wF7braAW/dLT81u0s/+e2lqfI/VHLn9pZwc+/WpFeKxTYJR27WllneflufXShMKE7UIfI&#10;E8R3Aq2QejP6m66mjIIZKv88avQYGzVpii3Zud8HxW6+dM3WCmLUOQK9S79V8MnEbSlzWP5HoBV3&#10;Ai2b4cpM8vfX2nMEOEYqsETqempEdV6HX06BGZAjzGtIBEn+Etvhyqz9KHWMvwXarUayTuPK1ms3&#10;BauuGp1k9q7DNn3r3lCK0RdZdeqClsGSADRfqkq+bdqGHdY9o9h++OFX+/brX6zJO5/ZM1Lo55t+&#10;bI83eNceeulNu19A3/dcY3tAluMBAf3gi6/b/YL5Pvnoe595zX5s08EWL5gnlV7sQFcvX25VixaG&#10;keBTJstuhEGzTG0wSeo8vn+FjSsvsbF4Z8WYEtmNItmN/Bwbniu7kS11zgBomrppEexqRd1+k5LS&#10;OCKf3LG95SiJy5G/BehamGVHqH6USqHLBHSZVJoSX4W2K7sp5H8r6azUqYtVKioEaOlPv1jpd62t&#10;+OvvrejLb63gs6+s4JMvLf8TLT/9xvIU+Z/pta9+sOLvfrbi79ta6c/trbR9ZyuV/SjVRVIsa1Gc&#10;mRVUOsV2EAzT4rWKvHxPCIcNHWajxoyzMdNnW9XBk7YDr0rlSZZjq8AAaqzHbkFYB3RU6d8F9l9r&#10;0UTcdwfQV6XQSghTQYYHlnjoVJAjwHDxn2CuC6wGEN+pzLVAx3WFe+YkAHml8oM7gI7D2VOBZrmT&#10;J+xfv6EvG2BdeOCEl+a8X4D+MfTpWEe1I/kj1koVeG3mjv3uo9u0/s1++q6Dvfnel/b06y3tuWYC&#10;uuG79miDt+3hl98UxI39wTgPCOQHFQ8928geEtz3PNXIGjVraVOV+K2k0iGVXr1smVVRtps7OwF6&#10;jE2T3ZgsuzFhYKWNrSizMYBcVmijBfMowTxK/nmE/POwHNmNrH4Cmv7PQZ0BuhB1TmDO7tCuVqGj&#10;f86XFSnSMSUCu0xRIbgrCdmQSvnj/h06WaXsRH8BXPH1j1b5+fdW8cnXVvL+J1bSopUVvv2+Fbz5&#10;nuW90cLy3nrfspq/Z9lvtrTsdz60rHc/styWrSz/o88s/9OvBLgg//oHK9K5inRRYEPwy67QCcgR&#10;aoAuycq2yvxCG1zR34YPG2kjxyghXLTUNpyusR0Sma36LUgId8i3AvUm3ZYB2pO9WssRA8D/S7XD&#10;gZaHjkAnJTpAri0MUI4D6sQ/RyZSoU2FPHXdI1FogE1V6VSYI9wESSA2IwJN3AH03esMb2edpBAf&#10;vVVQL5d/niofvVoqvPPWv2U1BLCA5stsxP9cuu7LBQdPWNmYafZrh97204+d7c33v/JHvL34xkf2&#10;+Gtv2yMN3rRH6r9hDzwniF+QMmv5oPzzQ881EtwotZT7mYZWXFqeNKgoli714VhLpdAMmJ01brSA&#10;Hia7McjGKxEcLd88Wr4ZmEcX5zvQIwuCOg+R3RicqWQwPXjnUnlnOiDlS51zOwWYs35ta1ntftGS&#10;HnUdZEM6WYFUuqiTLIHWiVIBXPFrJ+sPxD//YuXffm/lX3xtA1p9aWWCtFDev7Dpu5bX+E3Lf62Z&#10;5b/a1HIV2Q2bWVajNyz9teaW8fpbltXkHcto9q5lCfi8FgHsLEU2cH/xrRVJsQva4ud5IkAPL9/l&#10;xmqHgMZfl2TnWEVRsQ0aOMhGjRprI8ZMsFlrNttWKdx2knXB4EALvq36TTZekELXQhohDgG0gB5g&#10;DzA7yCSAigg0yaD7Z8V2AbwtAdqDCwcvrfXUqb5SIxXs1GUMWp+pQROpKs3YwQCy1FkQA/OqxGZU&#10;nRPUZ/HR8tCpIN8dQaFpBeIL3/IpVFedumTTtu6zlScueMvRlhqBDMR4H518oz6c4vnKkxdt+MzF&#10;1vG3dPupTVd7+5Nv7IU3P7CX3vzIntaP/nCDN+xBnpYqu3Hf8wIYy6El6vzAc6/bg0oW//VUA/tJ&#10;SuVDsBZJmRVVAhoPHUaAC+jhshvyz2P7lwroO2EeUZgrdc6yYbIaQ7P7JUCH7pwlArqAVj8lgtn0&#10;omv/i2W0a2PpvygEdbZsRz4dkARUfpv27n8LfvjZSn9oYxWyCOWCrqzV51bY4kMreud9K2z+rmU3&#10;am6ZArZfgybW76XXLPOlRpb1wmuW9XJjy6rf2DJfaWxprzSx9Feb6Zimlt7kbUt7q4X1kYL3faul&#10;9VL0FtwZH39laa2+td/e/8y6ffpl6OMhzx4bXPIBWv65lOkSiott8KBh3v95xIRptnjnIdusHz3a&#10;jPUJ0Fu45cuC4IdTlTes11mNVNtB/47YBL4TdU4Bmho0Sg3QsWzrSWES5FxRof9OqWOE/XXlOjon&#10;rb8QoPZSnStyCKxIXHdlTmxGjJWyVP81KXSFTgEagDdIjefuOWwrjp9Rhku7vr6svgw+evXpK97n&#10;liu1WgnIjDVbrbd8dOduGfbO599Z/XdbCegPZTta2iMNZTfqN7d7XxC4Sgz/QWL4XFOpcyOpdVBo&#10;gG7yzkc2e+p0W7lggS1fMF/LeSEpnCrLMZb57oYGoCsFdFkAeiQwo8z5shqJdw52o4/8cx3QsYMR&#10;jScZgrhf2zbWp/XPgloq3a6D9ZSFaPPuh/aTbEIX2Ye+H35uGR9+ZrkCueTzr6241WeWJaB7v/mu&#10;9XlbluLLry3/++8t6/MvrMeb71i/9z6w3E+/sBxF+oetrM977+u4ltZD8Pd8V+s6T+8vBe/3P1lG&#10;67bW/evvrO+Pbeyb5i2t6eMvW/OnXrafdbGk/arv162bpTNVmZSapJC57cpy82wAFY5Bw22YgB4l&#10;/7xs/3G3FlsEAokgvjkCzTRutb3r/v8IB1rHo9KhuvF7bYugtwomyhyB/gvUCcypQLOshTvpjESf&#10;DZq8aaxbx0WIh3aQg7VwhVas0foq/T0oc61Ke2ifYuXZK0Gh/06lgzrrinSg8UuhU8o2gV117LQt&#10;O3xCf9xt76BCQsgfU32mRlcX5aLbtlYftHDHAUsvHmidembYR0qQmn74pTVo/pHVf+NDe6oxD69/&#10;2+5/kRbDxvbPZ+WdAVpJ4n3afuCFpnbPcw3tMalb/8oBSgYXmU9rMH+OW475TLUrhZ46PAA9zhW6&#10;yIF2ZRbQw/DOCdCoM0D379fLynv3CEDLCwN0hixG2i9trffPPyl+tLS2be23r76zN1941ZoJqpYv&#10;NrJ2sgJ9fvjJushe9JVS91fSVq5EMeeXdtbl8690QbS3Abk5VpIpv6sLhX05v3Wx8qwsK07r59Md&#10;9PzpZ8vgAurSJfSe69fPemk7XYkm89r1ErQZshRvNXrLnr3vWXtXVuxXPpcWR2+sCUDHhLAyv8AG&#10;llXY4MEjbKiAHjZ5hi3cedAhBuZ152pssyCJQFPKi7BGdY6KXKfWd+67I2QnADomgl6iS0C+G2aK&#10;CJvESgQ6FeqoxqF3HR2RUjojCWaCZm/30lLjdSj2RYoSN221YMZa1FkPIA/2g/VaoGkVvPvpR/6g&#10;cgEdWoFuhzZ8Qc2zoxftPax/1lX3Vlv1xfgj1ukqqZa33iwftE7/1OWHTlnmwJHWpmtva/ntT9bk&#10;gy/sVcH8Cs3gjd4R0G/Zw680t3toApfdePj5ZlLnxnavfDRN4Pc83dD+92MvWMeOXW3pwrm2iE5J&#10;c2bawpnT6izHCCwHFY5SG1smhS6WbwZor2xkCeb0BOi6hLC8D0B3d4WmF11G+/ZS57bWS8D1+fln&#10;69u6jX2tBO7Vh5+zxk/Wtzeea2A/f/KVN1N3adveOv/cRh42TaFErVdP692+nY886V9cZGX5ud6H&#10;ubvOwfNVSpltlHmh9XqXNm2tn6DN5X2Z6T6xDDP39+wuwAV0piBNV9LXTBdx4yca2FeN37Vu3/7g&#10;zel9mc+arqW9ellBuhJC2Y3yokLrr4RwoCzHsGGjbcCoiTZ9ww5bq6Rwg3zlWgkM4oLX3cydU78L&#10;SptqO2KkAp26LwYNMij0duAVzAAcwf4rzElovzekxNB3QYndVuhC83WUWQDX9bATO1yMgtlLeAIX&#10;mNee17qCfs+AWws0IMs/V+vv5bV6tSAnSwKQ60Lb+gdgL4AXP7VZtmPx3iNKOC75LWkbNU+uOvfR&#10;Na4M1DzXnL5kxeOmWafeWfbRj79YU/no19/7zIF+pvF79lB9eeiXmkqlmwji1+3eZ6TOAvpfAvkB&#10;Af2Q1v/n8fr29nsf2/QpE23xvNnBbsyYKqAn2GyewzJyiE0e2t8mCOjx5fjnCHR20h2V6gZAh5Jd&#10;fyWF5X2xHBHoDu6Z+7ZpbT2kwL0FdJ82baytlLGVvl8LJauNHn7aPnq1iXX86nv75v1PfDQKHfB5&#10;KFBunz7+hNji3Eyf+7lEdwUeUcEjK5jsvFz2p1TfJT8r3XpoX5pey0nrazkOdI5lZ2Zad/qDZGZI&#10;fftY7+9b2xcNmtt3TVrYr7Ik9AehOZ0nB6TrjkIf6UK9tzg312cvrSgrt4EDBll5+WDrUzDAJq3Z&#10;ZiuPntdvc1VQ3wiJm0BCsRkk69bhb4C+G+C798U+HYhbqir/R5iT2HwFqP9wYGNEJY7KHNaDQodt&#10;VDk1gDzEWh0bYWa5RiCvEdDAzno9V+EE5L+LXbeD/dh+g7FoOhbbodvF0gPHbPWJsw4049QAmtbC&#10;Tdwm6Awjy7FOUA+eucjSCvrb17/8Zm99/r01bvGFNXznU3uu6fv2aAMU+k17gFZD99BNtJQ6U/F4&#10;JsQ9T79q9z9d37Kz823J3DkO8/zpUwT0RJs9YYxNHzVMQA+wiQPKBHShjSkB6Gwlg5mh9pwjmJUQ&#10;DhLUA2lUkUr/J6BRaPo046P7/NTaOn/8uXV4+0NrLb//vWxHm4bN7cPHnrdPlfAxAiWnb2/r3bGL&#10;tf7sWy+hFeVkW0F2pqXr3DwKuTzOBS2gc3IyracsSppey5NC52dkWJFUNqdfhvXo0EnJaVdL//hL&#10;69nkPeuqHKO3EsM++j6ZTLTerbs/lTaLviO6kAqzMqw4P89KdEcoLy2xgYOHWLfeOfZNh342fvVW&#10;W3rwtFWfpEPSLQEtFRXQJIgs6XsB0LHa8d8iwkz/D8ItprZpGQTWu2Emj0rdzzaqTBM3INPcHYFm&#10;6dZCULKM63GbJZCmLglvXFG4OivWKChGrGVdy78AjVJHdfb5gwW0PyhGIPs/Quv8cSuPnLbl9Oji&#10;jyUxTMp1W6QClIo2CGjq0eNXbrB+hQOtY89M+/Dr1va6YH717c/shWaU71Dpt+SZpdLyz/dreY9g&#10;fuBZKbQSwgefbmAPP/O6/eOJ+vZBq69sDpPMzJhs86ZOsnmTJ9gcgB4dgJ40sMImVBTZ2ATo4fmZ&#10;XnseJqBDUpjuCj0gnclkAtCMSqkDuo2irWBWYqh1bEh661+sD4mawO75RgvrKqC71W9i3Rs2VXL3&#10;nmV8/Km1btTcflBkUQnpKlgV6QK0y8+trSw720pkK/JkNzJlJbq2bmc9dM60XztatqJQx/X7/Fvr&#10;9oYAFsh95Z1z3/vECnXh50ipc+XBs+W9mWidESzZPJgIq6OLxoEuKbLKygrLLSq19z/90d7/tqMN&#10;XbjalghoVHqzbtXbBFEEGoWmlxxgori14CaKnarMqV1JWfdKhyJ26K/10YCbwBuBjhH2BaBTYU4F&#10;mgiqHIHW0gGWGmu5VncZlNehPi91TkD2AHAHOUS1lLqee2R61AncHUD9O+v64rcEKkDrdeZgCD2s&#10;bofRwVquO33RVhw66R1gsBwbBS+WY5v+EEZJ0EK1QdtTN2y3zLKh1iO9wFp93caaynK8/t7n1uCd&#10;z+zRhu/Y/fWl0C80s4eebWL3uUrLT6PKT71qD8uGPCbVvu/p1+wRWZBS/XALZk2zOdiNSViOsTZr&#10;zHAlhgNt8mD6cBTbuDJsR66NLAgqDdQOtLz0INmOAdSh+9IXQ4mYrAIDc0kKmZ4gnflCfhFwAjxD&#10;65TusgV2jiDP/eZ7y/3kSyto+bEVv/u+Fb3xruU3bGaFr71lRfK6eU3etczX37b0Zu9ZnzdbWo+3&#10;37ceLT6ybrIofb/83rp+9IX91PAt6yxoe+rC6CdbkdP4HcvUdo7eny8blgfMn35nFa07WHGHLlbE&#10;dGqyNLl9eil6W16/PlYsoIsFdGmh1L+02PoPGGDfte1iLzb5wN757CcrnjBLuctZqzrCkKuQoAM0&#10;Uxiw3K7kLAAtYBN4I8wR6LgeYQ7+WVxc526cUuXQb71NlobPSAW7DmYUOqo0CWGdrYgQR8iBeb0C&#10;z4wKrxHAwOvrijvWUWQ/JqiyAy0BdQ+947YJaKAOQIdAmZPlTf1Rt/5dO1phF9tS5C3y0auk0tv1&#10;JbdfDUDzB5A0bJZfW33qomezM7bstrwBo6xL31z76udO9s7H31jz97+wxu99YY83eFt2o5k9oni6&#10;/hv2iLJ6ynYAfI+Sovuees0eku2498kG9s9HXrZWUump40fbnIljBPR4b/qeKcsxdfggmyKgJ/Uv&#10;qbUdo1JtRwQa2yHLAdC0FBZ1/80bT0gMKd1lCmyCde+U1LmTFfzW2Qo7dbbi9h2s9Oe2VvbVd1Yi&#10;ZS5t8bH1f+9DGyRoB7dsZYPe+8hKGr9tZU3fsaLX37ICGk8EfLoUPePVZta3QVPrrb8vo0Ezy9NF&#10;UNjwbSt/60OraNHKKj/4zEo//Fzn/dpKv/rJStt2tNLuvawkLdOfdUjwIE+iCKDl00vln8vLy6yv&#10;rNgLzVspyX7fmn30tf1WUOmP3APotacuCzZUWjZA6uxA1zDZTLjb+h0XcAVphPfvYKa6QacmqiUE&#10;jTbRm9MKuV3qG6Emar219tWCXVvh+CvUwOzrCaRuKWBI6zHY555Z6+uSCDCHqBbQVbK49bYJ6G2/&#10;C9jbobtonf1IkkQUOQGalkIK7ExIsvXydbcdgO0eWpYDD80VzD+vWgkhCr1w3zErHz3N0vIq7Id2&#10;3QPQLT+3Zu98bi/pR3hcID9Rv7k9peTw8Rca2SPUoJ9qKJjr4n4p9r0C/MHHXrI+PXragsnjbMa4&#10;kTZz3BibKcsxbcQgmzq00iYPIDEMQI8uzLGR+VkONA0rQ9xLp7uP9sSwT08r7hmmKWAwLAB7v2dA&#10;1jY95YrkeYuVsBFl8rBlHTpKPdtaudS67JMvrfKjzwXkh1Ypxe6vGCBVBvCBShr7v9nCKpu9Y5VN&#10;37WyJoJcalyqRK9ESl4iRS6VxagAaCW8pYqiDz61ok++spJvf7ayjl19IpnSnFwr4dFwWUyAnhYi&#10;K8sKZTdKCwqtQHest2VPHnjlXXvitRb2mu5+rdp1tfHrtiq/uWwrD5+TSuv3EVwBZsAE5DqgPVyt&#10;WdaBzMgWIkIN0LzfgQbiJCLgWxOYvRtx8ll+ISmCeqPUKPKdMEegWeKDAZP6cvDJsd6cAnYqxGev&#10;1i69nCdnUG+LYL0T6D/9IYoEqr1LwAP0zpvMxaA/4AZQ60vLZqw+cc42nL0iVQbo0NsOX7VBV9ca&#10;EkPtW3nsvA2eusCySwbbt2262bsff2tvfvClNVdy+HKT9+3JBu/Ywy80tcdeaGJPvNjUnpT9eES+&#10;+UGpMwp9v9T6XiWF/3ryFbvnsVftVanbmKGDbfrYkTZt9Ei3HNNHDrFpwwbYlEH0tKNjEp2Scm2U&#10;bMfwxHYMUQzOyZDtqOucVNarm0MLvIwhpHM/iSLemoGy9Kwrl38t79nTKhUDu3e3/vK1/ZUQ9v+p&#10;jZV//o1VyF9XfNDKyt75wEplNyoFdf933rfK5sD8plW+/qZVyFaUNnrTirVEvYGaZbEUvVRQF77z&#10;seV/+KUVuTp3sIreuuDychU8OyVPFiOndkb/gpwcAZ1jFSVl+n92tkf1/3hEuciTsm8N32llLb/5&#10;xfLGTrXVxy5Z1eELSg4vOXQRsjBkqq5iFSNuexUkQlwLtJRY69x9a1UaoJNzOrwoMr8/of3+eckS&#10;gUOlQ/eIvyp0KtiA7P2dBSgA37HUa3U2I0RMBlcL5iqA3i5ot8lDA7A3oiQgx6C/xi7B7E8R1R9N&#10;csgIFnzYWtkKvPQOAb0tubVwq2FJhQPftkkfOGHpOisYNNbadU2zj7/4yd798Gt764Ov/LmFz73e&#10;QpZDPloJ4YPPN5FvbuyJ4EOC+UEpMwniPUoO73n8FbvviVftnodetDY/t5dCj7JpI4fajNHDbcao&#10;oQ701CF1tmNs8Z0qTfmOmrQDrcQw2o7Q466L+2k6KrFOl9JSJY08ZKiCAbTysAMVg3v1skG9etig&#10;Ht1ssGzIgDa/WMW3P1jFFwJbHrn83VZW8c5HAlqqLYXu31xK3PgN2RABrchVMpkvwAuavG35grlY&#10;yWDxe62sUO8toWeeYC6T1WAG00p5ZJ6gVaEozsm2fNkOHleRnyvFLiy0Xt3T7blGLaTOze1BxeON&#10;3rVnm8t2yIN3zC6xhbuP2urjFyU6F2qhcqD1+3jztSJ00g8RhlIl4c3a2u8Ap0YdzHhnV2MBfMd2&#10;AnFt6HP5bIoFtE9sSkBmACwQb0hAjoE3RoWD4oZGlKjO+OoIcQzf9oRQKk3nJAeXKgbwSqUjyLVg&#10;A7ICla69ipPlBmZPOnneduhWsl1/GMafxIDbD4khkPMHTVu73UpHTrXe6YX2zbftrMUHXwvqb+w1&#10;qdOLTVvaY3hp+keTFMpD3694iDr0swL6OXnpZxrKRytRfOIV+8cjL9nTLzby5//NFMw0rEwbMdim&#10;4aOxHQPLbGIFfaELbEyi0qnJoQONj6aBpTfdNFFirIVUudtvWu/i+4CdTkz+GIu03j5ka3BfRT+B&#10;3aeHDRXYg6XkA3791QYoaez/7Y/WP1HssvdbWalUukSJY+kb71mR1Dq/yVtKHAWybEiBQC8W9EUf&#10;fGJFn31tJd//bCXtgFkXD3NtyFLER8FVFAloeWbq2EUCvbQg13Kk2m+0/MKeeOVte/QVKfQrbzjQ&#10;j7/+nr3a8jP7sn0PG79qk0+hi+hsEiSISwA6AMnS+2MkEbeBedc13ZGBV8fFrqK8pzYEqvtjfmug&#10;1fIvICscZH1uXHpzfIRZ32kDkQANnHFJGc6h1naAOViQqMp/BzVAEwHouyIVbMLhJnQ7ihkysfmC&#10;rorjZ/Vlr/ntyMeT6dbkXir5Q4g52/ZZ2ejplpFdbj/+1Mne/+hbayGgm7z7iT3fuIU98eq73pWU&#10;Zu8Hnm9s9z5L6U5wPyNVflZBYuh+WnBLtf/x2Av28adf2mQp9HQBPXX4EMEshVZMG1JpkxIvPbYk&#10;38akqrSAHpzUo5l/LtiO7g5wBJsmcSogeOxKwUtVhAuAkl8Iraf3tiECfYjUe5DeM1CJZf927a3y&#10;p9ZWKbArvvjWyj/50kpkRYrlqQvlr/NkRfLf/dDytV0gkAs/+cLyvvrG8n/82Yo7dLKyHr184pjK&#10;3FyfiTQ+17C8ON8KpcoF2RlW4qAX2c9ScrrcPvryG/aYEuonG7xpT736jj2p/2ODt1rZu5+3tqJx&#10;s3wKXdoE8NGpQKeC7ABf1+99B9B6je0keI2oAzokgdyJ3R8ny6367R3wBObUcB4UrtBYjAizgLxD&#10;oSOgWkaYPSSQqeASqdurz9R41Ivwsvw7kLcptkdLgpJjOUgO5a22KhEEaAZjcpUyNB2oSQ75I7iS&#10;aWhhssCySbOtd2ax/fBzZ2v1yQ/24UffW+O3W9kLTVBo5up4w2G+T0nhP5UAPqTlg88rIXzuFW3L&#10;Pz/d0P71lNYff8Gbwx/Wazm6DaPQAD112CDZjoE2bWh/m4yXrizyEh7Ww710bbUjaWARqKhvhDpG&#10;aW8tpcA+e6iUGZgJ3jMIhc8KvfaG6P1DUG4dO0jvGyQvPqBjJ6sU2BVt21rFTz9bqZLHkq+/tcIv&#10;v1J8YwWKvK+1/OEHK/y5tRW2a+fjGEt7yv4w73O2fLOgdWUuCc80LC3kgZyZDnVZYYH16tnHXm70&#10;tkB+Uwl1U3uqQVN7WkA/01A+usG79mLzj6zpB99Yh8xyW7T7mFc6aLWNDSsOtQJQdwtkIN4hFQ7L&#10;AG4qzHf45FRYtXSLyT5tx3PzWjyu9lgFn08AtHvmBGiWqTDXqq62o3cOCSKgB9gJ4E2Fe/XpBOhU&#10;gCPEf7ePZ9HFJ/DTQQnLQQlo7Sl5NCWI27ROwkGnFLwSPe5IFIC7Sre9gTMXWrf0Amv9Sxf7/rtf&#10;7ZOPf7Cm73xqr7zxkRSazv5vCNLG9tDzrysJFNCyHQ/KcjxMx3/Zj3vlnynf/evx5wX4i/Y/Avuz&#10;z7+yicw6KpipRQeFVnI4mFHfpUoQpdKl+UoQg0p7ckivu6Rf9IA0QdtXStxXAAOxglZEYKYS4tAD&#10;tGBmirJB8uCU/2hKZyjXYHnxQUCt9wD1wO5drX+XLlbeWYrboYOV/tJOVuIXK/5V4P7a3grbt7NC&#10;LYs7drTizrI3XeXV5ctL+vUNDxuSOuOdAbqytMjKSgqsRBAXKUEskdXIzcm1pu99qES5gT1R/00l&#10;003syVcE9ktv2LOvtVC09FFBjd//1j7+uZuNWLzWJ5mhoQuVBk5gjuFKjJ/25I9kUOvJa67MWqaC&#10;XBtAGpVZwe8dIgE8CbcZSUSg6V68/uJ1wQzQofZ8tzpHqB1U4I1g3wU1gTXhuFWnr9R5aJTZof0b&#10;mAkSR7w0MBPelZTMV7Hx/BX9ETd8Hci3yE/X3oL0D6JUs+Z8jY1cWGU9M4usfYce9s037aTSP1qz&#10;9z63F2U5nn1N/k9e8FH9QI8810hgKymUb370+Ub2+AtKFp9saA89+Zrd/7g8tWzHPY/Xt//z6Av2&#10;Qv3GVi5VmyplnjpcyqzEcNpQrQ/WOl46paGFunStSrvK9vG+0UDdvx9eWSGw+wO5IHWgU2COQFP6&#10;o9XR+4YoBjLgtm9vTxoHyldXKmGkF17Zb52tVGAXd+poJZ07W5GWhZ07WhHlQEFPFaVIiWdxn95W&#10;kp5mpUr4wuMplAxGoEsLHegS5Qs0c3/27U/621/0gRCP6H/18AvN7FEp9cMvNpfdeM/Haz4upW7w&#10;7lf25mdtLH34ZFty6JQDjUqnAh2BDb/jLcEcKxspryn+E9B4aH5bD8Hs4Ypdp9BuM1DnS6ErawSa&#10;LsYx1gtSbAdgR0gdaECV4q4SpPR1jgmiN6rwGrDXvl7jNeiV+jvr/R3IcV8EPezTa1Q5kkpHTAwZ&#10;t7bl8nVf559DV1KaO4OnEvzaR1fSiVWbrF9umXXs3Mu++LqttWz1nTVNSnfP6cd47OW37GklOY89&#10;3zQkhPLNj8sn3v/Mq3bfE/XtQSn0/Y82sHsfUzzSwP7x6Et2n37cX39qYxMGlAlqJYTDB9hkFHpQ&#10;pVS63CseXsa7S6VrocZK0EcasD3kmdlOsRmpMEegY4SGGh2TpuNJHn1KsZ5e6mNKsWIljcVdmbym&#10;qxX81sUHFPgMpD26+/QHhboIivVeZvHnYffl+ble1agokt0oLRbQRVYsZS5RYtitV1978uUm/r94&#10;SHkElozBED7q58Wm9pg89GM+tE22483PrPFHP1ib9FKbtXW/+2gCECOkvkyaxcl/vNrhMMfXBHoC&#10;5t1QAylVCyBmiSqzrK1ysI9t1Dk5jlbkjQKY5R1AC3Rgjqocw9UXaOWdo4/2vs/si6HXqD3/X4H+&#10;u/Am8BSoHWjBSgPL5ss0rgTF9sRAVzgwU5Om7Z/ugNPX77bc4kGWnpZv3/7QwVp8/J29pcTwlSYf&#10;2suvfygfKA8oqB9+lvGFgKxEUJbjX88IZkH92NON7IHHX7N/PiY//Uh9u/fxl+0fjzxvLd5tYcPL&#10;8m3iwFKbPLQyqPVgJYiDKryhBaBR6TFJGe+O1kOgzgJcqbUvBbXsyACayP8G5gg0IDvMDrRCCuuP&#10;iJPa+oPye/P45R5WKLUuBN5u4TktzOmRq226nBbomNon0GZl1AJdKUWuLCqWhy6WKhdaoRS7QOr8&#10;3sdf6m+uH8qXJMdM96Ck+cGXGtuDDvZb9kTDFvaIgH7q9Q+sQYtv7P0fu9jgeStt5bGztubUJa8y&#10;pPpcBzWBlfWdNfpttYxAE9Efp4arLhaDO7GWEeDU1yPQqHJcotJAHUC+lkCNjw6NKqkgR7UOwNIK&#10;GDr2A27o5K/9Wqf2vOLsFVt+9rIva4FOjW039Adp6eU8ANYyAh3DR6sAsP6oTfpylO3wZFvlobEa&#10;9MiiKkLvLm4zc7YfsqzSwZaVVWRtfulqH332YyjdNWtlLzG9gRLDJ+SjH5XaMBSLXnb3PvWqPeg9&#10;7+Sln8J2NHS7ca9U6p+PvehAP/fya1K4vjZBQE+Ud54+pL9Nx0sPDkBPqpRKlxfauJL8v9SmXa1r&#10;e+PJD2cTApnt2vgvQAO9gB4QgRagPKbCn0zLw34ENQ/IL+AB+Vp6SL0LpOT+SGVm8Kdvc1amP46i&#10;UtaifyHPAy+Vfy62wqI8Ky7Ot066GJ58ubH/3Q8oj7hfCfI/BfU/n2lgjwjoRwQ09uNJAf247nZP&#10;vPq+1X/7a3vr07aWPmCcLdh9xBtYvJSaAh4QO7gsU0FOBfquiLDyuwOzgxv3JREhrg1gVtDgtkGs&#10;AHNdBJVeJ/XlTl6rzDHpA2qtu48m/DUBzWtnqX4E2FdInQG8NimMMMd1IPbaszes1IEM4CzprISX&#10;prrBl+WPJUOOVsMHBMiGkD3jq5ceOm25A0ZYdk6xdZDt+Oyr1lLpb62hgH5e3o/E8LFXlBi+yGgV&#10;atGv2aPPySeizIL5QerQUmeW9z75iv3jsZdkO16wR56qb73b/2pjmSkJ6yHvDMzTZDmmaB2gJ5YX&#10;2fiypIxXlHuHUvuIllxaEqXYCdzEkJwYgjgnQ8u6qLUbAnqAgO6fdifQPOoNoJl4BqABmdmW/CGe&#10;iToX6jh/SmwCdHluTnhwUHGxgqcbFHgHpLy8PGv69gf+N9+PMuvOdA9/v8C+R/+jx19uKiHASzfz&#10;6SEe0V3uiYbv20tvfmnNPvje2vfOs0lVG231iUu29sw1wZZUoBKIgTZVlR3KBN7/BDSQRnjjdowI&#10;8937mSwyqvKdQF8TzFfli2t8uUYXHTC7P1aiF9U6wC0FF/TM2EWs0Xt83Zc6/szl/+yhWcY+HBHm&#10;Oqh1jJQXoL0OyW1HMGMxvMeVQx0sCA+ZofKx4th5Kx050QqKKqxrjzT7VEB/+PmP9tobrewZZej0&#10;jX5AMN8vmJmj4wElPQ8+oyVAP/2afKMgV1J43+Oh1fCfj+mHfeJlu/fh5+2zDz61kUqgxgNvpayH&#10;lJkA6Mn9pdxKDqP1uFupATvCHQBHtRUsHXQBn5P5n4GWZeChQBHo+Pxwn0VJwXMOATk+FzwC7XZD&#10;F0JJRoaVZjO/Rq7xIE4ebN8fyyGgad7+/qdf7X4pM70P76OT1uMv2f/o7/9fT7wiO/aaPaL/2dOv&#10;vKkc5A0JwjtSaEGt5XPNP7GGLb+2T37sYGXjp9nKI2dkO5hFiV53KSqtiEC7dRB8qa/FdeLvIAbg&#10;VEXGVty9n6UDffFOkFOBrgtUOoAdkz+W7GduPuBdreOqFavdO1/x7RgONBYjFWYHWkFTdwBY27XB&#10;Nv06/h3UmNAfSC2TK5593sBSE564BNB0TFmtW0LluGmWV1Bq6VmF9sW3bezDz36wxm995kCj0I/U&#10;b2oPS21Icu57Xj766dcFMyPAGytJFNxPyFeTGCpB/Jd+VBTrX1KsFxu8YaVKzsYDbiWqXOwwewjo&#10;SRXFrtITpNIATUSlHpWfrchyuCPgEe4QtDJmynPju++EOnroVIWOQIcHd4YpwsKzBnnwj6DWvgIl&#10;g/5ATalzaabshvxzZT4DXgtsUFm5D+UqF9x90jLsmQZNvSHp3ifln91qKfT3/+OJhrJkuos939gV&#10;mv4wj7z8ptQ59DF/9LX37Pm3Wtmbn31nPQoqbPaWPbb2xGXZjjByhd+KJRADbgwA9P0p+1Jhjq/H&#10;dQKIYxUj7GMZgI6Bd3aA/0ahiQg0Sh3UOgRgr9N3pkqDZdrCYzV0ju2XrtvOy/ocXSQb9b4Neg/L&#10;O+rQEeYI9N+pc1BtLEe0F2S4N2QtsBe6baHMqLcDjUoHX80YspGzF1tObpH1Ts+xz7/7xVp+/I01&#10;e/dTe4HnsHjDwNv2JANn6XHn83JIpZ9WKEmk6fs+GldkO+jTQe87V2vdfh+W3+Y5hzR5T5LtmNgf&#10;pRbElUVS6BKbnNgOgB5PY0sC9djiXIGdI7CzbXRBCBphgLwO8DCUC6jvAFvBE7AGJR46qHQ/WY5+&#10;DrSrtAKQ7wi8M+qsC6BY7+XBm0xazlNlmUUUu1FZQINKkb3/2Tf2fx573v715Mtee0al//noy/Y/&#10;jwpqLJjuWo/pbvYkPRVR6Ppv6v/Ywh6T9Xi4IX07PrZGLb+0bzr3tTFL19iqY+d8WgO690YvDbDR&#10;bvi+BFZsR4T5bnUm6uCtU+MINbaG5vYQwC6rIRgZ9BGD7sY+CERB0QAVxkPXKrW/R68LZsanbjl3&#10;xfbV3LAzv/9h5/9QaHnxjz/t/K0/7NzN23bu9u8edR46aQ10mNn3N0DHbZYkfUDNctPl8LgwB1g2&#10;hAoIPfBYotDs2yo/PWFJtRXJcqTnFNmXrTtYi0+/tTdafmYvNmlhz7zeUrfMt+xx3T4flkI//HxT&#10;AS2on5RC64d7mIGzT78ikKXMAvl+QY23ptpxr5LDHz7/2sYI0okDlAT2DxaDMYYTtUxVaPZRxhtX&#10;mucxpiTHxhQrHOw7A7hHCu4I9V/Umnq0W48INUoN1H2DSvfpK4jvhBrIPQR0aQSah3HyuOSCIm/a&#10;xm5k9Mmwp3XH+j/KFf6VqDN3JKC+R3/3P/DUz/B/eV2JdBN7qiGtrQJbdoPS3SMA3eQja/juV/Zx&#10;6y5WOXW+Ldxz1Mt3WyUuEd5aFWab9QRYSm2pAPNaKsB3r0egN54HaAoFQB3A9sEftaHEEKgFKY09&#10;JIrYCaBlyR2EAb5AvV4KvUUByCdu/W5nFedv3bZLv/9ulwV0jYCu+f1Pu8pSkF+8fVuWg4oG4CUA&#10;36HS7E8ighwDkMOjCFDq0LBCUMoL4wzD0md3l1rT/XTaqk1WWjHYsvPL7LtfOlvLz7+1dz780l5t&#10;9qE9LdvxcP037CF5Z/pIh74cDd1DPyQP/fCzUiT9iDS48MPeI5CpVT+off986Dl7/70PbGhBlsMM&#10;1JMVwOu+GYC1pH+HK3Qq0MDsQKPWIf4KdZ0VGSmwRwjq+Cg3f344DSwM75JKx2eHR6gD2AIYmO8G&#10;WhdBeWaGlQvoitxcq8gvsDIlgmUFuda9S3d75LnX7P+rHOF/HnvRrRVVDv52Lup7FPc9qf/Fs418&#10;gsvHGJ+p/xtjNHmc3uP6fz7fvJU1eOdLb2TpVTrCZmzcY1XKZbbolu1eWaDeAXQSAOo1Zi0d6Ltg&#10;ToU4RrQdQZUjzEoG9ZqX5/Qa1sKrHIkKs3SlTuAmHG555a3nr9iBK9ftzM3f7dIf/xasf9gFwQzI&#10;VwTwFYHM+kWp8gWBfu7mTTtRg+WIwOKNpaLAjVqzL/R/roPYj0tR6PC8ugA0iuyqrP3M6xBbngB7&#10;19Wbtuum2ez1O6180EgrLhtiv3bqZV9929paff6DNaBxpWFLKdLb9viLze2xF5vJN4cm8Aefb6T1&#10;hrIdDcI4QykUqgzcbD/weH3716MvWeOmb1lldpqNFcSTBpbaVO/PUeiqHCFlCdC1kJcIYAdadgOA&#10;C+rAjkCPwYrkZdkoqXOMkfLQI+ShedjRUG917OcdlwLQfQR0Uo9OgHaoBXNtsA3wUvTweGRmEc1x&#10;oAu1LFCS2KnDb1LfBva/H33B/qFE8B+PBqjvf0p3Kf3ND8hD3/dEI/vXUwDd2Ef/PNekpT36imwb&#10;AydoNWz8gT9er1mrn6x9X13oVVtsxeEzAu3afwU6KjTlNo8E3ruh/ivMAWhUOlWhGTAdgY1RBzFz&#10;iLBeI3tRY1sv1tjh6zftnBhEfS9hMQTsRcF8RSpc86dA1hKAT169ascuX1bU2FEtD1+6FJJCV2dU&#10;GVATxQbc2NQdy3cOtALlpQbtncW1jV+mPwfWghEPe3Rx1AJNPwGdgwc7Lti634oFdMXAEdY3rcC+&#10;/Kq1ffH5T9b4jY/tRanKi/J/TymheYRatLzhvc/qR5PV+OdT+gFf1PozUmndbh+Ql0alSJTuf+Jl&#10;/dAvWf1GTSy/bw8bJ2sxcYCA9rIdDSuhXMfAWerOxKiibEFdB/RobY+SuqPGtSDHi+C/Aa0YBtQC&#10;mifIDkrrK9vR2/uClCvxK1UCSF+NEAKZiEAnUJfoIigFakFcJpiZ5DxLtqVb1272xIuN7P/38ItS&#10;6Je8ukGpEj99j1sPBj8oaVaecS+VIInAswL6CVmNx2h51f/yUan0M00/stc/+M6+6djHBs9ebkv3&#10;nxJgUkCBSUSgAdf3RaDlg/HCdYFvvnO9FtgUoBnHWLeOB06U2OFln5K3CzWyHSRx1/y7BMCv2eZz&#10;l+3UjZt29c9/u/pe+v22XQRoqTBWA4U+e/OGnbp+3QE+dOGCHbp4yQ5ekppfvGz7tV7Pe9Mp4tIj&#10;ARqAAZr1VKB5zga16eCRQ0XDgcZmJEDH0Q4+lEfHcRFUHz5nhYNHWYlsR69+efbxpz9aq4+/t6bv&#10;fmIvNXnPXuDRb/TpeEkKLevBhDP/EMT/lELf+3xo7g2dlJTlS7FCowvN4C/aM/VftYzunW2MlBfL&#10;wegVVLq2P4c8MrZhcFYfQdfDqDGPTuwGQEdbESMmhaME838Dmjmnhwlonig7RHD6aBgHuqcgZlJI&#10;+lwzD3UPRU8r6pkE1Q8B7r46SRAL0vtZji6CdEWa9jVs9l4CtBJB2Y5/6uL9P08Ibv1P/sWdioYm&#10;KbVPziMBeEie+xkl2E81UoKt/+VT/uDTD61hi2/sg+/bW9+KUTZr8z5bl7Qauuoq3GYkQAcFVlwI&#10;Pjj44VRPfHcEoB3OFJDjOn7ZvTH7ANp9NADXOMyblOxtZP3sFTusO/1lKfBFeeTz8sMXpMRntTwu&#10;JT4sgA8K2P0XQuw7d8Fj99nztvf8RdunfSzrocixZdDVOql2AG8q0HdHqh0JDSy62u9SaGD2MWo6&#10;Zpf20UmmePhYKywdYOnZJfb1d+3tk09+sDdafGavSF3q87D7+liOJkoMGQHe0P5HieC/XlBCKOvx&#10;yHNN3E/fJ7vBbRc/+TCtZsr6n3zxVUvr2tE7Ik0aWGLThtC4QumuRImhbIfAHZkvEHPTZA96WUXv&#10;rta/b3dZhr42SvsBd4RAZfyhtyBqST16uKAdmcCbGoAcYSaG0PNOdqOuS2oPKwFiOiF14zHL3RQ0&#10;gYcnaNEMHh8+VCCA8wQ2825k9uhuGYI9R/78nQ8/tf/ngWftf8lSAfQ/FP/rMVkQWbF79Xff9yTD&#10;1Mg19P+hIeqV5vZ805Y+fyBgP9f8A/noj+zFtz6zt3UnbNc7xyas2GireQJDhC4BOwZgBxj/Cm+A&#10;+05FJoA1QswMTfST3yxoCaBFjUnwWN+MguvYzVrfcfm67ZUd3XP5qh2QbUCNLyhOSqWPX79hh69c&#10;sT3nz9mus2cV52zHGcXpC7Zdse3kedt26rxtPXHGthw7ZdtOnLbtJ8/e2fRdq9IJqBFolkDMEmV2&#10;hWad/Qq6k9LjDqh5PnRUaAI/7VAraOIsGT3BcgvKrKhsqLX+pbt9rn/0e+9/YW+81cpek+d7Ttk6&#10;ddXHXm5qD/gUYa/5vHf/JDlkeBY9zaTMeGgqHU8wD94zje2JlxpZ387tpbZZNr6yyKYPrbAZw7Ad&#10;AejxJUoAZStG5mIT+trAfj2sslcXK+/5m1X26SogewdABfJg98V9PYZk9JX69q0Fl3XC+0MnMZgu&#10;pAKZ57ZU9hbMDBaIIHftEh5N8RvRJTzrkOjSxbIVPPeQyBLkmQqmzgXoXH2Xb1u3E8AvSZWpPSsp&#10;1N/8Ly2xHPQPv/cZRsnrIteF/gCNLPWb2RON3rbn3/hQMH9kTyk3eab5h/bUm62sycff2dft9H3G&#10;TLOFe47YOu/4H+bA+ztvDMDRC9ctATsBOQXiO4B2iIEXS0HtmDlaaNWjBl5juy9dt0Pi4oCY2SeY&#10;j4ifU+LpHEmflPmo1HiPlHjnOcF6WrCePCVoFSfP2HYBTGw5fsY2HjlpGw6fsHUHj9naA0dt/aHj&#10;2j4eqxyCNoLsyzr1TQU6htsP9qPeHCerweMPAJrRwwSPRGD/Xh3LMHmAJuMdOn2OFclyVA4abZ27&#10;9LMfdCtsIaDfeucTa9b0A6v/2nuCmg7sTewRxQP069CPdY9UiMoHVQ6gpoMOpSz6eOAnn3z5NevT&#10;uZ38cah0TJU6zxTQ04eUe8VjoqzIWPlogB5O8zY966TQlVLqclmVMkVFj66Csmfo46wYKOswsF9P&#10;3/efYkCfHh6VvbpZRc+u/ojnkm5dfJJ0ntmSpwgjypkqoYNldexgmYoMJrgheCh+506WKbgBOkMX&#10;QoYUm8ELffsybvAt+/88/IL33bj3ce5MDbwOTemOFsN/yUffrwv6IcZkUrZr9K490Vj/wzcFtP6f&#10;j73ewp4Q3K988JV91rqj9SgaZBNWb7VVR87Ls6Kid7bspSZ1qcsY4fUAMUkc/phniLttEMBb5I+3&#10;a3v35Wu278p128dSVmKv1vdflv8VG8fF165LUmgdu1eAH5QYnrz5u52QKmMhtp46K5BP20bBvPHo&#10;cUF7VIp81jZLjQF54xFAPmpr9h+x6n0HrXr/Aa2zPJhS5UgU+O/iLzBrn/flUAA0fTaYe9iB5hje&#10;l7wWFdq7msqrjZy9wIr7D7H80oHWo0+OfSvb0fL9r6y5FPoNJYevvPauPf8q1Y4m9qh84eOyIIw1&#10;pDT10PP0l25sj0mV76HFTFk/pat/SakfV9KY1rWTjUChAVogzxzWX1Fp0+SlJ6HS9Ium9Y++GhkA&#10;C4zdrLJnF8H8m5Xq/SWKsm4B7v6CNIIao7yHjr1ru6y73qv3FHfpaEW/dbTC38IjLnwS9Q5hrg8m&#10;rmGGpox27SytXVvr90sb69teyw6/BLC7dLYMKXqG/HaGEsosJYe5WVnWpl0n/d0N7R9PvWz/UCL8&#10;T2rw+vsf1UV//yvN7H8rn/ifxxlI3Nj+Rxf2fS829wl8nhDYDd/7yl5570sBLQvyzqf27rdt7bfs&#10;MhuxuNqfVOZgorYpgX+O8FIPjvCyJHGL72Efyks4yFruELz79bsf1m997MZtO3ML1f3Ty27nb/+p&#10;ZO6WHaMiduaiPLOsg963Q9zsuChrcanGlXn7qXO26bhAPn7S1hw5JkgPO7ybjp609YeP2ZoDhwXx&#10;IVu154BV7Sb2WdWevbZq7z6Pej4jEmoLhCkRAb8bZoJ13uPTgHGMgpn8SQ5jsgjALKM9YUQLfTwm&#10;L6+2koFDLTO/xLr2zLKvv/nFPvroW3vzrU+tabOPrX6jlvaCMvWn679pT3nvOyWI+gGZYpcGF6oc&#10;D3GrpWGFOqwU6h8ArR89TVAML8y0sbIcjACfOWKAbEd/76g0mcaWMsYYBpUemtlHKiyF7V0HNCAD&#10;dfFvHTxKBCiQsvRIgGdfPKZIUdj5Vyvo1F7RzvJ4rMWvPA0gmUAdeNu29bnzCObN693mZ+vTVktB&#10;3cehbm9puggyZE8AOlt3h2wliEzkmJWVbd+3+cVafv29vfP1z/ZJ6w72Tcfu1jm/zHoOGGpf98q0&#10;Fq272Ns/dbZPumVaq9/SraWsXCMl3M/rf1q/xVfW4INv7IW3P7M3P29tHXrnWf9Jc2zOpj229vgl&#10;AQmowXrEoJnZW/aSYDs1aIIG4s08p1JqvPPiNQWqLE+MIl+ssf0KlPg8VuKmIL8kaKW+OwTsRnzv&#10;uUuu0Dt0HLH13EXtP23rjp2wDQJ6rZS56sAhW3PwSIoiH7bVew/ayl37bPmOPbZi515bsUvLXbs9&#10;ALve3TCnAnx3pL7uQCuAGVWu9dAJwF7x0P6o2CSOAD1zww4bMW2W5RWXWbfuada6TUf76suf7CP9&#10;05s0/9ieb/iePSOg6UrKMCNq0vRT8EkcFcysxFCsB+isI8Vi/g4aX55+TkmhQBtRnG1jaAIXxDOG&#10;D7CZw/vb9KSEN0mgu5fOz1QCKK+s5HBAn+53wRxgLRKkhYKUKOjYzvKlpL5M1om8X9t65Cqy27VW&#10;/GxZv7S2zLatLU3A9m39owAOM5oy93Svn360Xj8qWNf+ngK7t6DvKwXvJ9uRLq+doTtClqxObqYU&#10;OifLsrMzLD0z3Tp07WZtu3a3X7r3sjbde1qnrDzLU4JdPnWWlU6eZYPnLbPJG3fZ7J2Hbe7OQzZl&#10;w3bLGDXFvumTaz/0K7BP2/exD7/vbO0kIvkjJ9ikVRut6tBZARqB/U8AS4XPXvb5V0KEkf4bTl+0&#10;bQJ6y5lLsgbnbP2Js7ZBPneTgN1C0qbXd+r4fbIW+6XAO6TKW3TMesG56bTsw2lZnrMXpdJXdJ5L&#10;vr3u2Gmd46xvb1VwrnXyxWsFc60q79lnS7fvsKU7dnosSwmgdqBToQbWqMKpAKe+HrdpXAlKrHMk&#10;iSEAe7dR3x9gZ50+HwzRmbN9vw2bOsdKBgy29OwC6/hrd/vi8x/t/Q+/sWZvfmIvNBLQjVqE4fkv&#10;N7cnkqZwvPQDzzHOMFQ5aFRh9MYjeGop9cv1X7d8Ke3IslwbR/8NKfR0B1oqPVS2A5UeKJUup2NS&#10;to3Ko6VPiR8q3Uv2wS1HgDkV4ghubvs2liNocxU5v/xs2Ulk/fKTAP7RMtr8YGmtf7B+ir4//2C9&#10;f/pBAP9gPX+M8b31INin6PHzj9YTldb5+sqO9JPXxnIw/3OOEsw8AZ0nmHOyUeks69m3j7VXUvlr&#10;9+7WpktX+7Z9B/vu187WNTPH+pVU+rTF4wTp1I07bebWvbb04AnFSZu766DN3bHfJq/ZZqVT5tm4&#10;5ets8totNnn9Nlt28JTxHPC1py+FJ85qmRrrk9goiCmrbZJPXnvivM9pWH30lMC8oBCIStLWCkaW&#10;a7R/g8DdAsCKrYIWQLecuWDrdUy1bMM6LIVgBVpe26ZjAJoLgfcAOtubdKGsPXzUVssjA/KKnbtt&#10;5Y5dtlxAL9m6zRZv2WKLNm/Rcpst3bZD+3cGyxFBvRtaDyoWWroaJ/viMd7nWV5plwKgmVI3qjMQ&#10;uzprueP6bYffpwbbe9SGTJ5tFcNHWk5xhXXu1Mdafcy0Bl/bG+8yPVgLe67xh97B5tGX37SnX33H&#10;HpV3fuxF+UZ5ah9zqKSQKse9yvhpEgfo+q+8bmV9e9joigIbryRwKv4Zy0EI6ukCfMogupIycDbP&#10;RhdQpkuzofLSgxhLKKjLustSJHYCoFNBJhzitj9ZVhsA/tHSBW+64E37+Xvr+9N3gvhbKfC31vOH&#10;b63HD99Z9++/V7D8zroR7Eug7iH1DkCj0AFo5n8GaCZlzMsQ0Kh0VqagzrZMRddePa2bwO6Vnm7d&#10;+/Szdp262I9t2tnPnbpZ4ajJNnPTbpu+ebdg3W4zt+2zOTsP2LwdB2zhrgO2YPchm6N1AOc3mLfr&#10;kM2Tki8/dMJWHT3to/dXHTtjVcn6Wqnw+pMXbJ0CiJnHkFgpmJcdOObPEkeVAXPjqfMebLvKylKg&#10;rq7WghOoWV8jdV4ltV13LADNxRCXHAfEcZtzrDqoz1Gi56osBV60ZastEbyLN22x+es32oJ1ivWb&#10;bMGGTbZI+5Zu3R6SQuCMquyTMzKvnQw964xUiaATdccltkPqzHEAy3ix7Vr6ftSb93AhKPz1yzdt&#10;xbGzNnz6fCuSQmeXVFi7Dt3t408B+isB/an363hBQD/R4D17qmELe5YRGC808yTxcQHNFLuPManj&#10;U68I6pftIW1T6WjYqKmVpfWyMbIVEwfJYgyVdx4qhR4xSDFQKp14acE+gQ5KRTmeIKLS7qX7Mu0X&#10;yV3w0FGlI9SuxoI5UyBmKNIEcj9CcPYRpL1+/C4B+Rvr8f03gvjbAPJ339ZFAnRPWY8eshy9ZE8A&#10;mgfcp8lyoNA8HMhnGs3oZ3lZTIoO0AHqtIx06yWg+6WnWVpahvXrl2HduvW0n9t3tv4TZtpcwTxf&#10;oM7deVCwEoJ4u8Devleqvcdm6+7IayxnAbwAX7DnkC3Zf9Tn+wbuGKuOnrHVCgd4/zFbvOdwbSw/&#10;KH976LgAPSm1Pe0go8we2rf60FEHt1p2AYgBmG2PA0fkj8P71mr/BqkwEIdlAHq9YF6jY6oOHLXF&#10;O/Q3bd5qM1avtSkrVtvUFatsRtVqm67lrJWrbV71Ogd7ocBeunmb1XM4ExXedcscZJ/jjvmhCaD2&#10;1+60ISwp8wWoWf7pg2N9tMp1PDNLnTepcGA58NCrTl20cfOXWcWQ4TZk7ETr3i/bPv3ye0H9nb3V&#10;8nNr0KyF9757ttH73qXUu0W+1NxHgj8skFFoAstBCY8OSg9IrZu//Y4NFKBjB0iFB4WxhTOGDbZZ&#10;I4YotBw+UCpdeYeXHp146VjxoB5dnlQ7ItR3A50hENMV/WQZ+ri1SIFZ6vx3QEeVjurcC7sh/wzQ&#10;fZQUpnX4NSSFAprGlZw+8tDpfQPQitysxHpkZFpmZoZlajtDcKelpVnvXr2tR98sq5ww3aZUbxag&#10;h23R3mNeayZ4dAhAT9+8yx+YikLP333YoZ6/+4igP6CLIMTifUcc7GUCduXhkw7z8gPHbem+o7ZI&#10;Cr9Axy7UBVN1RIBKoauoAUuR16Dq2iaqBG2VkreVilVK6IB6veAF7OVK6Ni3+tAxHSvYjwlsFB1r&#10;Ie9cDcg6tlrH8v75W3fapKpqG7dshY1fstwmLltpE5assGkCe8aKapuzcq3Nr15viwT04g2bbemm&#10;rcwPDbwor/xuEnuk0BFq6tLAnKrMMYB5G0Df/Lc/KjlOBQbcAE3rICrNcd48LpWmw/bEpdVWyUNu&#10;xk+1gvKh9t1P7e2Tz3+wt1t+Ya80bWEvK15542NvBn+MlsP6JIYBaObpcNtBTzslhg8KbDrAv/f+&#10;+zayOM8mDixXQlgpmzHYZo8carNHDbVZIwPQqPRUqfdkBgLwYHt60qHSmf28cWRAYj3Ku/9WZz06&#10;COr2v1iOwIsJX4ZgTBOUfQVn76jOwOxApwAc44cU/+wwS50Tu9Hn11+sb8cOISlMAdofWyGVzlVC&#10;mOe2I9OytcxSZGs9XTD369vP+vTsa30kCoOmzLbxqzb4LFWL9gLyUQd6yf7jAveQT2s8fcseV2WA&#10;ZontWKhj5wpUV3K9d/7ug/LeQa3xykv0OkCvkCcH6qW6QFZLhVHjVVLpahQ5gZtl2FYip9dZXyV4&#10;UdtqHbt8ry4GKfRKKS/QAvNaFF6qvE5RBfR6famSv3mCeeLKNTaxao1NXbPeZq7fbPM2b7c5AneG&#10;VHmWQJ6zer3NW7PBFspyAPQyV+jbAk/wOsg3f7e9gpmH14eZSAPQdP2MEEeFBlLsBGq8TeACtD+q&#10;S0E/aaoa/ggLtyMo9y1/D/OZzajeYoNHT7TKoWNswPAJ9nPb3+yjT2Q7PvrWGr35sVT6fXv1jY/s&#10;eRoJSAqfb+z9OB5hKaAffk5QP49KvyKwG9r/eVxAt2xpo0vzbcqQ/j4t2Ewp85xRw2zOaAE9apBU&#10;eqDN1P6pDJ5lEpoyeWk6IOVlhWeAM21B357WvzdVjy5eVwbqok4dlBj+armU4gR15i9tLENQo9JA&#10;HVW6pzy0h+DuAcAeAebuEWSFVzcEs9sNna+3Lpg++oy+v3WuBTq7dy/Llo/OlkrnSolzeP6KVJlI&#10;S+tj6f36WkZauqUL6J7de1mvXhk2RIn2xOpNNlu2Y64UGc+MVyYW7TvmVmPmlr2uzIC8WKDH14F7&#10;1laA3u9gz999QDCfcKuxUIq+VMqNWi8V3CsEIyoMlMsEKBCj0ixX7D/iYK+UygP8OnnxuH+5rM0K&#10;3T2W7NpvS6gfJ+q+Vqq8NgG6WnCv1P4Z67fobrPBY/q6zTZ70zabu2WHK/aCbTttzqbNNlcAz9+w&#10;xRZKlRfJkizW0i3HjptK6gBasUdQA/RuKfMu4nfADuocPXQMB1rA8uRQYHaFrmFmyRsJ0CSLgl/H&#10;xSBZpCfXwk17bNzUeVZUMcRKBoy0tr92d4VuKaCbvN3KGjRtaa/SB+F1+WipNDMEPfZic3vkxWY+&#10;hu6RF+lS+qrd8+RLnhj+U8uPPvrIu44CMxM3zpI6zx013OaOBuohUutU25FM6FiS7z3s6LvBlAY+&#10;8YxUmsYUGkxCY0lnK5R65nX81RtKMgVheEBna+snpaU0R/RWgthLyWFPLAgh0MN2gBmQqT/31sWA&#10;MgMz6txH5+2rhJAaeh3QPS2rb2/LErzUo1HqbF10WYpMXXg52bIdShrT+6VZt67drUvX3jZ48iwp&#10;GT/+TrcPCwXPAik0ahzBBWTgBWogJ+aRLO7cJ+AFupR67o7gubEXKDLwAe7SPUomd+z1JcpMAGpQ&#10;25MOJ/vYjpF6TJV8OlDzYP1luguwb7UUec3xMw7yGoHNslq+eu6WnQ7zzA3bbNbGbTZ/2y5bsH23&#10;Ldy+xxbv3KPlLlus7cXav1iQLxbsxJKtO+qeJIsq71UCiErvIrTtKp0khQAcFboOaNT5D3+2M0Bv&#10;0T6g3sJ4tQToGD6htoLhPou3HbBRU+ZaUf+hSg6HWRsB/dkXP/kkjk3f/sReadLCXm36gb3S7AN7&#10;5pV3pMhN7RElhg+/0Nz7SeOneWyyj4RWUnjP06/Y5599bhPoZTdsgM0YKYClzvPGjFAMs7ljhkqt&#10;ZUEEOg0t9MSb2D+ZodSfNssolDRjijCfSYkpwWQ9SnsC9W9WTDP2bx0tt5OgVqKYCjX1Zgdb0buN&#10;1FrwhucdJhFBVvQRzH2k8G41dI6+HWQ3XJ07CejfBHQ375yU1Quge1lmP6Duq+gngNOT6Gf5uquw&#10;TJOKd+va1Tp26mYVYybbxBVrbJqgXiBgFssmADPQLjlwwhYIaLaBepa8NDF/l6AXrPMELVaD9wHz&#10;bNmTeVLqRXjmHfsFkWDWRbBg215t73N1BWIHVevRbkQ1Zv/yfYcdfpZsr0yAXi7Fr5LiA/tykkTZ&#10;kdWCGA9NrFNwjtmbZC827/BYtHOvx5Jd+2zFPim9Ao9NLNH+xQJ8ieBesm03SSHQ/u4K7YGProW5&#10;LimMIMf1UO4D6j/ddjAw1hNDeWi8NH65FmTWFd5hScul+47bEClKQflAGzRqkv3ata999tXP1uqz&#10;7+3t9z6315p/6Apdv4kSwwbv2KNKCumAw7AsB/qFxsmQLHqd0Uf6FWv93Q82mRmThsorA7SUee5Y&#10;AT1WKj1WQEulZ40EaCahCbMqMbUB/Z6jSod+zXQv7WUVfZi8UVBLqZlmt6CLVFqeGqh50H2Auq2l&#10;txPUShj7/SKo28qCCGxvDeRJWqkgK/rS3K33ALN7Z9mNvjpfX10sUaEzegjqXj0sk+ZvAZ0tlc4U&#10;1BmyH+npfXzJE7X69e1jffr0tu5S6F87/GbZFYNs9MIVNn39dlmO/VJk+WjZisUH5IMVgI2XJmgL&#10;mIuHFqhUORYKalR9ntRzlpLHmVL5uVv32HxBvZDQ+rytuwUZcO0L6ip4HVQqHvLX2IwqrTu0Ot9y&#10;eW2WKwAayAUxyrxEF8hyFJp9XBhYkxNnbQNlPyWHsZa9WNZkvgBFmRcnQOeleUkAANIzSURBVLNc&#10;ocQSH06QXFI5IdlcKtiX6bvVC8leArD7aYGH3fgboKMq3xGCmJErzKLjyaCA9fFodyl0ne343YcB&#10;DZ8+10oqB9uwMVOsZ3q+ffltW/fR77T43JrIR7/S7EOrj0K/9q499KIUmhZDRoI/Q+OKoNbynifr&#10;+wxCD0uhu7fvYNOGDJTdGGwzlQjOHiOQx41UjLA5Y4dpe6j2D/bGFrqWhvJd3fNYfAqDbIZUyUvL&#10;ejDXXYA6TLPLZOgOdecAdXjY/S+W8augJtoL7HYCW+ASfaXeIQSxoh9N4Ar6b/R1mNtZv44dlQwq&#10;IdR507qi0F0EdPcUoAPUKHW6ktZ0fa8+fXoqellfAd27d2/r1qWH/dqxixUMGmYTlGxPXbvN5kh9&#10;SQqBedE+gFZCJ6CxIZT1QkkPNZb9kOoCMhUOAs88V/vmCmRUegH2QzDP27rLVXOBbvt1iixLoXUS&#10;xhUHsBvHBa1gFtTAG8MhV2A3OBdLQOc8AEx4DTtZYl+wOnwWQLvd2LEnqPTu/Q4xSWUEeqXgXqZE&#10;cpkuAgfa+1/IWgSbkaixgwzUoWTHvgj0nWBzfJjSwAfNCuoAdJIU6lhvLeRYqfo2gc4TssbMW2IV&#10;g0dY5bCx1rNfrn39TVv75NMf7b0PvpaP/sQavvGxvaTkkFHgPFQIH00JD/vBKHCgpl/HvU81sKdf&#10;et2nBCARZEb/2ajy+FE2d8Iom6flvPEjBfVwm6kEccaIQWHK3YHlNqGixMcXjqLzf0GWTzrjs5My&#10;vx2TNspPx0nR44ToQak7Wk5n7Ed7y5IFycJbyz5kCNY02QmP9iGAOI0nbCmp5Elb/WhEcZjbW1qn&#10;vwO6m2X0EtQCN4OQ9SDSBHeawO7Vu5v11J2jt3x2T4HfrUs369hFiayS7PGLV8l2rLP5Ut/FbjUA&#10;+oQSwBPBR+OrBRzqHFXak0BveKHBRcmijgFqPPQClvLNwMStH6Dx0Xhq1NmrGIAtRfXSnRLJlbI6&#10;qPFiWZNFuhiAd6nOv0KKzTr7gBygsR0hebwTas6LXVmk41HpufLJ8x1qqbSAjraGCAmqtmU/UO16&#10;wBiqGAoUWZYDRSZSS3V1ACuSbcDGWnAOh9mBZoyhkj95aVoJuSjCBcCxt2VNlDheuG6Tl1YJ5tFW&#10;NmSU9csqtJ9+6GiffvaTvSOgG735kT/P8EUp9KP13/CR4AzLol/Ho/joZ3kmuKBmgvSnG1qjZi1s&#10;RGlxqGhEkCfG5WhfzpZSz5Sfnq7kkBo1EzpO7F9m46TSo6XS/mzDPEZzhznv4sykTLcbJ0X3x1d0&#10;/83yuwrqLoL6N0EtD+zdQpOnaNGrznvWAfDfRBodkQRzBDrN7UYd0OkATY87XUgAnU7oO/RLomev&#10;LpaZ3c/6aL2HjsVDd+stqzR5po2Zv8wmrRTQ25R4CWaGWy2WQrv1UCzZr0RQViSoM0CHZvGFUk+A&#10;nifw5gtkynQeugiWCN4lUj/Uct7mnbIgUmwBjjemEWXVYcURatFYhTO2GrUWvCHqlDpaDkB31eZ1&#10;gYnSAzGqzBLACVoJuZDmCeS5inlan6tYLOV2Xy5P7ncJKXX10XC3oESYtBTWgbsbxdY+VNXXtSRQ&#10;WrcOCt/2dYEqgLEaYfKZuvk6mInS57ajFs3r/hr1aCohN236qvVWOWSEVSgpzM4vte9/7GgfSaHf&#10;ev8rAd1K8am93PxjKfQ79nh9Kh1UOHj02xve/5dhRw95Ga+xEsJvbLIgneOPfBtrcyaER7/NTYL9&#10;AI0NmT4iAM2Uu4w9HFdRZGPK8n2kCyqN9QBqOvfXWY8eDnUZQ6mUKBY61J0FNU+A7RT6OwN2R/o6&#10;C2zBnSFw7w5ey1Cky7KkKdKpPSshTKdk11XqLA9dC7TU14GWEochWcFu9O7d3fKUxPYR8H1lPbrp&#10;QuidrqR2ymybsLjKZpIUSnVpEFnicdIVGsuBauOt3TcrFiVqTDVjnkAjFgjqxSiwJ23YCcpwR3VL&#10;F4yorWBcioWgNq3zhwaW4wKK7p6nHLRlvK5zo9Yr9HmU6lYANJ+pCyJaEIdSn4MiR5g5z2qpfbWC&#10;mvcCVJoqjKCer4tqkc61lMRQ32mVw0y/klAL51yhpTAlYvfPCLQvk/1x3aH2Y8LFEEZ/46XrgMZ2&#10;sL5ToDNT/A4F/tqf0n/ld13tO6x8wGCrlI/OLSq3b1p38Adzvvk+luNze5WOSk0+9OeIPN3gXXvw&#10;+WZ2n+yGz9chmO+ns7/28cSsXrrtzhKwcydNsPk8kHPCGI85E8cJ7rGyH1qXn56lRJGE0Z/HwqTo&#10;A0t9dIs/NUtAR5WOZTysRx3UPYP90O2+SImiQ+0jUToHqBXZnTtaFmB7CGzgjqF9mdqXQciupNMZ&#10;CZB/+00qLXUG6O7dHGgPgBbMdPZP76XoC9DUnLtbb/l6YO6rpLBnN6l0z742YNx0m7J8jc1et8UT&#10;N2rGSwXaUhpH5KGpcDBp40J8soBFkUPLn6xGtBhS60Xc6qXIS7mtCxCauFf6bV2gCqQlDrQSPqk9&#10;3pljsA5VUkeUM7yu43TOZfpMh5iEDbVWLKJKIpBXKYlczYUgmwKMwOyNMVL56mNnbTX9SnSBLNFF&#10;sci/qy422Q/O5d/vgCwGPjpRdBp7iFqgo52ohTuus1RgP6Ji3/G6A12n0ASthD4MXmADMuq8E+iZ&#10;/86B/kN/7AEbNGykVQ4YYkUVA+zHdr/Zp9/9Yu98+I01b/G1vfLWJ/Zc4w/sqYbv2VOvvOPTXD34&#10;0luyG8y0SZKobVmP5m9/bMPKy2zepHE2b/IkAT1eYAtklFoxl/gPQDMpOqNbqF9HoEckj1SuVekM&#10;AY31iANf5WF5vmGRPDWPf6uFuktnWRBBLQuRKVhDdBDAAveOYITKnTCndZHVoMIB0N27K3pYWk8p&#10;MyATQK3o16un9dIxfQA9PU2JYV/r1aOXdera2wZNmmWz1m62ufK5KBmA0oRNjzsv2yU1aaocDjOR&#10;wBxVmmXsr8G2J3s6xxIpZZWUk8YWB1ZgUnJbIZCJldq/nL4gCraXAz/HCHCUnQustp6t9y/XuQF6&#10;7eEAMXYDKDecOOcVj9U0sMhCrNRFsljnWMQFsjecZ75sxwJBvUQXlwN9TBcBkdSw/wq0ItaMY0L3&#10;d+FKjjeWrUCJHWbZC5buoQW1h1TZ+3QIeKbb5fFgAL1UX2746HHWv/8QK6sYaO079bDPlRh+0OoH&#10;+efP7blmH9qLb7Sypxu/H2YDqv+2PVZfYMt28FzwJ15+157WeucOv0mdR9rCKZNswdQpNn/yBAc6&#10;Qu1KPQ7LMVKWQx46sRwONHN3UI9mEC3VDpLD/Drb4Sqd2cf6p4dZ/csFNUCXSKWLUWlBWCAY8wVl&#10;noDOlQXJFqiZ2vborPWUyOjUyUH2AGJCF0UtzK7OPQS0YBbQaT1lNRQR7IzevS1NUBfn51tmRqb1&#10;69fPevTsbTllA2xq1Xqbo+RpzpYdNmPjNq9QLBfIyw+drm0VpAY9Wwo5F7UTWKgfTduAjGemZTBs&#10;HxI4+922rBTUS7S9XO9fpYuDY7yPh/bzrHf6fFTJQ1cJzqDY2k7Wl+lceGVgjo0yJIMrBCgqXa0L&#10;AaBTvfNqqTLv9559+rzFvF+xmNKczoOnxk8D9TIlgasEfpUuDu4SKH3tEKyozr7uSVzY93cw1wbv&#10;SdQ3RgTaE0Tsh0PNOQW7gKYXHnXqFfoHDhs70QYPGu5Ba9fnX7a2lh99b6+//ZnVf+tTQS0P3USJ&#10;YUNmphfMLyk5lFI/+sq79tjzb1qLFp/b0IpKWzBloi2cNsWBnjd5fK3liOEKPXaUzRgF0DwxC4VO&#10;Kh1Mc0Dvu6TaMZJupfKotbZDwSTo/vRZJWKlfeSjdcsvUpJYKAgLlMj502iTyBWkcQBsFiGwiQh5&#10;lgDOTPxyhuxCus5BZSO9h5QZmHsAswB2kHs7yJl9+nhkSZGJgrw875jUp0+adeulu8nU2V4vnrd1&#10;r83cuN2mb9jmXpiORisOn3aFXqoAavpteCIotQb4ZcAuYJfoNdYX79Ex1KiVMC7fL1UGKikqqo2N&#10;AXgHVyDT32MlAMrvrtA2dwR64vmFJGDdeghi1JW6MkB7hUSvUYf27qE6R7XgrdZ5iFWCmYsCoPkc&#10;Ps8/G6uk787dZ+HOvQqptM4XKh0BaJZ3dPC/Q6m1TqR6Z1fllG0HGp8coQZYrXtPu0S1vQVREAM1&#10;LYh4aJ4oytU3dMJUGzBomA0aOMy6detrX3zZxt774Ftr/u6X1ujtL+z5Jh/5lFZPSqWfev19e1gq&#10;/RC97wT3c6+8Zd06dbeZ48bawhnTbOH0qQ71/KkTaxUamGcpIZyFQgvo6SOHyW4EoCcL6EkDAtD+&#10;CDgBPbokN6h0ArS3HgJ0RnicMvNtlCpBBOhieVmekVLYQyot+5EP2IKUR07kKrIFLfBma91HdbOt&#10;YzJ1TGZ3QiAnMGf2lF9OVWN54wyFJ4MKGlYYNJvZr4+l9e1jPfQ9GMWSlp5lGQXlNnnlWk+eFu84&#10;ZDM27PDGEZI+6srLUdNDpwTbSa9NL3AvjeIdE8ACfR+WAmUOsUjWhArIgl0AT2+7AFUEiyXKTR9q&#10;LIirtEAEaABfKlhRcZI2lHmRIlRKUFj8dWg9BD4aVjwJFMREtSJ6c1Q6qL++u85Jn25q4/OVVGI9&#10;SA49MUyUGXXHuvxFof8O6rvDX1MA9fZEffHQ0UcDNEugBmSg9nV5aJ7BsunyLb8CR02bbQOHjLTy&#10;ykHWrUc/+/rrX+zTz9rY2y2+sYZvSKWbS6Vf/8CebtTSnnytpT2sBJHh+a+3/MK++aGtjRwwUKo8&#10;2RbNnC6QJ0upJ9scHmqvRHC2EsIZUmaeODtTQM9MgJ4ybLBNGjLAJg6qsPH9SQpRaBLDQu/cNLII&#10;L51jw2gOl/UYLKhTgS6TSpf0RqUj0FJplJr5NZJHT+RqOycl2M7WcVmE1rNoPCFkK7IEcFbvPpYh&#10;5c3ol2YZUl4i0yPdsry5mz4caZYliDO0LCotsvzcXB2XY+Uj9Pdu3uk+c6GUlWlzvUFE8NB1FGUG&#10;aJZe5RCwBEADMIoM1CtlTQAY6AGaJdvL9B5PMAFaSu3VDWxHotL0yANk9+u6IyxOwF+mz/YWw/0o&#10;uy4uXXC0ErqHFtBRUZdz0WkbpaWMtwxLksBOQrpKiV6VYqn2kwwu2k3VY69bDra9X3ZiVxzou2Hl&#10;McipMN+hyAoaXHzqA6k6ZbvwOF2TP04U2sENCu0hmL3zUgI5S573vObERZu8cLkNHTXOKqXQXVOB&#10;bvmtNX7nK2vw1hf2zGsf2AtNP7bmn/5oX3fqZe36ZFvb3+QjS4pt1sTxQZmnT7MFWA4BPXvCOJs2&#10;VgCPH+sxgwfcK6aPGWWThw+zSVLniVLncQPKfKgWk6SPK1diWFZkYwTK6OICqXSeDc/PFtBZPns/&#10;80DzeLcK+WiARqVLeqPUPQQ1z1IJUdCth+UrocsVrESOXssV9Kxny6Jkaz2bzkeCOFt2Iqe3lLdP&#10;P8uJ8GZlW05ermVlZ1lmVqblaj0vN09QZ1t2Zo5lZ+VabnauEukBlpOdZzlS54nL1ngfZ/yw35Ip&#10;cwkc6smLSMKkpgy1YpQ3kNKdFBVeJJCXKBbsxG7gi7nFU1UI0LMEdoBehjILZgKgaRGsAmipPkC7&#10;QqOkgnqhjsHCLJKixsQQ70u5brEiNrLgoVfrAsD/UjWpPb++IxfMKp13NdYjsSBehtTFQlKKQmNh&#10;WHIhUPajZFiNh47gRtWlZdD3JQocWxC9e6liF6W6eKwApQN/gB0PLbUWxFQ2okLHjktBoX83Jj/f&#10;LOux5tRlm7ZklY0YM9EGjhhrvfvl2fc/drKPPv/Z3vzwe5++6sW3WlmzT360zlmlljd0rKUp+fml&#10;Wx/5xt42Ueo7z2GeIoWW1Zg2Seo8ThZjrE0X0NMEcGpMHT3SJo0YZhOGDraxAyttrIAmxkihgbkW&#10;6hIBXcxceLkONZObAzQPEarERzvUvaykj0J2oFhJWqHALhCoMZiln8jt3dPyFDl6PUfb3nFfViJP&#10;tiFPapwriPOU3BVIbfNyeA5hvuXnFwrkAsGqZXGJ5ZaUG/OYFFcOtvzS/laoi79o2GgbOWuhjRfM&#10;WAsaTAAXRaZyMZ8+GoKDRpQAdFBPRqZQj14gUOmYtEjWA7hR6+WCEyWndu2WBJD3SXkdbG3rvKgu&#10;uQ/JHjVorAG2Y6Wgc6V2z6sLCzj1vQKoeh/eWcslSkiX6kJboWOqUHm/OLhTAHOwJA4z9kN3cGwI&#10;6zHJpG7OsdgNYCbR5C6A5aAWTU3cLcff+WiA3eNAC+LbofPSXoc6KLVXQaTIdDaiHg3o7AuKnQAt&#10;kCPQUZ3Ds+1uW/WpSzZpwXIbNW6KjZg8w7IL+tvPrbva51+3s3db/SSYP7V3vmtrw2cssNGzFlne&#10;wBHWLSPPfmrb2QYpEZwrkBfMmG6LZkx1mBdMkzrLZkyXtQDeCDExZdQImzxyuE0cPtSBHjOwv42u&#10;BOZSG11RbGNkOQLQeGlaDgtkPaTSBTk2JC/LHxY0QF7aVTqdWUP7WEm/MDVukaAuEqg8CChEmKE/&#10;L0bf3pYv75uf1s/yFDn9+lpeeprlZ2ZYYXamFefmKPKtqLDUCoorrHzYWBs9e5FNXLzKpq7aYLPW&#10;b7eF26RIJGqb6degZEhAMURq1fFztd51uW69i3T7pq8GQEZrAdBheJVu21pfKHgX7AldR+mRR7hy&#10;A76ApiLiXU5RaR27DGUXoIsFG2rrFgGfDNhaUqpDQVMjtDLSUZ/jpdACeomUeQmJnJYrHWadm88R&#10;lNSWvfO/zkeSyB2AO4F/ls6DveHCwZ9TH18qG8P76F9Cc7o3wevvp9R3p0KzTFlnSoLdPr7wd+9e&#10;ikJHoHktAA3IoRXRy32odpIcEgDNAIBaxb5KUnjLmLl92vLVXukYNX2WFfQfbq1/6WFffN3e3mv1&#10;g73x2Y82aNpcW7Bui3ziOMsp6W8907KtS5deNnnEKFsgdZ4/Hasx2ebJasydPNEtxtTRowQwIEeg&#10;2R4R1HnYEBs/ZJCNHTRAUFcK6DIbVV5ioz0Edlm0HnVQDxXUg+SnByhJ7C8/XZGZ5kATAO1QE1Ld&#10;QoFboGWBoC0QvPlK5vLT+1mBLojCrAwrSM/QPmYazfHHIFfkFVp5abn1HzrCxs2ab3PWbvKmYW7n&#10;q4/QP/i8VZ+4IGh126WvBADr1rpcEHObX4m/1P5YaUCJgZkGFCCNgd0gKQxe+pRgrmsKB2jg5Th8&#10;NkFVBIX290rNQ4UjwImNoNXP1/G8CkCiGyhLasMs8cKoLokh9mAxMAs+GlqwCd5Qo3PRlI4y0zRO&#10;sM7x+GmAZgmw1KQX6lwL5aHxzzTFz928Qxf7ngDzQV0M+g5/qUOHTklhHwqN1dghoOn0v/umwMaC&#10;sB+LIXCZ4su9dAxt+8PQY4KI3UiA9u1rt8PT+C9et1nVG2zA0JE2ZuYcqxg10dp27meffPOr9S0c&#10;aFNWVHun7SmLl+s2O1S33zLrk5mtzD7bJo8aZfOmTpQyC2pgnjRRXjlYDWCuAzpEVOfxUudxgwT0&#10;wAE2un+F1LlMUZoCtUJAj5ZSjyotsBHFAloJ4uD8LBuYlyGo06wyK93KlCSWSqlL+vXz6XCLteSZ&#10;KYVaL5T6FihxK1QyV6Bjeei8P6tbvrhYtqJMnrhcilxZWGFDR0606UtX23KprvtJkiF+bH5IgVZ9&#10;WBBTvpI6+Tg+IAZubsGuyrp1KxlitHYEPIAYYAwqjfqGLqQ8iWzpwdOu0ig0FiQAHcHHuoQkkgvA&#10;z+VKTbKGt8VyCDRdMEul2rXWI1FmtyAKLALViuCLA9TYDrqN4sdReKyFWxL5/RWyM7EjE/2tSW55&#10;nQu7St+H+vdyfRcuLJrBSQrnbdttszduqwWapNAVulaZa4EO67QMhjKdVPk2TeB45aDCwTPrOAFK&#10;uc5VWUGjiftqKh5AnSg1QKPOrFOXpmzHPHczV2+0gfKDwydNtv7jpto3v8pjDhhhe89d9imfFq7f&#10;Kluy1CqGjbK0TCVLOQXuLyfJVsylPDdZvlnKTHI4bewYm4JPHom9QJVHO/iT2ZY6Txw21MbhnwcN&#10;dKDHDKgUzOWCGZWW9dByjK+XKIq1XWQjBfVwVFp+erD89MDcTKl0hlUI1PLMdCsRuPTyK07LsCIp&#10;b6GiOCPDSmQlSnKzrUh2pUiJZaHW83JyrDA/38pKSmzQ4GE2f+U6WyNIVgukVVLVlfpRV0q9qqWy&#10;1QKqSj/iUv2Iy/SjhnovSnxaKnTWqo+dc8uB3VjBPm1X+baAdYsREkAHVWq8VMneMsEc+3VQjwZo&#10;V2SdH3AJV2o+M7Eebjv0Hb1U50BTP5Z90fuBtbYJXMe6LQBALj5Cf0esYPhFgMLj9/k7E0uBL18k&#10;gBcJynlbdvrdCcVeBOS6sKvkiWkaX8Vn6jz4bTon0ePOO0vpPVgYFBwfTTXljpmTIti+L4ItGF2p&#10;FW5BWOfYRHUD0CFQbG9A0Wskh3HbS3osFZTuNl667qW7uZt22dCxk2zExEk2fOpca9Mry1bv2muH&#10;L1+1tVKDRQJ68qKVVjJ4lKWn59nA/oOtsqzCxkhtZ06eYDMnKaZMsGkTx9jUcaMd5kkjR9rEESEm&#10;Ceywb7jsRgB6nCzHaDw0QEulRwrqEQIZuMfEkBUJig3UhTa8uEBQ5wnqHEGdJaizBLWglQ8uEsDF&#10;mVJfD+3LyrZSJXmlPNJYdqVU7ysslLUYPNRGTZ1us1dUSZH32Fr9+Gv1Y60VJNX6sVcJGvo20HpG&#10;J5sqKR5JFnAGoIOtAOhVRwW0Q3xO9iM2nEiFBRYXQAR68d7QOQl/TBN4BNktBZZDy2gveK8rOrDG&#10;/dSp9V7qykQs2WE/gBGogZx9K/DpOtZLbVJKym6U7IA59rTzxFBJYbw4uCDCwIHtsg87XW2jUvud&#10;SudYpf8J3hrrQdCowhCtufLPcwBagIfyH91Hj/6N5Ugi7ic5jLOMutXAO0upOYYm7e1RjVl6ADtK&#10;LYuidTomReCJbTV/eNdSWhMpM42YMNVGTpwsD7nIRgjq09du2Kmr1+z4lWu24/hpW7RhmxUNHGl5&#10;hQJv+EgbOWyYjRSYE8fJWkwca5ME8sQxI2zi6ADzhBEjFPLL2AxAHjHcxmM3FOPkoceSFArqkf0r&#10;Q1RW2HABPQK1rgiAj65USLVRamJEaZENE9RDpNSD8nKtf062VSiYdb9YUJdmh3Uez1YmW1EhS1GR&#10;l28l+XlWWl5h0xYs9qmsmI9iLV5YP/xaxQbBVy2QqwXEGgEMxKjbCvlBVJFbd5WApWbPHBkE28ul&#10;uNgCnj24UoAD9QqtYxMAmnBI6QsthQZSAohj3w7WY2BBQo88EkvWdRGh9hwLwMAqsKhgoLp4X3yu&#10;Wwk8NX6X0Pcm6LDE7Z/kzWvRWA9BSqQ2rrCkWkFfa8YOevdUQY1S00QeVZ1+HxHahfLPc7btstmy&#10;ozM3b3fF5jheR6kFdIAzKPVf1TrG3VUQatFbpcTem05KvPNqqG6g6Hjp3Vru5TX2XWNprtjbdByj&#10;Vnhg+hJl7xOmzrGR4yfbItmP0zU37cqff/qzNC4pCT3CowbOX7S1+kdMnLnAhkhxR8lWjBo1zEaN&#10;HGzjBfJ4gTxmxFAbO3y4jfMYYWMF9TjFWME/bpiAVowdomOG6n3APGSAjRzU30ZKpUcQAnuEIB5e&#10;rotGQAO5Q534a4AeXlJog6W6gwvybICgLnd4c2QvpMKCuFwA84yUctmKCtmi/iW6A+hiXbRus20S&#10;xBsE41rdFtfox14rONbrB1gjqKsFzzqpL2Uqh1WvBygEt7Yj0AFumoTphYZnDjBXodSu1mfdcpBA&#10;Em4j9kppBSoAAzSAYidYBrABmNfp74HNYEBAgLpOpQPQXvqTsuKlUVjUGQ+NyroX1voyV2hZBCVw&#10;IR/QPkFL7RmYvdM/UOt4VB3rwjYd+FHp+Vt2yUbscpWmVr2SO0ACNEmfA71jr3f6J1hH9VHwNfrf&#10;ELIcAIp9CB43FWIHVyBHiOmgz3FxHKH30RC03looSN2eKFyZFd6HWq8Ru3VugqoIXpvBsku27LFx&#10;k+fY+KmzbMehI3bDzK78Hp5yxENiTl+77nFSqr339HlbsWW7TZk7z8ZMnGCj5aNHDZMnlhqPUYwd&#10;OlzKG5bADdSjBfSYJEYNGWKjh+q2P2SwjZCPHqkYIS89fEB/G15ZacOkzixR7VGCfKSAHqmkcZRi&#10;pMBmAMHQIqk0QMtSlCu5Q43LBG8Fj2RTVArq/uV6/wRdoGs32maBuEkJ2wYBC8Qb9GOvE7DrUWr9&#10;6AwfYgIWrIb7ToEYWt+0nqgyAK8WrATrXq47xqQsFxxklDRVod0TC5aQ5EmBFakQsx63o63AloRE&#10;EasiL633uqI72Kh6sB6oNf09qE0vAWKUV+FQC+gV2o8/pvedB+8T0FQ4vHqBR966x9epaVNTnuvD&#10;u0LM3SwbsWmHD9NaRnkP8AWxN8S4TeECOuj+mZE03CW4YLiAaFTxhpVYjYiWIQBbF6keO6wn1kLK&#10;y/vcdug9sdKB396jbZ8Tmn3J+h693/fpogDwnfLSVUqGJkybZyvWbrALN2/YdanzNZ47l8T1P/5t&#10;VxVnb9wU1Nft2NXrtvOkfugdu2zKvHlWKRiHDBokKzJcVmS4DRe0owTtmOECWJ555FC2BXICcwR7&#10;1OAhglpKPXiwDe8/QDBX+pIYqXOOxFsTAnu4gCbw2UOLi1yhB+blBYBlKXjYfHl+oZUVl9gQJa8L&#10;V661Lbr1bTwmVRY4GwSoQ6wfeKOAXa/tDTTVat86FFvhnllQeyOCK3PobRYCqOWZjwC0FBnboXOv&#10;PnG+FugIaYS7FmABGy1EBDpCHdeBmmMWobosUU1F8OPJe5LzB0ujbYGPIkeV9hB8K/U+99P6W0LQ&#10;MKNEU0B7y56Ul9ZCVNVB3ytPLQWmxj1PoM8SzAzEnS9/DPyU+DhupaBehY/WMva4my3bQQelMJQr&#10;3A2SESvR+8YA3jqI60CO2wF+h1lgbiPx07ZXRPR6VOeo1BFowkd+61xYlF2yHtxupy1YZudqrtst&#10;qfMNAX3zz3/bTSn0rX//2+OagObpR+dv3rYzN2/5k4541saGg4dt+sKlNnb8FBswcLANkaUYLqhH&#10;yjOPEtAjUGIBO1JLPDdqTrDtryWvDxfYwwdKrX2pi0NAj0hgdqCl1MMENH2uh5QU2+CiIhuiGFpS&#10;Yv2LeOJrsY0cPcHmV62zVfpRUeSNAhZoNwvGjVJnArBj8Pp6gQzo2JC1ep2mW++kk4AcLAZgo9AB&#10;aJar6fzOxIrHE6uRBAoNzL59/Hzw1oIQYIEy+uU6KxHWWdYmiiy1zYUAuF6+I7hQItB6jeoLigzI&#10;eGp61eGlufXHZI6KREgMlcglNiH6Y9QXqD2R0/+ADkz4YoJkD6DjReB9OxReoxbcDDJYrOX0zQwG&#10;3qUL6LD+bxIDtzlKClNhjvYjDKtK+mtEz1wLdQQ6jCP00SoJ0LGc5xURAqixIinhNkR2Y3fNn/KO&#10;8pX64soz7daff3jckH++8W8BLcBvanlDgPOkUB7zdUbW4/jlq3by+i3bd/6y7TxxzrYJhGmLltvg&#10;EWNt4IBhAnuIDR8+RIotJdb6SLYHC9QEYtbvCIE8bIDUWVAD9CjsyMD+Wg6w0YOxJrwmS5KAjc8e&#10;qURvqKzFsGGjbcaipbq4jtq2Uxdtvb7LZoG2UVAD9mbg1r7UcKXWErCr9SOt1Q+/TutATW+z1O6T&#10;DEWqOlyn0NVHz1u1zk/dmXId0K4SvEDMemoAOD4byAE6qHACbi3Yd0IeYY7h20AsmAE67Nc+nYeO&#10;StFyELToVen4lR6CGY8s1Qd2wARSrAQqjacm2WN+Do5bsH2/zdyw3VU6wC/1Zfyg3ge8lONcrUlA&#10;BS7KPnXjFpsl7w3gPp+eApVOPHQAGkDrlFgBfAIztdIRIuyrWyYVEIU3f6cCjTKnKvTVW7ZbHnrv&#10;5dt2+PJ1f7jiTSnzrSRuSpVvWmoANU8O/d0u3VJIqS/rPSeu3rBDF6/aPsWuc5dtpa78ifOW2Yhx&#10;k23Q4KE2VCCPGArIQ2yolHiYYoRsyAip9TDA1jJArBDEQwU1Kj1KEI9S0jia8p6AHzlY+wX4cCWL&#10;BPZkSOVAmzxtpq3fddC26qLafOKsbT11QQCfti1Sz02yBZsVEWKSwgjzWv2AtUBLvdYJ3vWCk8Rw&#10;jWBeo/VqgchQpDWosZYrBVMAXLBiKXQrJwH00t1dCh0tB4CiqByXCq1bEELeOSSBQIr66j36blGd&#10;a6FmqW2WvM/3Yzl0N6J0F8t3qPVK7V8hD16lpTdt6xgsBR30qTfPk51YKKhJED3Z03sYc8g5sBvT&#10;BfWcLYzy3i2PrATSrUkCs6uzzidFXrBbF8AW2ZMIdFLW4/VaDx3DE0RZDiCtVVsaWQA1ZR9KG3xz&#10;2B/D9yfhnhmQec1hvu1A79Hy0JWbglS2Qgp8Q+rL0gO1dnXWfikzKs06/prH4dbc5rnO/7YzN27J&#10;V9+yQz5DfI3tPnfFdpy8aJukILOXrbKREybZYFmPIUOH2dBhI+RvBbk89DDZjiFDBfAwFFqwosIC&#10;f5QAJ1kcPWSgkkstBfMorEii3CMGDbXRI8fanMXLbPnGrbZJt7ntp8+HpE9wbtESmAOsJxzuCDSv&#10;r5OnRI3X6/vF/XhoB1rQodBuPQT1agFU20dYQEcL4h5b21Q0iKjAAOyKrH1se4KofVgFlu6DCfZp&#10;SQSgQ2Vj4d6QPEaIU4NjI9SLk33ed1qwxgoHMHvLHuoskIG01o5IpelSSovh7A2yCRu3O9BV2rda&#10;r0UrMVsJ4TQBPXPTLu/P7V1gdyYtiwIae+KlPqkzQM/buddmCWr2Vev/GxNGV+g7gQ7qHD0xESF2&#10;kLVNxFEtrs4sE4jjur8PZUbFgVvw771+2/YL7MOCmmdv6JDglyPMCjw0ikxcvX3bffTtBPJrugCu&#10;KrAf5wT0OSn2iZobdlQB1HvP8ly7Gn/0QZVuXXNWVtv46bNt+NgJDvjoSVNs6KiRgjko+DC3I3hp&#10;kkf57kFso+zDBe8YGztmvI2fPM0mzZ5vS9Zttmr9KCjyViVk2xQ7T15wkKlibBJ0m4BU4K6RYkSQ&#10;gZhgn0OtJfu9lHcsJInrBMsavebVDr1OTzTKXqEXGWPlglIDNq2FEeZQuhO8OgfLVbqgAtRYkhBR&#10;mV2l9TnRCwfVpl8HJb0Ac7QVKHHs34Gisx5UPRwX+lGH0hsNJFQsvHKBL0ZRWaf+DIA6bgnvl82g&#10;3jxD/0egxnakAo0yT9/I8LGdtUDTDZX3Ue/mXKH/R+gXPX8X4wv31nr2+Hot0NF2xCpHHPEdgWaZ&#10;GhHauJ66HQPL4aFz7rt22w5IUU/eDDXm6wJZjIckUNBGVQ5qzOt/yG6YYE6AVuitShLNH1hOWY/l&#10;+Zu/u1IfvHzNYx8PsTl90bboB14v9Vunf3q1bomr9Y+p1j9iwfqNNnNZlU1fsNRmLl5hEwTr1PlL&#10;bMq8xTZ17iKbs7TKFlavtyr5uNVSEt6/RRDvOHvJtp88r0RP8Eoptwkywktz2mYZPlMQ6kdmGYEG&#10;5gg2lgPwueiohFDOW8N3VNB66LZDyrpaQZ/glQIotZ8ESZlbC8FH0Gmp6rhUOwnvgSeoXaE5BpVO&#10;lLrWPgCmLEYtzAdDs7grMsDqdQAOpb+wjP7al1JzH5WiwCfHKsdSAUgPOrqH4qmDSvM6XjqU22ZJ&#10;padVb7SFApgqF0ADIwBPXbetFmhmb6JP9zy9xyeXAVjBvFznYUgXg2Q9adSFUzsUS//neqG1L1Wl&#10;UxTaQVZo/27B7h2RgN9DxyQQpyq1h14L1Y7fA8w6/oBsxnH8rwCmcnFdS+025ZSeBDrAwAvECgD2&#10;dZZJ8Lq+jtsOynmU+LAtF7R95Ep43t3BS9dsL/YDTyvF2qKkaYvAWwNYCppHXfm0JBlbo6ubZG6d&#10;YKH1DqUF4C0npcQ6x0Ztb9b7t0uNd0mVt+jYzVQwBC9lOECOAdgkeqv1j0eNCffNCcyADeQki5xz&#10;nV4DZj6Xz+cCxE+v1blpaFklEH1kCGADtd5Lowm1aAdZ50GZq3QuYrW+Nz3yqFPHvh+xAQYv7d5Y&#10;EeAOiSLL0M8jKLkrdALw3eFDtjyOm49HBGwBW2s79D6CxNC3dX6+Px2LsCE+z4aSwhnrtriXXikl&#10;X6X/F/2iaTUOHnqPq/U8pigDakp9KL+Dz0WC7SARFexbdsqbM5MTQB+xVSj0NqYhUNBQEpSaiBUN&#10;LSWJsdnau4USDnTilbEhtfBLlXUuVHmvx++2T/sOKAk8pf1XIsxSWV0fSZ35D7tGdYOEUK+nAnx3&#10;3FKSSNXjmgDWaaXw/3Y/zdP6D8tLH7p8ww64StfYrrOXA5j6cddzO9cVDsRxXrRqZct42A3UjFFd&#10;/fgbBY1bB4GCJQgJ3mkvsbnV0LkceGDmWMFF0ISNkq/RjwbMtfZCEMclAcycM1Y/ALlaPyYB0Bt0&#10;rnX6PsxIRDOuDx7VxeOTuWjdG170Pvp0UIuuOhEUucrr06Gxpbasp89YpWNIIkMLolQ9gZlwpU4g&#10;Xqa/xT2yQIxqnBqoNDXqJQKYlkeg9+FZrLMfW5FUOgLcIVDn0LMugA7YqKk3cysJXI7CKvljRlJ6&#10;7zHr6UzZDioe09dv9USR2U/x3+GcXBQkiaGxZq6OXbB1ly6gUIvmt61X270zJTkMiSHrEfLktQRm&#10;SnWu0AI2KnNQ5MRiaH2fXjugOKQ4Ie9cA4CEgAxKSyPK767MN6IyC9rftf67FLsugrcOQOOjdQHo&#10;fX4O2ZYabZ++et1OKI7gpQX2AZ6bd+aS4BHQApFb+zpa5PRH+6MQjgKNIBQ01IvXSqVRy40CDujc&#10;EwuaGKgsigy8EeS4jDBX64cE6DVSEY4nokoTEea6xBE7EuxGVGkUGi9NByU65ZAUerdIfb/Q4BIa&#10;Wug+CtCrsBmuxgB8zoFGnYE5Qu0eW7BiPYCeZVTpCHEq3K7S2vbXtO5+WjC6507gTgV6MR2aBFws&#10;48WaNBYj+OhgKaKnBmiaubEdi7fxfEF5ZEGN4lLVmLZhq01eu9Gmrd/iSR+jvOlRx3vjefxYvYcy&#10;4MLtUnoBzUQ3LOttlhUA6h0oNbAKSO/uGSMVaG2HpdQ6ATrajKDK/7a9Uuo9wCz1Pqz9x7R+UZ6Z&#10;5A9wATE2mngimGIr5CDsD+3/QyDHuK1jvNqhC4BjuSB0ykShzS7Lxpy/cdPOylOfuB689IFL1x3o&#10;HTxLT+HPwDvOLTwAzTrP/eBhNhu0pBkatY4AA5yrttajSqP0W1BvwURQrdigH3atVCgGUMek7+6I&#10;MLMeYA8WJ8KMSqPQ7qn1GnPE0Q/Yp9MSFFXadqAFpSeICtSakSjYCoAm1vDEKoEcpxYA6NTqB+sR&#10;5rj8O5gj+Et0fsB2eyKga1sRXZ2P+3CreVJRn6xG4aU6BztRaFdVuqEGTw2cKDRAzxO8TIHLFLkO&#10;u5aMRZxDEziJYWI7gkrjmQ+5ZQnT7O4JvfNkOZgvejmh97tC+xCpWlhDxJ50d4KM1aCEB9BBnSnd&#10;oc57lbHtF8z7FPtv/SGYpczALFug09clfw4vihvtBYocIsL8p6xFCIAOVZCo0JznmpLB66L/us59&#10;RRfLZQFPxePkjVt2/OpNO1Zz0/ZTnz5zWUBf8Off8ew8buNxdDATnPhTnLS+nn1aZ7leUAEWHheF&#10;3yaFd3VOgRnvjCrXwpys0w10nawFwEaQUWcujnhhxH2EJ4N6X1DpcCFQ9eC70NHGu15qf5y/wv20&#10;IEOtmS8jjgOkDr3a+3YIZn0O6lwLNFZF3x+YQ/UjVEGWHz4rYOWldY5F+vyo1HcDHacS43VPEBkw&#10;ANyCmdEslNbwvwCXGoDNIAViqZI/jiFQVloLKeHNkgov1Tr9wHlcBY0oJHuM8PbZnwQsk6zHvh5E&#10;hHmRLgRgZj2oN3cGgBaM0T/TyYglzdks6yofYdsbXrREkUNVg74bgllLLMbBm7IYiiOKU4pLQCfV&#10;FeMO8i353ajGsUwXQK5T5Ah0XOf12ve4QtPP47YUOig1ntx9tJT69LWbdlrf64TuOoeVIO45V+PV&#10;ia3+0McwTStAxw7hBN051+sH53XW1wqCDYLA7YoiqnX0wam+OLV6wToR7UYEl/UIM+dhO54DlSaJ&#10;DOvhHPh175Wn8PnfDkm99X0ZBIqPpvLh1Q+PYCOiOtNqGLxzUG8iqHUAetmhEFQ1WC4/fM6WCtxF&#10;ukOkQhyVOwZAo9CuztSgFYt2H7H5Ow4JLBo/BJTU1ysbAIwqC+LlsiPLtaTygUdeuJOhWPLNshZ0&#10;FaXigcrSq65K58AfL9ore6EEj7oyc9mFnnUotuyHlgDMWEJaFIGadYDG4mBn7qhD72QqApYCNs4c&#10;Wgdv2F/rl7UPkFHlgzr2iPadvCWlVMJ2iWRNEOsttTBHVXZfTDP3H79Lff+4A2T2E3fsi0ALZldo&#10;bXtwfik/6k/Fg1LgeR6Yrh0nr912P431oBVx00nd6gXVegXqzJCdkHRJDQXaOv3ocaJtGjeoNKDU&#10;WAGHEtVMwHX4gFJLtgGUfVFhgZekL6px3AfMEXLgDefTRaUfP0K+SkrFOp9H56WVeo2qjHeN9Asx&#10;AF0V7UeSDKZCjSLT1ROYUepq3WHYHyDVayiz3rdEKk0s1v7F+sxUkAGYdcITRSLxzqFjUgCaWAyw&#10;ghE74SGgqVGj0gH0EKEJ/ICDhw+m5EZH/ZlS6SXbUWnOEzotEZThvJIhYIHau5fWAh4iQh3PCdi1&#10;fTl8fKCAjv2ZozdmPbUO7f2cE1XerwDk0yLuoqC6KvUMSV+AOMZNvUazdiqstwV03P47kGOkKrQn&#10;gjpPtC76eG86v6yLiIaWM1LpU7rQAtCyHQIahd586rxtkrdMnVAbxQNgtom1BEALHJqhqQnT4OGt&#10;eaimAFvjXluA6/0kkywJXiM26RxbT8qiCGgABl4gTlXneAGEi0AKnAJ0vChoEq8SADQ8MNaQWKWL&#10;K86HQYROS+dttWANMxxJTeVrGTJF/+UINLN4UsrDlmAzlh+hmTyso9JLBC0+udZWJPASUbEXap39&#10;eGdKdqFhhRbAuk5KEWB64TFKnMki2UefZ1oPeW2pFDuAF5JGYJy5YYurNeMKvUEmSSqBmcGw9Kyj&#10;S2l4eFAAGcjdQydAcyzn4yKRQpt75QA24FKi+7O2lc8rFwLaa8oKynH7FIcE8hFtnxdpV6WWlOA8&#10;cUtgixFV+S+g/geA7w6A9oSSxNCBpsQXatg18uqXfpcy375tF6TQFwX3aan0canz4SvXpdDXvOWQ&#10;xNAfwyu1QqnXpahyVOYINkroz89DEYFPSk3VA8V2pSa0f4POQZ2b12hIoQmbikpUZyBNtSAAHJbA&#10;G2COCWFU83gHQKkJP1bb1VJ0b0XkNZ3D54HTewish/dRVjCSZYUADdN/BX/tfT6wIgr8MzVnlit9&#10;+FbSdK4A6Ag1MOOXI8S+ngS2g8lpXJ13Uaa7C2gFFQ+mW6CPhlsR/S3kAkGpg1f2FkDtny/LAbDL&#10;dAEwiJYSHv08fByiLmxm7p+2ZpMrNCDTGw/IvRPTltDNFJAdcF0A9eikX5v0Sd2wHDSihBIcSqyl&#10;4N7vSd8fdlAQH1Wclr244Kpcl/QFgO+Mv/PI/ynuhpztW3/8oeQv6euR2A5aGenXcVmJoA8GUJJ4&#10;ScvzWqLSJ5QYHpefPnrtlh2WUu+U7eBB6ZsFNkAH+yGABR8wR/sBzN7oonWanunaGJJGAS+IGCZV&#10;rWAa2I3ypTS60MKHkm4QFCSSUY2DAgeg6xQ51JyBOELN61G9eb1KPyrBOvu9NZG7g4An3FNTdtR3&#10;JeLAAAJ4sR+hWVxqjPpiH6SyVDd4DRtBAHKM6JWj3fAAbMp1gtirGnqNdZrBI9BLd8sW0DqYAjTr&#10;VDu8MuGqHBTXh2lhNbTNZDhLZFV4D9BzLINjmRh9uUB3oB1qznfIYebZhSy9e2nio+ckHtyVWu+l&#10;STxYDm88Cb7Ye8kJ3H0ev9sBEj1X4z/sBB5ZcF0SZIAcynBRiYk6NY6Vir8DNe77v6o0QEv148UR&#10;YP7Drty86VbDWwt1MQE2luN0MhDgjL7zWX3Xk9dve2PLrnNX/Kn/WwT0xgRor3KgwoI3empgdpAV&#10;/ABs+zECKCaRXhlJAEeV3RYogJtedlRIUFsAJViP20BKRKAJQEeZSQ5jKyPBPn+vfw6+Wkt9bqzO&#10;hD7UfHfZD2AWcHQ1pZFlBckilkQ2A8UOI04C2BHoCLordLKNItdCzToR17V0wBO7sXCnlJYQ0ABM&#10;xFlKmYoMy8F6tCQELX48Ks5B1zaBB2cYFkOveA5hHLKF/aDygZem6RvLAdRzUGpZlJnrt9qMtWEb&#10;G0JCSIWkXmymRo2xFN4gIrBjo8gxKd5Z+k4IIKoJ1x1iPLHgVThsKCcKmgJoKtCpfjk1ItQxOO4v&#10;x+izItB8Lh2WrnFBcXfQd0KpvQ597YZd0He9QP8OXXSu1FLpIwDt5buLsgTnbQvN2bIGqLOrnKCI&#10;UIdxcPJ8yrJpTYzApy6xKL4u2BhFQRdIxgYCNBGUN7QURqjjeoAZUENpkIjHEBFsgGYZz+MXRHI8&#10;Nojg873bpC6mKny1oKyiiiEfjZ+ukkdmQACQe2shA2u1P8LpMOs9oZwXoAZmtxyKeBxLHw2uAGiP&#10;XQxWPWwLtlGKCxOmM30vEdQWXxtKdz6yhQtB6/OYBFLHYkPYjhM7+syiUlwU2D2xAPcuppxDYDMQ&#10;lv2M8p61bovN3bDdy37T1my0WQIboLEdDMqtR6KHpdirRAqAj0uZTyvOiiD88WVUEDX2igW2IrEW&#10;AK1lCMBLAAVKLf/Ucf9NoeP++Bow3/79tgOcGnyOXyz6HD473hHw7FeUDHonJakz9Wi8PBceYxBP&#10;XQ816SNXboQOSzSFnzxv285ctK14an8unvy04A4PX0eFk8BaSAG96VnbjCbx8p4ugo06ByrpAzeB&#10;T8BVax2QAS56ZKwFCV9UXMCMcAZrEiwLrYPsw6rwOiDjn+N73I7ode4GWB4uotWyKj5XhW7HqwSc&#10;j+NT4KNpiqb/NCU+JoDxZm8p9kqBzfQHKHcYGQ7QiXfmfdpequ/P0lWcbZJMEr+ksuFDtFBn5sVT&#10;zBPQc7fus7nblLxtkypre8EOwSfVpocdIPPgIXw2+wmsRmx8ca8txXZF10Uwa+N2myP1pb7s9kMg&#10;s2SoFcDiu5lcZo4gnr1uq01ZvcGmrd/sI1fwz245DkmNgydWUqXbd41guQYwSVksgBxCd/FatSQA&#10;jdLb7T9u/wXQP1IUOjX8ddmI2vB9Ka8D8d2fkbLuDTT6HtSfGckSrQdBt9LT3rhyQ+p8y07qb4vl&#10;u+0otGDcIbC3n5FKnzyXPOjxrIANT3EC4Pg0JxoxmOwFsLEaeO1a/y2wAdlhxopoiUoTQaFDwhcj&#10;9NUA5qjYAXqWUaV5PcKPMgM2++lrQm06VFR04SXnxOaEWTxp8j3uPd98diOdl/kxfC4NnZP57oCz&#10;rrzHMqiyz6REdQTFFsQL9b6F/r6wzxtQBDKqHysbrszy0MQ85tsjtgOl7MQOpvTFdtD4Ei4C4Ea1&#10;8cpYDqCMFoTAfgA1syXN3bzbpqPAW+jDsUcXAhdAmFjGn60iqGlcQaUBemr1Rm8mn7GZCd7DjEr1&#10;SKrcSji0wBJGjmAfgLVWkRVBjQPEKDLLm7dv1UH8N1GnsnjhOlWPCh9hjcDyeXfsSxLBWK4j8NF0&#10;aLrqEQbT4qXP37xlx65cs6OKI5e1vHrLDl25bnvP19h2WY1dZ6/YXqm1d92UMlOXri3bRQvC8vi5&#10;pOFCMONVsRoJyG5VACsqOUuAFnw+eYwC2IA7dN4PJUAHXVEtSFDu0EIYVDuqMskg6+wDaoCmVRIF&#10;97q3zgPM3i1W66t0Dm98YZ3Q8bWz4Gs7zAgarEUd0Pjs0P10kU9EQ3fUkCQu0nsA+o4SHcu7rAfz&#10;582WKjOPNNv+ME8BDdgLaGyhAkJZzy+AYEkA1yd9dKBDokiHI0D3JFLB02unyydPW8tD+Hf4sd6z&#10;bq8uBAXz2qHEqPSMtZvdckxeI5XesMVmbNrmfT/qxQ72ERZAq2sECUuHGgAFTlRVDwH1n/xxbfA+&#10;kXtLluAPvR+Iw0VzJ7gOb/I96E5KByQgBl4HuLZDkoDWSejDgc0gMaWkh59mkppjNcB81Q5erJEy&#10;h9Ese89fsf0XrilBvCnAb3kfjy0ng5feINVe7zXqEGv0o68T0D6Vq4AI6hy8M9UO79qp4DXUEN+N&#10;SofRJtStg+0IZb4Q9M2ICh6tCMsAdVBjYEadWcdLE+6htSQAmQvEz60lF0Z1cs7YoclHj/t3Coki&#10;Sk13U6wFlQ+A9nnx2IdCHySSBFGAL9F+Wg5Z9xmYAJombn1WKNkFeOse3CnFBGb56Ah1hHnR7gB0&#10;6AsdLAYJ4WIF27EfNUAzPRj2g/7PdCEdX7VeVkKqq20fwiWV5gJYSrlPYNOxf7qgn7RqnU1UTN+4&#10;1cOB5nYf1DbADHB3gqbX/iu0AXzKa/S7YP3OqIOVuKGk7aqUNPUzgj8OSoxHBtqrgrVG0F6VRwbo&#10;eMFFoC/JWmA38Pf0uMNLM87wmCwG6nxcOcExKXQA+5odk4QfrrmtdSWJ+GkaWwiAFsDrUezET2ND&#10;oocOA1UFNsCyTz84++P8bA40ZTQd48maYAuNMrILAgSggc9hFpQOtIMc1iPU0W5Eq5FqQTgmWpl4&#10;MYQEUp+PsgsQ+hUDOP2Ovf+HzsGccz4wQN/ZWwsFL3N2MHspQNPAQk0aoL32DNj6vgCNFVm8j8oH&#10;gwBoaKGMd1zwHrI5AhqAWc7YwpQCe72DEgAyhzPhSR9Bec6X4UFEPDqObWAGbLcjWvIEAp46wJNt&#10;GYo1VZZi3va9rtAMu1os++Hz2uGppdKzNmy1cctW2ZgVq22KfPSUdZt8JqV6qWBK6GoBrI2owv/+&#10;K9BcCD6wNVH5v/PYqCfjARl9ApCxppx6nHI7Pwcq7N1DtaPmphSa+rZer4NZFuPW7w4ycYnqC5UN&#10;hTeqaMm8eCSD+OfjAvqwYKZfx9Frv9uBy0oQtQ3Qm4H59DmpdLAfG7W9QZ46NrKE+rSAdqh1u9YP&#10;jer5NAOC1oEWHAzXpzsqCg3QUanXCwpPEnUsMFMNqRKcwEffBcAE0gjqKu0ngDTWsVfrx4z74rGp&#10;4MfksVbx9TqVDywQjTA+AhugE7VlEpkw0htA6RYaLAcRKxyEA63tBXtkMwS1w+zLEzZXQM9FkQXq&#10;fNmNOTuUFCrm7wQ0bEESWsdieGgd2BmVAtTAHVXbG2C0zkUQHjcXHqQ/R/aDh21S3QBk7AYwe19o&#10;99K7bMzSKhuxZIUDTXJItaOeKzAhcCOYEca6ZWpwDMcKuN9v2XXG/d39HiDUuXxKAsFcNy1BeP3O&#10;i0awAj3KTUnO+0gDtz5D53PF1nuvaR9KzKhvH/2t489dv+HKTDJ4WRcF1Y1jV67aWb1+6sZteekb&#10;dlD+GS99+MpN23fxmg+mJbYKYLqVAnawHiSIwUcDc/DUwV6skYKnzpXho0cEhj88h1u9LAe2A5Cp&#10;gHh/EL3f/TPqDmACjaqIT3GlHy+qNJACI7OPVunHBOTY0BKgJUlkpHgoCQJvtCkAHVU7WA9ZDW3T&#10;/8PnxdC+lTofQHuiKNVdpu9JXZrnFs4jwSOBS6AmAtSsH/djUOe6kh0XAR4aiyH4XFWxHPsdQvfB&#10;dO/UOiADML4YaAkv6QlsoMZ+LJLCY0G84qG/0y8CnZ/R55TysBCU6hxqQRybuNkm8NojBfRUYPYk&#10;8qDVqyutSUUFwjVu87IEcST2bd3ixaWrd4hgQaINwWZEmD0AEIgV7r0TkGNiF5O+2uNTwo/j/fq8&#10;y9dv2bVbUmt9PrbCWwUpzWnbAdaX8hZCXQAsz16/6XN2nAN4fVGgxn6g0FQ6Dtfcsn3y0Yw33K3k&#10;cKusxpZT52Q5QnM4HtmTQhJAreOt1x5jXwDbgUatFWvkR/HZ+O1YBYnqTNLoTedaJ1GkHwYgpwLN&#10;OgACtSurIhXc2NpIsC8eA7ghgkoHhQ77fEyiPo8kke6mAB3G/Omzte0tiYCt77pEkIdO+4Bbp8wB&#10;6qDM8+WF5wmwmBRGHw3AC1BMfXZ86D2BKrsKC+7Z26SusiEE/ZmB1sHlfPo7gReFjv45jEihzKfw&#10;z9Fn68IAVBI+GlXozM/TZLEbNMAAOD3wxixfHdRZr6Ped1kOYJUyCpLoiW8LDrp96o7u1uBOtY4w&#10;BkBd4bWvRkqL740wO8haJ8J4QVkPQchF440zvK4gWaSfhk9VAMySciwFPekuK3waA30X7IZXZ3Qe&#10;gD5Vc9VOXqnx42r0fvp3nLx63YHGdhzzQbTXHeRdZy4lo1nOCmr6SeOdk552CkDeJOg36xiSxLWA&#10;S5KYQE3/CY7Db+O1U2vXhDenc2FEZQYswUhHfR+WBIwCLNaUXVkFHp47wrxFdwqWTIUQ/HVQ6gB1&#10;HcyxmdyB1mtUTYJCU8qjBoz/TEZno9b6TKoeTPuFpcBHx3mj4wykYVoDFBw1JhEMvexidYOEkHCI&#10;9R2IoNhSXpQaqKXAqDO2YT6P03CY9V2in1Z432jBvFj2BbD5H0WoUXCGY01es9kmrl5nM+WXvS+H&#10;1BpwaeqOtmPy6vU2pXqDtxgu1memAI1KhzpyagRw64ANVkKRKDjB+jXd+gPQDJMKQ6sizHesA67W&#10;/Vx6byjpJaH9NQLdIY4hpWVimfNKAvHKDIqlVfDk5RpBe81Hw/AaKg3MzF4K5DSDU4+msz9AkxgC&#10;9I4EZvo6bz11UXZDlgPvjCpqCcwbtX/zmcuC/bxbDmBG4ZhOAKBR8VjuA+YqwRjDG2GSlkSqDtzy&#10;3cvqBwtPeJLaotzslxJRV0apsSehsQVlDuMcsR1RgaM1AeZoNwisCq9zUbj90DHxTuANLzoH3ysm&#10;iIzqRmmpNZMsArT3ukseVeFzdCRgsw/lnif4KNPN3LLHlySG/nDOxGqwnKuYx7pgjH6Z5woCLsC6&#10;Gkvda301AdxacgyvkWSzHdV9joJxhdOU8E2XUs+hUWVjePSz2w6pNZ2Spq7dGGbzF+x/AdqTQK2z&#10;DNNzoZ510KXaBdZR2ivysrFyAZQRXgc3hrbZ5+U4wE85Jwofj7t486bAvRUSPloBFRHgiw73v+0Y&#10;5bhzF+3QxSt2VDbjrPwyLZqMXGFUeeikdMtO6XvRUYmkMAB9ubZ75zYp8UYBSv+I2GBCxSMmhxtP&#10;XZAKC1iBhTITgO1QK+K6+2rUVksUcJVATm15BGh/dK9gi83rbIdlGHpP2Y3OTUQEua4+LYuiHzmq&#10;dCzvxWWIAD0Rk06G/HNuLAif599Fn+eA6RgmUw9Pxwq+eZkngigxCWNIAIEbhY4PIqI8B9zEnO0s&#10;5ZkFcIQaqzGHIKETjHhi4K5VY30vTwC1TA2OiR46Jo7x/dSiUeDJCpq55wpw77uR+Gk6MHmnJe3H&#10;ltwBNHXlVLgD4CFhIwA2Ao0qx/2uzAmcwEpfC+BEmf8CdhLx+Jvyy5ThiIvyzacFLsp8TZDjl1Fo&#10;lBk7AdBnrklxL9bYmetM3vi7kr5LAlfQC2qUGphPXLtmZ2V7Tt+4oWP+8K6ku85c8KkIfCS4LAaT&#10;xWwSkMzb7F1BtX/bafpOXxTIghmr4RYjJIWAC9RrUW1tu/04xv6QLPrtXCoK2J5McgEIEqoMNHow&#10;18ZaPLfUHc9NRKg9idT7qIhQGWHQLsCu0g+2Uj8oQKPOAL1CP37wzsF2rJHaRp8dVFsgK1Bqh3m/&#10;LgSAFrxLvFIgEPQaas2D4cOTsAQ0FkTfN5TpAswB6NC4EvxzqETM1S0fkFFpSnazBdh0ATVLQM1i&#10;5PamnQ5khNX7eAhOtiPkDjr7FLFG7Ykj+7UN1L6UAtNnetq6zd6YMm+jgN6yy5bqAqJHHk3jAE3f&#10;DvbX+2vdmIgtgsHb3sIe3KWqbDvMvK7jvTynberG0U5QtWDSGJ/OKzkX/ZkdaAXHXZE1uHjtuo6V&#10;ZdB7ryhoJPGynEC+LGhpBcRqnJNSn665Jr98VbbiTzsh+A9duOjlOloISQpP6PWjl674VGFMb3Ba&#10;7z9w8artkPKSEOKhd2hJMN6QiRVRauwHfTzWCXaeprQGf+zQBkUGWu8wD9wClkGqDFj1JnKB6OBq&#10;CcgxaJyh0sBybZJIMpCADlERanw3r3mSmFgHlBkrAaAA7Aot8Hh9pbZXAzTgCi6e0xLsCAotkLXf&#10;rYfsjSednE+w+jAonTOWy/CyPE6ZpusAqoJEEdux56gU95BXQTwZ9P08VplEEL8catCzt6PKe2VF&#10;BPJWJYBAyet+3n0220tvJHKADcyocIA1Qk1dGpABm4jAR4Weo4uEue5mCFhsRVRiQGYqAxJEet85&#10;7FrWC4Dqlp+AmqrCDi7LlO0YdxwjMFHsu6FHneNI71qIFdcFOKU8V3P326EVkHk3SBxReIC+IMW+&#10;JPV1oJUoXhCkzEDKtAUXBCuKzITo53URoNyo9klZjCOyJIdlR1BvZindq9gju7FbvniXVJhmcILJ&#10;ZOieuUFQb9Y2Cd1quooek8oCL9AKzGg31siSxBHVUZUjyD4PnY6LVREqJKG1UersvruueZ2efBFo&#10;RqKs0m2fUp43kKRYCEB2jyyYgBT1BVgeYwHM0XYEZSZC0zmAr9J7w0OJjtlywQTMzI3B2D5XQxTQ&#10;AdI2TdRK+ngYZ7QWsVWQ9WAvQtLnSaH2U4+mDu0NLQI7thai4DwAlMCKzKVFcRueOsQCHRc+N9gL&#10;ynrzBS8QR0WPliWuz9ws1RfQszZudQ/tM5hSadGdAqDpEz1zHR57ewJ0hC0FxlQoASxaBz82ec0t&#10;h2ACZuKOBI/XE+tBAPY1naNGAF9GyWUhuFD8dYFcexyfp2Mo1V259YeDzJweV7xcJ0Vnvy4E1rEg&#10;2BG6jx6XKh+TYh8QvLtPn7e9Zy76egR6N8osy7ETJcZeCOCtOs6bkwViGCQrJT0WGlZCOS7UnSPQ&#10;ca4LhzrZX+uneV3b3vjiIEsVBQVAAzJdTkMXVF0M+GpFrBWTDIVZ6vHASSlO+wA4dk/FUgTVlkfW&#10;MiaDQL1CoAE0DTEcF5LHcFEsF7jLFD4bvj4jjv9DoYNSYgWknICu/Qu1P1QxtA9gUVStz9fr87i9&#10;43GBHngd6IOeKAJzuAB4b4CaCgh3gDlb8cUoL+oc6tAADbTMksQFlgo5IEcfzYU3T+o/R3Zi1ubt&#10;oYSHh9bfHBWaUSuotit0BOmOSOCN4YApWAdcEsCoyiSPeO/guXUMxwk+Xg8VjVBXxg/XACJeWBDS&#10;5ZNm7NTP4QKIn4WHRqUvC2rGDOKlSQ6BmcdWUIsGZH+EhS6QM1LtQ+cv2L4z52RDLstyyFfLbjBX&#10;x15t7xTAAL1DQNPzjqRwM4NnBS6d9T0xpNohoIN60vEogBxVeoWA9Cm4EoV21RbQsV4NyAAa53wj&#10;og3hNearY8ltPw5dIvw98rMr8btuHUJ4iyKAJuocFZvxd4BO4LEBOnjtMNLFLwQFMGNZUHEuFCZ1&#10;iUB7dUHniSU0AAoQUp4LEYGmZdArGFJFniuOQs/RPmwHwQUQgXZVlnJ6GY/SGrZki2zJJlmHbUAa&#10;ynmU5bAk8wUwdw2+T1BsvVffJdoO1Jv+1fTfmLtD79nMzEpbHV6g5pFwAI1Ke1LotiBRRZZXdftn&#10;eq5auAQqyupTdgkwWvBoAYwqHPqAUBUJ4ReD9uGffcJyQYvSXtRF4ABSK0ZtBTWJYFBpLI+shl7j&#10;M2o4BjUGaK1fUGJ39BJ++bKSvjDz6ClaBK/Lf2ubKQwuCvQTV6/JdtzwEl4YAX5D75FqX7xm+87V&#10;SKWvyHpccdvhMyoJTG+eFtDeWqig9xw2gB5s7m0Vqw+jvlJlJU3+kMkEZlSZWJdAHZvEq/DVCsBm&#10;X2iwCRcK+12RE+g53t/HPoHGs0SYapYqBUmPTwoOkKi3lsv1QwO6N6ULRq9oCLKYPAIyEDv4WrKv&#10;Suu+VNBhnplCmX95gYBjqi5vtdMxNOUvVQS/jGUINiKodIio3ASguwVJgPal9uGjUWbW2T9bCo1t&#10;mLUZkPf4ZIyA7NUPnZOLygEGaIc3DAQAZo6rnedOijwbv6wEkSkQgBqgsSC1Cg3EwHv55g0lZbek&#10;iDet5t+CNlFmti/dVshanLsqWAQJx10TsCh0qsXwQJE5Z5L8ASjJ3akrNXae8p5gjsHcdHT9BOwa&#10;KfAVKSrwn5PaUrYjuAhOKuHbd/aCWwjmsDtw7qInhFwYPH/lqM59+OIlO16jZFGffVafE6cHO3jh&#10;it6rEND7zl8T0DU+kSN16E2ClI5E9DP27qSyBkDFfBI8/BKgqxLgoi+Oz0Dx6ociwovyxgYMloAa&#10;/DWvywJo6c/cU0RljkDzfkZGEz6VblJuSw32ASPTZjmcgiA1UHRgBuQIb7Qe0Z6sFFzLpGoMcaJh&#10;gg7x9GYjKYt1YPpU07gBuKEsF2rQsbsogJIoUvlw2HVMnX/WRaB1AJ7FpIsosrZnCGa3JbIcqC5K&#10;XNdHWu9DzfW9uGMANhcEsDPJjCeL+rsB223IVlkPetatD+GPrxDQEep616SiV36Xwgno89evCdyb&#10;xr7U/hdM7HJB4FBluCqI3RvfDbLDHGwDEd4rRUdRdSHQkodKMxYR5fVm7ESNadaODSlna67552Ap&#10;eLbKOakwSswj3g4pyUOlj9dcd5XmO5EUHr54WQngBW9MoQspiSNN38cF9JHL123/ucu2WSq8/cR5&#10;V2jmdqZxhW6YAO2TysiC0BhCowRBKQ2QeGQCsIaEj9JbHciAGy0D4aDqx2aUBjNzrjhAn48T2g6e&#10;lQGiHvoR2fZxdUDI+wUIE50znS4NL95zT9+HclsM98D6obEcEeSo1O65gVI/OgADN1Cv1sXJku0l&#10;AmQpAUwCaImAZuotgOZ7xAvNwSGZS5QXUKMy45tZp28Hzee8Ho/heKodMUlkyTZAswRoLEgYvZJU&#10;N/T3RIXmc6OXBvgFuggYb+j9OJTwUncmEaQxhZZBEkHCa9Py2FiPegAM0DWyGkDNdo3UlUoEMMdk&#10;8aJgocEDoEMJrg7i6H+xGQxgZT16YZK/M7IHJy5fSZqvQ1dP1BdbQaDW0TNTyQBigAVk1i/qPWex&#10;FbcEv6wFHfmZF5qqBjbjeE2ND471AbL6nsBMjZpupCj60SvXlShecJh3n77s89SF4U9hyq/t8tU8&#10;I4XpCJbpnwlYVB6oCgC298s4TEXimAOHcocpY0OzsiusoPSJCfcK8j3Hbcku1umRp9Dr1H6pKPBj&#10;+VNZuQC0jCBxvqr9oeqBl459PlKDlj+mzsJKuK/WObEcAO72QkvAXQagApflCoEB4GwvpH7La1Iz&#10;nxfOW9q0rmP4DnwX1nnWCYniYpq/BTDhA2R1sYZOTQI4gRsFToU5+O2g3LME5HTBzGsEyeEcgNdn&#10;xznrolLz+bH64omhlu6ftXRLpPezzvRgtBLO3qgEUTBTrqO6gTo70KcFA0rH6A+gpqIBhMwdRx8O&#10;guTu8m08sCyHoLkkBcQu+HS2Au2yoLt0/bpd1uuhBBdsjE9qLuhR3tOCmuekXBDw2AjqyacU2ANv&#10;sgZwgQ7wsSRHYwn1ZJYndax3E9Vx9NNg/o2TV2+5Wh/Xa/S0O82xOubIxSteutt75pKr81GpND3v&#10;juj4PdreduKsz7xP6S5M6njJG1a8eVo/kpfR9OOxDI+IQDGV3OkCWEdiB+x6HWXhNs2jGMLjGIBO&#10;kDK8X8HQJQanEnR2Z+osfxprAnPotXciqDXqKhCq9PlVOnaVzs/5qnQ8c78BMgq7WD/oYi2BmFIe&#10;6hwVG1uBGgO3w6wlik0A9HKpI+fBd/qMn1I/AFmmz6QvxWKUU+9ziASp140BV+uosMONKms7+Gqq&#10;H3Xr8bjZ2wW37AZ1asBmPxcEAwBmC+hZQK7lAh3HVGKu0vobsD2U8QCa7flaX6CLYIGSyvmyMITP&#10;w6HvjSIzzzReeq4SRYBmEvV6dME8K0AuS109ARSElwTLZcERWvBQVZqcBZxgpa9FnJ/Z53eWal69&#10;FQDGpqDmvMc9NvtQex1HZyO6f3LxUHIL/TPCaG2vXOjYy/LmfBZwo9pAfUh++bDi7DXe94ed0IWB&#10;8gI0jSnUm4Gazv3sY3vvmQtK/M7bjpPnbPvxM7IqNbIifyR9Oq7abvnxXWcv+XAsqh70oaBnnN9y&#10;AUowATBKHWElAJxGCp7Hh6KS0AAjcPM+7zkmCBhb55OB011TUFOuIsMHECYKJ/nyQNW1zYUBUCSB&#10;q3YDJRDzXaTSQK0lNgGglwAndgGoBUJqcgjEwAvU0UtzDK+5FQFwfDgeWufAdy4UWFy8y3WOhVJU&#10;OhEBNLd/HzuYQBrtB0CjzA6wlsCMErMdYZ+787DN3ArQukB03niOMMolVEbw1NSnsR90XuKB9bGB&#10;hc8n5gn8hfo7F7Efq6LvGtaDX/ZHXGxI8dOblBTG5AuYHFgBdUlqfPbaVSmiLIjf6lFGbAl1Yqm2&#10;/DEteygyLYM+/ZfC99EYclW2Q/DdEuDsA3qauOlFRyvfBdkBzsUgVzx16FHHRaOLJ7lLUPngteij&#10;w/f8wwEHXn8Klvx0XCdOCvo9wKzYc45HSJy1XafOSaGveRwQ7PuUJO4+e9H2Jx39mVWUZmfmgABM&#10;n/FTkLg6oqK+DBUIbIAvOU6vuV3Qa6htmAILn6dt3aqX0FghOBmSRA123nZKZAI1sSeEe3Cdi/f6&#10;xaTzL9WPy/D9OJTf56fQfpSJH9IfiaZtwFxEDVfhnpj1zbsc3KjMvlREW8I6wfmpmODHUWt/KA9/&#10;SwK7VxUEzgJdgA4gMAEsACeWgm3sBTB7K2Gyj9dpdAHoOfq7vTKi93EsIM/TMSj3DKktnZ3i1Aae&#10;BOo7o9YIA3BjfeL0uT5Tkr4rdxQ6IaHKDvR62Q4pNU3fC/T3B6A9KVOSpaQQu0Ef5PMkVvKnwHRG&#10;NuPUVYEoxUSNUedrWl6RIgagg0WpuUGlIoz1Q2EB+KxAuyDQOK/bDJ0TD0xPuVP6DJZAjhqHxyKH&#10;Eh/nCB5aNibCrWMOSF3xxwAclZnwaQt0/sOXrssrX7J9ioPnL9sxHRNeu24HlVju0vuB+uDlG97z&#10;DttB+c7LY+5f6fcgKyC18dkzU2KFAmsQqxjun1Fcwcj7WK+SKlcdOO0J4RL6Q6DY1HS1ZHyeN5Ur&#10;mPsZVWa4f+jjQEtaaOalm6V3uRQAeHpvFdOPCnz0+fW5lAU7s+DTt2GhfkiAJpYIguifo1rjq2t9&#10;tra91MffoX2LdOxSfTeff05QMvLaEzbAlcKS0AE1liEOlI0JXwzU1yOBNgLNEtCJ6K2jNfGLRXet&#10;eSg1iqvvRtdTupOixvP0t3jZLgngxo4ww5Krs/52JnuMDyJCoflf1CPR49Z/WYnhlT+C2gbfe0uJ&#10;IKNBlKgJUhouAPK8liSGWBOOozxHmQ4FRok5jsSMsho95KgXAyKgHr+ibS4SnY/BrIcu1tgu2YI9&#10;UlH2odrUjr3J+jT7zwr2K9ovu6Kk8bwuGCoaJwU6HvnIxat27FKNg+8+m6m/pLx7pc5H9TqJ5UVd&#10;VOd0AaDeh3QsYwx5PuJeeWl635EQMq1XtUOGtQh2gyVJIOpFohYsCMCS6Al2wbhMP8xS/QBLFNF7&#10;rxLIPOjHu2tqGacAAAQsCMA7zDq/q5FgZwaiufKJPF8EdfQHvAs4wF6m5RIdt4AfU6BxV/AnT2mJ&#10;RQBqEr3oo4GW7Wg3ItDRgrB0pda5WOLHUXgUerGWDpLeT9dNasb01QBoApD5O4DXlVoRlZsl+7ES&#10;rtqCNSp0BD6eYy5WhH16fY4DHRpbCK83azvWqFFvL+8pAB0LgkqnAs34Qgd6w3arB8xYCoDDclB3&#10;9sYVQZpqBQgfIYL1EMQkkVgDqiJXZVNoGKGOjNoeoxla4AEaTdZ4ZBSY5mm88GkpJmP/aPQ4DJRK&#10;2M7oWOzFkUuXbY/870HZCZTVqxp6L3XloyirYGVU9xGtH5ECcwHx3ejLQfJH3RlVBmbuPN44w0XJ&#10;HULQn9JFcUCfu+Pkedt2/Jx32fShUg7sce/DTD2akpmX7aTc646e0r7TYTgVpT3UWYoVn/pEsA3Q&#10;eG1g9w7rLIFaEOMvmUwR4KlrAya39fn6kZigZd4W3eK3YVnqqg0eQCcQFuvHd6+tz64tGepzUXG8&#10;N40v3hgjCJjw0H21ljEizLEC4pZE24sFkQOOhdmuxIvbuaCeIbXz5EzfO8KIGkdgWXebAcwK/j62&#10;sRPRXnCc+2r2Y0uAOTkPNoVwL619wbPTBB4i3rUi0CSMiAcgz9mi77Y1TLMblySHM9durgMaSIHz&#10;7NUaAUhfZHw0ySK+mv4UoRIRfK4SR61jCy6RyMlzYz/YPqPbP3XgGFQyTgpAIAe+U4KNhpFdUl/U&#10;9MQ1BrZKrS9c8pryOd0ZsCJnAVLno78GFwbnOibID5w5b8el/LQOBl8d+k2fFfwHz1+xg/LHvOYl&#10;QgXf/3RNaFU8p/Vj8vf+hCypcpyLjrnj4pAon6oAcPHN+pEZQuXzcbD/CDXikCz6o9e07hUC/WiA&#10;HJNIrAlAO/iyGT4/heBb6UAHlQd2bx0DDmXyNA8zX5w/R1uvAS8/Jj3iqBX7LJ7az+SMNNbQtxlv&#10;zwXns3tqiQcGZrcUWqLQ0XpETw3Abk0ENWC7uut4LAyVA+4EMzfgT3k4vOBKlDcqMLB6L7sE6NAU&#10;jhIHTx3tBUDjk4EaaGMtOqp0vDhY0hU1NsMzGQ19nak7xynAYi2a/MGBlipTiwZkXsdf08eDftNu&#10;OQIYUsPbN12lL9wQeLrVU1IjMayRFaGxhSqIqyH+l1Y5V8BY/aAaEnwylQsAOnpRPlbwHpMKA5zP&#10;Q6f3HJR671MAF/Zg1+kLgvGiWxXAPadjUeVzUl1vQNF7fFuvn7+J6nM3UUL5O400yQWmddQe5eZY&#10;xhxSmWH9qJJBvxtcSSadOXnRQY5DnpjRiP4OPCWLvh2AHW7ZB33gaahDh5Hda/We1YltQGmpj2I3&#10;ANlLfQJ4lSwG6wC+VJAyZZYnhAdO6bjQ9I3qMG6OpIhbMLff2L3Sb7UK95X6EXm0sPt7Amukz0Wh&#10;uZBIYpk6i0YHn7xF70F5ATnVT8dgH8njwk07HWxeB+4Fgpmm49mCedb67Z6U+R1CoNKvI6q0K2wS&#10;Di5A62Kbp5ildfp4+HFaAj2JXxzpgr1gyXZU55mJUqPQ0XKQP/DZNKzgn7m4WC7BwugOMntzmFqX&#10;oFrjQG/a7uMP63nfYoCWyrl9kNU4B7C07Gn/KSn2RcHO/hoFxwbVlXcVfJ5QerntT8EYfDa3+OM6&#10;796z59zzAuUZKTO24FSSwB25cs1267aPvTggdT6lC+tYTfDYjAl0q6LznNZFdViv09JIkskMT6gu&#10;IHPXcCsE8PLvPsJbas/FhLpzHuzJfkFO5WPXGfpD09uOVsITgjfpy4HVEDRxrgvv9JPcwpk6F3UG&#10;aAKFBlYAxsdSG8V6uDKj1HotlvUYcoVdWChgeaQZSSP7o3+eR8au9y7WBeDzxul4hiWRHBEAzTY2&#10;w2dGUvgIGC398Q+8JqDpceYzdgoo/DBJYoxFAjWAvceXBCDH11FoLMcSXVyLsBsbdupvojymC0zf&#10;e6HADFN+sURZARUFFrhK+mbrtdn6TAbUMgp8rs4FyNFysES1XZHZr8+bw4UsEH3Ard7nfaS1f7a+&#10;jyelgpcadICade3TNiW76J+97qx1Lz9Kpedu3anYZfV2nz7jEHnzs6CmFxzNzwCN5Thz/bqdkFpz&#10;Wwdmb5YWPBdkMUgagyUQpNp/UrDijxkWtV+3/n1nLnnDyGmdn4YV+lacoOogsPefvSDYaN2TGqPc&#10;KCzeWx76vC6sAKrOryVWhG3KfN4vWpbCLxJ9Juc/zGQyshs8RxDFp5fdGXll4D4kf+6d+2Uz6EIK&#10;2GzThZRkENsRrUdsCneF1u3cR5MI5mg5aI72ljygVZAMkpjhZe+ohghMfDAqR4RETgkm9kDnRmlj&#10;iSqU7eSHBXvoI0HnIPlSvYZqYT+oV7t90Ws+Ba3Oxzm94qJt7MIi/eAoMGW8ALKSO/lg1HgRPdME&#10;QIgANK/TrRSY8dtYElfqTXq/LFCoSctXK7ybp7aDQgeYZ9CDTsdhK0IJTp8nWwDQQOzqrPdEa4Jl&#10;cWWnSiFbQfggW53f+2kAbAIwFzqdp/wOoeMp0wGw1831mndK0jqDYulCylQH9MDDitTbdOKY7Tlz&#10;xv2te2LBQjJ4QmCduCx11S3+6AUaNuhUL/hQPwEdlqHb5mHZhX3ytiRy+7xTvbbPXtL+q7pYSNAE&#10;qM59TKADNOBTQz4oG0BpDcUmYTtCxQL/S7LJxaMLxZu+9TkATbmPxJFzHiJBFMh7zl0JD8MUdDxn&#10;EPtyBG9+9bbgvWQ7T4d+0PTj2HlK302fCdx7z9XY3ovXvMrhTd8Mz1KS6CPBsRVSQgDGUzNEiwi9&#10;4ARlorwU+lmizqg0WbgncMAIHPzD9YN5kpjAGDv/eD9gAcmMoQDNAy0Bmi6cS3QxLdYSdQRo7wei&#10;81Cr9vmY9T7OiX+nCoL3pT9DhBmfPHf9Nl8HWiCO+12l9d28jzR3IZ0bv41Sh/dtt/mCGrgAmgf9&#10;eE2Y0N/miZ0Cm+B2giXg6px0G6U/9GxaCbUPheZ4AsviyaHeEy9Wqhte1VC4GhOot+Al8Ml+sSYg&#10;U4sHZv9btc9f02fOpLOSPDRVj3rrjx7TD3lc8F0I8Ago71MheADqNOPzbshaCDBu9agjt3RUmVIb&#10;sPE+ynRHBCl15XOCjh5y5wQpVsH7XkhJ6VxEN1CgBuBD8rx7BCBeGoWlvwVKz8htAOYzoxqHOwTr&#10;N2VnlFgK5h2nL/oQKnwvI6X3SPWpcFCr3iM7wxhC7MU2xdbjZ3y57xw99q7rorvqr6PO/jB6oCcE&#10;N/NIVydAR1uCepNskWlzq5+7Sb5OPw7qjFqz5LVgMfB1SR8FgQeUQAgUqDJVBMIf9etAh3F7DFil&#10;kz1Q+0xCAKUAABQZiFmi0MDNhcVtmEYFarCL9X2AkvIVQNfaCQHjSaC2HWR9FxqSeJ4Jzeps87q/&#10;b91WV0QsDLd3fCqzfqKYfH/v4qlzxI78c7SOWs/QRcXYQkCmtx1JIDaD8hwXgveF1jZJsPfTUNAn&#10;2u9g/F/1fTi/PxaZ0N8B6JQSF+CXBfJ8AUtnpNgRCaDnaj8wo9CMLay3/tBRKdtRgXVWFoCO8aGn&#10;G/0rSLzOCGiAPCWFPkKSJyiPUGMWeHTXBFS8LMcCIj6b91NZCBUUJZ3aPiofTOIXWvdkO2QJUPH9&#10;UthdXkI7LehOC+xLfkHEC4gRKliLE7oQGPF94Rb+/IbAlMUQeHT93HTsnG2RgnKhkHTyzELsBv04&#10;UH2+K88wPKk7ASXCvWcve8mOZw7uOs2IlqvenwOoGTiLxaBkR99oHvnGQFrq1Ev0gyzV7XaJvGVU&#10;Z1dJ/RioGeteytN2aDSRH9YPApQkPPQDZgnMAO+ACkoe9EMsk61gEnDmeQNa3s9IEnrnuWdWUJvm&#10;TkAyysXhdWPOJwiBmWQPmGsthSKqsrcKCkJvLtdFg9Xw2rW+H/aE9zH38kKOFyx0zeS8BJWG2ODi&#10;NWQtAXsmf5cgxXIQgByTQCyKHyeYSXoD1LRA6v+n8MqG/jbO63cABfYDmCPQ/H2U5Jg7eqa+32yp&#10;s3f453vp7wFuOicxoz9g16tWZrz2wGHbceK0W4ZDFy9KPfHE1xxm4oRUdv+581JQSm01roKHlewd&#10;1QVwUuCiouECoD79b1d2PDjVEHw5ieIRynJSZS4IgmSQZmnmoDtx9ZbDRwvefhpFuGAo/10X2LpY&#10;UOgTsivUoR1mes2dUQhqIOTB8diMC3h7eexjeu++cxfD+3VRcEGeVXAh8YQsatA82phupJyHaXY5&#10;D5O9AC5+GaAp35EI0vuNxg0gAuol+mEA11u12J8EiswxsU7s3pMfRj8YahTXCbciAoslXUpRcprR&#10;sSO1Cqx9/OD4WD6fCwWPHu8E8VbNhYRSM28Fs9sDtsOtzwTmWMkAUprRPUfQuehuSjVnQXIRsETt&#10;uaWjiICCVVmodbwtLXWzdWeas0m+eeMum7ZhR21LYm3oYveqDdA7+PLJdAHYw8BbrIdAxjvrwuKu&#10;hbVibjwfnQLY+gyC/6eDrvX4ZNnZ+n5u5bQfZeY7crHN0d/sdWipdL2Vu/bZmv2HbfPR494P4oSU&#10;+NClS3bgwgWBdUVgXZUSK+nS9l5BffDiFanoRQF9SXCgtDQ9X3PrgVXBsgBy6HgUfDdJoT8YM0kY&#10;vSVQSSMtdtSgUU4uFObaYG5nLqzd+i67pZp0/yTxA+pTeu2A3rdTCd2eM5fdGzN2EBU+T4ugjjmg&#10;9249ftLtjdeidedgEADfEaD36fg4HAt/jcrThZTAXqDQm6XeqBhJI7MbAQJeFYhiRYOSnPtYHec2&#10;AJj1IwApZTXvOZb8SChRVCC3EOxTeGMBiqv3ocZsc2v3+jM/ZvIeL+HVHh++B7dqtzXa5jvQzwEY&#10;US2+r/f9IPCfiZp5nVowxSQQ7wz4c5jpU1As2CiwpdRYDZSP1jcukPmKOYJ35tqtrpLTmT1/7Rab&#10;omXwxPytdSocBsPqewpiksHQ+EL5L8AL0NyFmAydpdsYLhiF38V0znjh8/ezH0FAvfm7PfQdSRSj&#10;p/b+0QAdZ7lcd/CoEquTdlQAUz47JoXFI6NsB86jzlJw7UP9AJCumnSop6JwkkRPsAGOl+2kiigj&#10;fTI8qQT+K1el3ErorunWT6veFcHlXTnP+PO56d6Jpw614su2X2AySoWgBx1+HDgZckX3UT7zRA0N&#10;N9c9keSCoJfdDqn+lqMnfT92hc+nLzY1bhpWeOTbvvM1OuaMe+bwtFj5ZAXTGXhHfwFLQ4vbD+1H&#10;pUMTNM3gUvHDp33gK6NX6DXnCV8CZJh4PLQE4n0B2CFO1rEULDkWIEm+WHqk/GCoIc3Pbj0ozemH&#10;B97oN/0C4GLSRcVyISonjwnA3slIUBNLaaBgdIqSJx8oq/NQq3YLIniwGjGwK9SjOQdAAwsdfhYI&#10;GE8Wpcr0zpsruEjmKLPNRLG37vfhVdM3CC4BDczeh0WBSjvIWA9Cf6cPotXfQSupT3XAd09gJiLg&#10;EWhgpuXS73DaDv83XayCGpi5kFFoet7VYxahMJvlYVt/8JiswDnv5API+GOSwgPnlP0fPSJLcMFO&#10;ykKcE1g8mOesYEGZ6T2Hz2W0CPYD8AhGbpPModAkc8BI53tUHpXcpaRu69FT8rQX/RES1Ix30odD&#10;toMOSFQ0ABE/fFLAnxakPJOQyRhr5KepNVPvRvmB+hCzi8ofY194jekNjskWUcvmAqThZa/sxf4L&#10;V3VHOiWVpi59RerMdAahJdBb3/TDo9JUPIB6neD3cpySv+pDAK7Q8UwkA8xYjDhAFpjZjsodGkqw&#10;D9SlBb5+XGDmXKGWTF+OJJHEG2vdFd9/cCVMCbQA7X2o6eBEP+t9dEOlrwhJJSNiuECCKtMvYykX&#10;jc5FD77gvaXO+mxvHufCEhwLEpBR5wg1fTsYCADY3Nbdcgh0tyzyxYsENCW9YAkO+EU3Q8o+TcAD&#10;9wKpNErtaq3Xo/XwFkEshyIMdNA+nYuJaeicBNgz9Xl0/qcGz3lZB2YmromT1xB+h9P/hlJf9NDM&#10;2cFTaeutkTIzUw8qvf7QMXnpM652FyidKS7+LoBlGxjitOPkSdsvtd0vsJlmi9dJAAlXTwEUO/Af&#10;F0iu2AnkTPHFBcITZ5laYMcpwaSEbKv8Kokan4nVoM8yQNM7jguABJES3d5T56XKN3S3kC3S3YCx&#10;h54s4rV1XiwNF8VBQeuPdVMANqVB7M0eetaduOC1aqoddCHdiwc/ft5HsFAp8dk75Zd59NtOge+J&#10;oiwJ/TyWe0sfdejQuOLN3wIaqBn5zbAsYI42hAgeGNhoaKFBRlZEqgWwsa5My18EGCjx0ryP19jn&#10;+wFW+wCbpnTOxWgYbunxSVJezhMIBJ/tfbST70B4Dz4BxmOIqXwAKp45As16LO057AKJW7orttYB&#10;2kt7gszVXxcFUxJw54nqioIuELjzpdKhOV93Gbb1N4Qmbsp12C8ls4ktIckEZsCNwKaej0Cl45II&#10;XpuEEYUW6Jt1B5FSY5HqrdYPuFq3tBW7mdvhgFuPXVJJgL1A07GU+vKfTE972/bLeuxjqgB53X1n&#10;z7uiUlWgisEEid4rLukHwhwZeHJmMUKpaTYnQcQu4I951BpzZOySUjND6E5KalJXZjkCtn06horI&#10;0YshQTwlaE8JWqog3mWUmrbAppP/WcFNxyQ8ObMnXZB6ewckAYlPpka9VSoMvDyzhIoKEzkeYYpd&#10;yncCnWOoZ+8E/vMhUcSOMGnLcv0g3Opp5QNgYCYYweJLKXa1zht8dUj03O8KNIcbdacsh5fUD8uM&#10;oCg6oHl/CUWqfSC8r4d+OM7j59P2Mp07tjT6RaCItW18N1bGJ27Rj+6WRAHgIQHVZ+mzF0tdAROI&#10;CWClUSYCHpRYsGA3BDQeOoKO7+a93skekLXE75KsxWQOu0Tihh0BSqAOiqtj2a9t/q5Yi+aCdfsC&#10;0Ho/78FeRMAjwGwTbDvsCloVUef5+q583+lrNlm9qgMCWrF8J1fgLlmPQ7b5yAlP3LzaUXM1qK+A&#10;xVeTEO49Q3N1GElN32O6ZZJ0cQHgnS8pQaN33CH5X2rUPnuS984LHfx3yuduxbvqR6U+vJOKh+wH&#10;o7L9eSg0mJzGP1+ys9el0vh0XWD7BDi99FBzJmqkakKp7ngNfUKwE5cD5NoGRmYb3aYEcrPuArQS&#10;bmfuDflhuq2eprVSdwomcjxyiTGHF6XmPIeFSdHDvB2MMeT2TKmLZJD+G2uOnBW4JzwxjM3dPFot&#10;Nq4ADhBGL+zlPKBT0HtsPpaAi0RBSc77LugYuoQCKZADLksHWefkfPyonAvrA0zeIJEA4YmigvMB&#10;AbBEYADdz6vPX4S/TRLE0PImkJP1uYBB3wht05I4L1E96tt4bYBepguCUiAtdPhYAKNuDMBzZDdI&#10;GKnPzwU+Qc7rM/VeIOR7obLsi/mE5xL6bpzLLwjOpWO5AHgt/h28D4gJnr1C8Bke+hxsBzF19Qar&#10;55ObyHKsYuK+rTtt5e59SpKOuy3Au54WkPRjJgEkWdxxQp5XloAWNx47fFBJ3EG3C/SW0+1fINOS&#10;GDs9hQfaM2KFKb8A+ppU+bxgQsEv+XMED17COweVBL5Nuv1vE+h7pJYoLeq968xZfR5QMw3BWb+I&#10;SCxpOsdWcC4aZyjfASeWhkoGXpkR39wNdmobiCk7Uhrkojh27bZg545zUXcC+XW9tl93Cfp1rNRt&#10;uhpYdZtftuuI92X2yWcENgCj0CSJy3QczeDc0mO9OCqV14z5gbg963YbHqpD03boI8G4uuV7aBbH&#10;X2MVUODQBRUQgZkH7/DDc85YxmLpXUv1w+PBHWgAAGKdl8/kPXFkuZ8LiAAelVQskmrSRyIE3liv&#10;SfUW4oW1JObrs9jP0C+Op2zJ0vtic7y25wiqGesE2potgprZjejeKTuQBJCi2LGTkdsofR8uNvb7&#10;awnMscLjPlnrUZ2jck9XcCyfT4LKMC2+/zy9PrlqvdVj9ANQM6p56Tb+iG3y0we9kYMqxA6BRdLG&#10;Dx2atpV0CUDG5u2ULaBqQGPHJUawSJlJxrwVURcANWnGE96UFSEYCUPH+13ypXT1pC8HSs8FQtP0&#10;OqnWhkPH3XJQ+cDjMsHidvl6b1IXuASfDezeyqiLiqBCwpIuqUfx2loCNDYC3wzwPHuF70tpkEdW&#10;cLdh3CGeGgtCGfKILhLuHgxAXXNA/pgunwIMJcY6oJh0DwVkhmfF/hzADNhYAoAGNG8lBHaHUqAn&#10;nf3xvp40CeaF8pHurxXL5IuX7iZZxJ4ECF2B9Xk01ADHdKkTsLh66zUHILl4UDq+B30x4vsBAyiA&#10;HcipqvBe1nkfS78o2MeSi0F/z3xAEfTzBHf4+6SiAmmeEkB/TTDNBrB1W22GvhPB+lzg0362UWkg&#10;nqXlTO2LnwfM/F38PUAKrCR9KLlflFrGOxDBaxznS1kLzksnqrmUGfVeGpamr91i45dVWz2ej8xz&#10;rauVEC6T7Zi7frNV7dovO3BCcB3zTjwMV0IxgZCkbYcsArbgkOAgCQNKKheMQqHERksiJT+SRQf6&#10;TyZgDBOV7z551i8SwKMzPupIqx3wUUpjAOshAYcN2SQ1RLUPyYdTZz7ERSS7QrM3iSN2J1oTbATT&#10;f9EvhOl18dM01GyTzeDCoFRI1YPeflgWatd48d063379Xf6gTn0/PoPvQZP4WioaCdDYDBI5xvNR&#10;PQhNsty2k0YWgUB4WU0QA3/027yPEh9AA7P33VBQ2mKbAbU8rdWTPJLG3fLEyQ/rSqXP4Nyz9QPy&#10;47sy63Pw0NySYyLFj8/7YtM7x8XbPNtcAPQzZoIZHo+22PscA3NQd3+dkpqSvlAGRFV36g6gbc4P&#10;dBukvkmpjEer8aDMaWu3KrY4vA6jPhOwCdQ0Vig8eU2+c+1+LeNdx7+7vicXJ3C7pUm+P0DzZKwZ&#10;skIMVaOiwWPdJlWvt/Er19j45dU2ZZUUepH+MB6btUJgrz0sdRDUlGm8O+XB47ZZQGwSVNtOnPbE&#10;7JjA2O4eWJZAUB2Qku6XauI799K0LfhIFo/Je5MQkgSG6bpkDXQMXUZpDMEmoPzbtU3iBnSHBfIh&#10;gUhvOFSaKQf4DMpy3rCiAGbv96HXuUNsl7pyofFsb7q7MvKFRJHHUexWwslsS5T0qILQr5qKSByD&#10;6MOyBP3/29V9PtmRZFlix3+6XKORRqNxzbjLJXdmZ3Y4072tuzS0RiYyE4kUSAUktAYSCa1lQWtR&#10;BZQWXd3O87uRUV3LD27xRES8eBHHj58r/HoZiPkfJAxNTXtX3Y7o5dMBZC0dEe1dxRbzOQkCYNhZ&#10;Hsdpyw6HsbnFfIap+8w7r3u27FdX5brqrf2DN4C/Y+WjYWczxg+FtT1cD7oe7qUABCMtPfQeNAX4&#10;/1+r37ktCShDOHBU+zsT9yNN1+k6puz1rNwR+2n1u/kNTFlbCUsmIVzMNYWhK286BuPONGDGyH4f&#10;IPtr8brAmmvx2m8ZqZy7l01e7wvbV8trndFIAMhzwSEQ9/rZGoYaZnfsNFaObh45drpNRG7Mnb7S&#10;lll2VgWdYwH1wv3HleS+P73v6LU77VTkCMPoSkBNJ7/8PkN6gMpXjEkBG7iex3B79OUPJVGAVqkB&#10;c/1o7wcS+RlyAWa55ejUgOZZ5AGQ3X/7roIhmF5I+/arGIXKDnz/U3saxryX8/iNZwGb7DrHP//G&#10;ksekhvmLfNU5T87/MMd1nUQk8V27mdFAQEaHAmaTANgFgPsqw4Ykpy46aT2W7yNrvizjlPyp1VrD&#10;sPzSZq1cIonSsVUoVVoAS8vI47qTM01P1yTZsHkvQzQMTqaURAiQuPEk/JMae69gTamlnW6mlQ8G&#10;6BLbAaDAAVCYMa0Pf2NS35VGBZYl8Pi8RpFcXx2f/Q/kWor1c1w/mtD5jFfABt5+XxqWK2xfOlCX&#10;E53OkM/qNwK4Q5fzf5Y6126jxZK0sLUP0NnS8P6vzkAeOL9RoO/YBWL/q65/CdRpvBbA7ByaY8mV&#10;3qAs2ZFWciStpEpGkOlcw47Fi238+OlIjgDarOJDNz/NH7wXNsof5wY5d6WpZnkuD41BxXB7zHMR&#10;OYGJrz5/1W4GRPTvrQz5XF/cbqZOFVNmX/5n2XM8DzXnL0B/HFkiX+NpgMXVp+I+YN4mPQIa7jLg&#10;FgjBovfTGRiGDz/vdDOXIcNPpyBruA3vvv6sXHwvvhLV/KqWnZB4BKyVrBQ97/fffKfivw5CbvQR&#10;y6XlLXJOdkO594A3gOZ/FnWT0SfIoj6d5R2ElSvXIwZsreIq2hpJwvdr9jfW7sGMETG1BwyMghGi&#10;aYxDDcjVu+PlsI+H72H1oN2bYZ8FLy/YtYhYdgDpDKYyAvMaUKrWR8CsdfIhLWDuF4wX9qahnb9+&#10;J+fs0jU7xquSAbZpJEZpZ7kXfiPXXXnSATZPhlkt2BkA6zpzTPmTATCNVPFabvPB6jRcibwxue6c&#10;G2A7JuaO64zFuqZsS3Pn3FgcuxttMDNA916OnWRPHXurWHw0kmP06EJb1odGJUpLGVwIQx+UBhgt&#10;rUyrmR3qV9wKCK2b/SRD+sMAUMjaak2XbTPsY7VnAZlazrQz37RIHxamXQHdjG4g5OPm167k/2//&#10;Ehb/pqTHpZyPxOHxIAMAG9uW4Rcdf+VJ52HhndBJRCmBnqwwCbayA3POWk/lFW9GF3R59pXRooso&#10;0svOz7tCSwO1nGxBGHYB/zjXnlJbAERuXH/5ReV6YGQa2uf9dKxz2QK0RPta0SmtEvyXdDUw8y54&#10;qACmYhCp0YWGHxWD1oTaHO/77uF37OyhG7rNKfR5PfS891mdK4CjR/mv+9ZFDTspUUDP+y5amJEg&#10;jRNAOqj5eFUGDKADKGmi8o/5czs3GFaO8Znzdzo7jJv3GBXQMLPr6Vexquur62agYligvp7PXavr&#10;t7Uf+UMyAXQAm9+dvxLgs0euZ1QI5rAxfd3LjN5wRAZSVGfOX2mTpy8EyBfb1OlLbfuJs9HRZyI7&#10;zkRD5+TYGbA9KHWKj97JgRHdZEctfxbDUP0KZWiBwayPqwGaBW7MyeOzvftW4r5Q+FLORbay7rwW&#10;vpbgxI1nahUviLA53Xo9HYEXwqRVvyPkfD2/wWtxMyMDoJfR91kkScDI+6Fwo06j84gkygw0O9y0&#10;LFpdZzDt6nE6gVD76x+63BOvAZoudx4S6FkALTeFnClDNCA9+yCMy22Xzl2ldvOZqVkmkwohkyEy&#10;8oD6bMAvKw+gKxqXB9y78PoU05IfedhAWNOarmHKvL6KrTrdCxB9AxTg8bq8I2lAUwxOrlwDjIcB&#10;tJG1S/Z3juo49rHNb/WauAO04IrW/RaZ8HMHWWJdW26wzhUWtg54aVrXbd8y0IAtx2LfOnf+c59f&#10;0vuOqzMt/X/3otyIab194Z70vyN7b1fannQgOtp9qgStbP1mufXynd9mKHZ+6U6SzJ662LYdPlWA&#10;nlq8UEu8LevdOIYWF6g36clV2C8nXMyD5aNmIMr5OP3po2r8tOejJ8+GwbHqbeVqw3Kvv5egb0bL&#10;dxUCx8ifvn4T8L4LmH+qKV6CNV1WnBWpcqySXNGuvAuieWZlS/G8/Ph1eVDIAnXsaGfvZc0J9JAS&#10;r781U/z7pTB9PgugeVp4PaSm3k1n4GNWx6MD7ecVCTTiGGnkZWNyEkZkk5Gp82q30onu1GKd74qx&#10;zQKvUez+k6r6z1Ckn9W/w8j1EAPQnmm5tQCmAO5BL4H9IFBGdhjCK3CSoZgu7DRvjstD9GBpXXkb&#10;tG6nQbE49o0ODdDkQ/wPjIxJvV5q9ncecqNa9vGcgQggAaaSo3LNPaBLN0c/d6B2fV1Hcn0ig0DV&#10;u+AKyK6hrq37TQZoTQYIfnhJSJc9MSB5SMx3xPwKLZoXaB/Lts0Xm3etZI8Z3UaOHIudqyPlOCxd&#10;Rq5z5vp2R8sD8ozqSWk167tu9tJF29kfprUqQpYHdOLOg9LVJ/mr81qY3MM9jb0eZFu5IE8rv5hB&#10;hnnNtsagNfM7QJIFp96GqVVmiQP07VeAGxAH1DffxBAUrQv4gJmXwcggR7mbD/i6dLfUTyFxr4XA&#10;6XFGp8IzSufyL1u0XjidLqfffaaYzdXoYDkbAjey7IwyXICy+h5Epz/O6PJQNaXsq0D6Iwvdfx5t&#10;n2vT2a4F1Op3SFwCZBX/1esA5n5+ITAAsEhfr0sBqr+/XpcWJRWW2IvmxrCYB6N6BnSjTsFwq5bv&#10;AbZY2EhAb+c1AHuPjW27zwJaILef90u/X6/zewDTAYc0CHBc49L1dMk+Yb8Ah751fdVyvPP0AQ/s&#10;rsMCs9zsklfZGh0KyAGpZSNM3pWtty+AFj4XZu+T8WsRzexTsuPStXSwa3nvtZEj15DrJDssZN9L&#10;EF4P98a1uwbeFUn9Qt47Tp5to0dOArRhi/8yfyrSQy2Emg7vZuXigXjxoRnOATdga0Cedj6fC5Pf&#10;eB6WBaKAR2bbmx9+ij7tkvX7nOeaTRK2roUxf5SWGu0csPOgyEnmXSAD6N+K6gVAwtYaoHPz8Xrw&#10;XyvEaPb2jTTyRLsW4BezV4hbJaauQ8nXfhnW7orLvI1h+UUnW778tnzRd2IQWrJCaJw/nDvStZBX&#10;DEs2hFZuvLzv00ov5rrMbOky2zq9XM3Dx7K5+WWIBYw/exDCLDXM577ap8/U45kAQNZ8eQqydRyG&#10;xrJVdjfvMXHvYqv0y5znl+8L3PYBateVpmMAgN/cEzBUfbgAzTM+EuICcO9LP9dQ3gGtajLDQo43&#10;SwfQgZyxpvWjDfxIN2UI+r4MWIZgPqPP5Yn0cx3lVdeybNl3v06V5j2fdgE512DmtmthKE4sXiyG&#10;dv1GLdfvemGV/3s8mnlnQD11/EwbP7TQJo+cilGYh+HmVuHr3BiOd3pL0b7KrQ2Q5XsUmLM9dDOf&#10;BfhC5KZvSRz6PAD+LAD6PED1Gvh4GjAbI+tOAPkow31Xy5l8MH2ri+YpZ4sF6eMKS2PZgK2qHH0T&#10;Q7I08I8xAr+u2Sif/6WVEWj/W2l+o5sXmN/LucwhlCb6OnIDS5uwW7kfaU+ilc0Cx8aYuybmZh9L&#10;EJ8LsOh44fzHX/8YoMdAjDHYzUt8U0CuBYbSsLV60jWTJffs57mEYTqsDDQ9YCtxKKAofanl4QCr&#10;7/r29+E67Gw4TfMZ7Vx5GjkXQGo6BsayL1bvwex4gK41t32WpkNhdsM1qeC8XH3OXazvGecc3nfn&#10;77waOkHfMTHzTmFtvuYAcubslQK0/Q+VPUBrMyID5PxOJTflM1l93svmq0kCgOx12HlfALwngNyb&#10;7d4Yl2bLyJizfsquNAbqdPYbP3WhPB5Gjn7EK3Dns6mAfSbnmI1ROMkPfWyxTXLbuXB/oP8T3Z+k&#10;Aw0p+XNL7jwGhdcmLB5KDz6WfY7l/cWw9PWA6EYAfDcywPzAC5EgGJYOvfosw3tAwe0mSqdMgVnb&#10;L/NaRA9T1iyYsGTH8FJPv87+X+Z9Z9RhfaUPXgFpOgGZoVjNLaH5/M7ZMGeVJAhzCs1XbnS29zJC&#10;0Me1ze8IfTNERQUrMhj9DOCfRmJw1bnm++8YlN/kPKKSnSuxW4vleel9o4nfVGz8SO5XGYKMtOhi&#10;mvNgHrLih13uMy9Gx87A0csGjCzVVOooVxvmLYmxxMJAB8yO6Zm9fM1e89t6HUA5Bnv34C7WvhGg&#10;5Rx+y7l8brgGagYdQOggju2imv5Dl6VHk/OK+F3n35NjDO2zARcQ7bZGSrQrDd13AGwrsQnbHjTB&#10;ALDzmUy+XWcupV2uibeabD4A3m//AnP3mRRVcwQBmfQoPZxjzYjpfc+uwzW4zomF8wXouXw/tXCh&#10;TYShJ2MYasu4ZNzk3kd4gEvnOobp3Cv7o2sA+cgt+pA7D8WfjoV5rv7E0fwputrMl9MxFDEdrwW3&#10;GVdevQ4A7kQWvAi4+sR7+c6mV91JJxD9E9wAON4NPmF5HsBX4fFIDHMQPw0wudgwtgkGHQOTC3Kb&#10;zXIx0yYdJOesyqRpthXSTofRqWTm1Szz7Fvh9sgMdaLvBtR3A+K70c0mzWJoyUwkkf+m8ejopFVo&#10;PA++co4ZamFoRh4XXVVVEjUMOCtQEnBU+DoNWHp2rmLnuVekBJYFMEC3T4ELSJfAXO+dJ+9pXaMB&#10;MJYkyfFA27NwZyx23oZekmBmwKj3wOq8OSf2lQqKXWlTckUnqGKR2faAJpN4Y9Tf260eR4DFdSep&#10;HqCrzkfAeCCANv+wpmwFrLQydjaRAMhrPzIjn+/LsQXsfE4JVIkCcifAJnkYi/zLO4wMAL30m0YJ&#10;QZTtYeXJE+cC5rNt+MCJNnY0LH38XAAd5hXb12hobW8AfSDbqsnrRzIMHCdF6Krom11ncsJDx9vM&#10;qbNVkcfD5sLDYjwXGI5RBdTkBMkBiCVNAmgA5uqTeETPcpddzrAvd+PSo1flylPzDhArTTUgF6lk&#10;+AlxA7TsP6DmFmSAWuvb+t4ArNHH/YzvJ19ie2BmOAbw+U0yAkDN2CFbakTJ73arZekkKpMqc5Dr&#10;SvMf/b/us24muFwNoAIwhmGfHy3IArhl8AWkmBPAsGk/ZcsWGLEp0GFUNe9sS0cHcAXQgK6A2LcA&#10;i/HZjaYkYqRKzg20PYA1v9lLEa2XHADtOOeqYTwg00kqFK6D0NWMxYCq5ERa16lIIT7iTufrXJh0&#10;Z0BXvusAeu9lergra0sX12KY/NUBIQ1twq75izsXL5TM2BdAY/KaVJDzyY1xrhk+5hh6kp2Etyvx&#10;Ka1na0wNyEC8Ldp5675j9Xr0cDS0P/F3uaFnhxmwcdr+AHp/AL0/wwAgnwiozejg8TiS7w7ls0O5&#10;CC48D1oAhuZkXPUJR7wUZsHwRFQ5g8iKfmrTs+jpL/721wIbA5F3oupmBPCSjmhxhWOuB3zca4Iz&#10;yi1gbPkbcqRNEVNdqaKKAT5WN2PFexIGyGXRiUiSLzqT6+yWdXtVMqIvfM4IvPeZSGYXYCm/OO9I&#10;WBqYAbv+Y6TIxYD/zOPXBejeL13FadL4py1UXwUV815Yu+RB9u11MyACGtABIK2NobEh46xnaPKi&#10;gLj0HvjKK+F1WgF46Ry9l+SXHo++0/i89+V63xuQ/OFqxskgxJR9KikftI7jui16ySjbp4g5ls4+&#10;giRlTOY1lx/vhRkjtZA8zKRDkBIYGIgL2HlNenSyI8aels8AugzHdKTd6QhTJ89V9lwBOhqZ+1N0&#10;UOqo66DpJ46dbdsPLrShgBlDjx87U6BeJi+B413m1ZFYvrwc1q87kG2VdsrF7c1FTp040+bSs47n&#10;M+ml9POxGIZyqKWdYjCRPpJDWQGAqNkgATR2Navk1Xc/lQfBxFORxs9++KECMFj07V9btpECb95m&#10;378GWOYddqtWATQ/spyMOy8FeT6ryN6rnJOfm5FJv98R0g7wK/G/DM9vSt4IfxsZgNwEWYboxVyr&#10;ZSgu51wW4pS6aib5rYBVw9YioBfTlDe4nJHDsXfSySRr8UOTFnz2FWTB4j5Pk8DUVQh9UlueDFKi&#10;Z0caltEGUDRvlx76pBgTC8nzEBKnabspTWHHPHDbTvcuGfJpzlnBlAC2pEEAq7P4PWDsWdoI0RmT&#10;nZbnwgPK0ur5TJNTrLMYcWoUsK9OgqVzrGsRKewklBGcrdVdi+vj7itWDx50jmOxwWq6VzpoP0UK&#10;YKtkQv5nJ0FyTJrX4h4AvzMgxvxYWrBkZ+SJcl+MwDHAPXImzHyqDe491ob2H/+ZnUcOnjRJ9nUY&#10;JcPko2dt8fHzWvdafsKJsM7BXLAe54QTAfTwgWP5sQvRzarFX88QomZa18xJNF3pbNin2C4PmP7E&#10;0LwKmFNprisxErnX5GQo6vg6hqGonkYnX8s1VOJ9tO6dgFak0Cxwyf0CI8LfEvB1kk/ffN4BN0zc&#10;nf/zmnHCmKSjMT9fNK9JufsETvLb5M5Fno3HL2oBe+zLAHwSmXQ3DH3zeYzB3Jdz+dxsnvKc5Pjn&#10;6Sh3cm1Wez2eIVo+NFbmvlt8+Kydy35mg3cTZjv/shyN0qV58D/Lhzxkn9XnHjrwhSUlyhvOsedR&#10;+SA8UAFUMXUeNvA4Z9/o3BpVlwBvv17/VlUm3+cY5+t+K8APkAvkeW01AN4sgO30NBB3W8DWKrcj&#10;5y15gkFzfd73HhL/RdEYBWDq8/w+UHP79oUjue7ICQEVs0owNmYmQYqd/eel17vDzDMx+mZCngIl&#10;GulCwkgP3R7gYmMAHgyYxyM9yjCMni5AK9aChS7lYV8PqAyptK2Z0fImTj98WlPEdyyE4o8stG0H&#10;j7Zdp88VoA9dutaOxmg8eu1mOxlG7yKJj9u5ALu8AgG1ykjyJqriZzqO4Rtz82JUxf6AhDF3JYxN&#10;XjwH8IBduPtamLlPU3VdvA3SRgVDdIBrL16Xh6S8FqKCAXrv/usK1nzdna/YvnO/kRCaDqcWnnwU&#10;fu4nPChf81d/Xe5Ea7AI71/PiPD46652yMtIGdl/GPtUAMcwVG5X+QMy4zRiCLCBmJ+Xp6geOsYL&#10;iMp4y4MFauAqdst3QAMoQIlp+3mJ3bGdt8H70t5LYO69IL73HcABPaAp8XXEiFsGf0bTSETNa0aj&#10;SKPj6xqzP59z+YzTuqSknEsHSatgy1KH2S1cHa1c1UCzTx2XkXoPuyqk5xx+0+87F4nRFYuMvg4j&#10;08e1jEZ0c028zbkBmzuv91XvPRfQB7jAOxV2hjuBkxktIJ8O2EcPnIxuPlpSYyLG4fiRU7HpTrah&#10;vUfbMm6qK2GsS3l4FwO2CmJU5Ozb9vpHYHuX4fhRWPdZQPEm4L0VUX8uP3wpF3CtHYsBeaRAfbsA&#10;fSY3+0xufHkF8pAfffFdBTMEJTCeZB4RO241tZ6fRRZUFDCNl+ON+YgBjpzpbr5hhv+w/PXnryo6&#10;SE4IbfM1A3Gxf6SK8gVSTx98kdc5FpvzV/N6qJZUQH/3bRmA9X8DatehpJgOwOvxOKOAjnIv//96&#10;OrjOo7NwGb7MORSA1PlEMC+YW+i/RnbwSTMSJTIpb9sP98WexZph5HwmgjcfIAghl1QIGOlVYC5D&#10;MFq06n+Qexm296hUD1QBVHlGQhTAXN6QJXbuAW2rkSPyJfooX0mU7Ot4HplaTi379YCuPI+cU/i6&#10;MukuBHQV9u7ALZTvGng7+J8rb1mOx5I0AXRFZxhqlagUhjayl186wCcjGIVkBiCXiy7n8h4ba3uX&#10;dHXv7hP1w+QTJ063HUtSd8fx0+VvnjsV5s52dP+xMPVifT8RQI8fXoimPhHJEaaiKR98JegQjRmG&#10;MtNDiui1Z88z/L4MiH6oklzqYagbxw989r58jwwdF660YwE5QFfR8LQCdgH6ZZ3P8K40wNmwlyUf&#10;Ljx9mSHccmzflM9ZrnPnkfi+8pWrAPpbQ3yXu/Ekn1XR8xh/CkfK4SBL6HEeFXMIAVPNDZq7Io3p&#10;BFWhFJsHsPSvkeFWtkYL+xs5GKmMR5KCPOpC7m9Knkhc4lUB6Fru4u235crTGfijzy8FZHTUMgQx&#10;s6EdWJdasSaQAU1ApMgKI6/3LWNAoKgk+Bqyw7qAhBmXGsDS4UDpNVDb9gzf5VBj8hwXBu4lg+Uq&#10;+kkHldif19xvnVHXgVmmX3WIpWsBVoB2vPO4/j6Fk4ehRhJMyh+e73ggBFuMEH6nC53HDgiYTbjl&#10;xuOmmwf6tF3RxzMx+qZPnA0xXiwg08381XS114BbQA2IMfV8PnPMREA7k+OcY/LoYuy6yI3jS1HC&#10;vK9IoTIGGIuuZMg9CIuVyyxMKHghMUjRGTWk1YlmyMmeU6Bc+bCDl7ldOh1t1VLsrM4Hzwdw8Hpg&#10;6jKwAgDZaTfDfAxB4WlJ96r7K3ugvJjOQiIoZ3D3lZTUr0uaWGnWUhS9LgbUGyRBzi+JqcsEfFus&#10;K8EJ45uoS3ZczciiY4n8XY5uFjmU+M+gFLThCXmWaxBkIcGMDOZQArP/WjNbcj3OT/qQU0B8If+H&#10;nUBmyX85lf9daaQBLZAUUJZYE6jLDRcGsy3DKuDt99OwZn9M3yEwPPCRMb98bx/bvVcAMQafenNn&#10;BSBu1D6VZ/GLVrNnsvWdEUKn6I6/XcxbGjnNqNGFs3WMbnQhlXq/to4o/CzxyHEV7AiInVfSvxB4&#10;hb5zrv0BNn+zqGAPYgDUZiMdgBgjAyyNDNzA2u+DqWfPdCtcAf+OAN05dAwAHovMGD1wvI3sO1Jg&#10;Hs/7ZbLptJN5IFIka8p/GJJrjNyQP2Hqk5p3Hq5Mt4cBndkrTwLyK89etNnF9LYz56OnIzsy5C6m&#10;9YGIK2Gzq0863/SnbwKKMBuDT+ld+czSSQVbMDCAmY0tO+5WwKriqMU6v/6pVXH1+wG4YIzIJNee&#10;eYY0bxWKeRCARdYIXytnIFqoTggPyH2aOJ3EJALzHbkP+wWRlF7gzuMBqcWIwtakB83sM+xMdhgx&#10;SI2rAfWp6rTPqpWEiTYXXKqacjc6w0hjGFWWXUAKwGUQeg28JEAA3MsBMsIWyOwLSD146F96FYj6&#10;0DR25GWYN4Mk7Dx33hT/LiJYYM9vACdZ0Bt4Nek1QBOcwLqYVSMnfF4ekvyu/9HnY/TGn990rTLp&#10;yCEuO3GK8oIJquQ1jSzczbgrWREg92FuMqEHtcYwJDt2BaizkRezkRX998BqyxgsMAfAOoDPAB24&#10;yQyAJjW8BmjgXia8Lc9XcUJL68pZkE2nipD0UK44Ieb7HnQeLO+ECNznkR9SNg3rey9cbgP7D7Sx&#10;oycr0GKmSx+IEHARtJBBJ2ooYkj/AqagiKT8quURkJE0/MW8HY+jVb+xHmJ+Q2VTBWd4LmphoMiG&#10;u0aT7EMqmIGi5gYgAyL33pdhfufvVpZ91+6FeZU5s/zby0gchRzlUH+e35W8hKV1ghffdp0WK/dN&#10;BxRJ5H8WZrdAD4MQoG/kN4G6itLk/wKSoV2FJdOzlD0A1PIGAHeG+fI6pAE0oNSMkrwGfN6I3l/8&#10;y0CIob7kS17b9syocMvOsPPshZttt5TUnA+o+/1rClckRC8lgFzqZQE5+4nAAXMPat/bl57H7LQ1&#10;QP/SVei8wM+wVeaWQVgTBLjrco7yPQeEu2PI7QpQdwawpAJAYlngxMxVJDKgxtAMv9LHAWwvKwDa&#10;58Du2L75znkA2v7APBb9TFcv4ytU9FpFSkbOqQC61uXLw6mJoQG2NEnuLdltd950s0kUbTQbRAHE&#10;i0+ftelz59rG+b0VEj8eo+ZMhkj5zeVZCKOWByQPreREOgi/sk4hKFLz/YBaQfMfujUMfabcl8/V&#10;+7gbTUtnv0ynkgh1R3QRG+dcCjpy3f19+peCkd2SFvI4eFr4t+/n2uWKyCMhdTTgJ6mMOK/y+4BN&#10;1ggEYWZGIiNTxNN/MaPnhGStdFrprwxNtsK1F+/a6YxIXGEXA25zEE9n1DCrRekwdTc6f3AX/OiC&#10;JeRDdG46SKe9Y8TlGZQ0AWhMB2BAGZBhWaDTei0LvLMZ6oGT98JvGAXqOL+ztH91BgGUnJ8nggut&#10;quT7PGCt8xbw+YwjW/JetuUhejzN7zMQJV5ZHJTmtuptX8aWW64PpEgXnQtoARMzz0Y62AIh0BaQ&#10;A2gsrhAk8Mv7mO21dQArEDN7OgDP/tMBdCdRLoXVw9j5DIC3Hzxe5x7LdnDX/ja0+2BbJu+5AB2w&#10;YWmBAgxkzhwfq3l00kevBNAXA2yrsZIil5+8KJAA9N1377LvgzazcKZtnT9QiUulM3MsYDMWF/I7&#10;InEPY3gCdZd0r4Su3OavCngvv/2xY8xvvy1tS0NblNMCnHIxGG/0Nm0M5IBG0nDdCZxYD0YgpZaQ&#10;y/dq6Zkdw6ClxasCKu1cn5sS1hl8XRbgN7ELGIFLs8FzTrnVVS4h//NOgM1/foZb7s79MnrvBcxC&#10;/LcZmrFBZCrq/CYQXM2+5TnKqGRuopByl3lnpkmYM2AxTJvPCdCGc2D2PZACNOlQjLz0GqD/Pjsa&#10;uIShb9RE0WL/7FvbJVDTys6lgzg/3cwLw7tBKgBiTX3KMaXNpYnmfRl1AS5wqsvByyFaRyN3cwWv&#10;xejr6k6XJCAtAuaazBugAjMA9zJj6lj0cF4XWAPGamUQht1reyXHnEsHONMxe8BMjswHwFPkSLY+&#10;33F8MbLiaNsWzQxnGjCP7j9agN4yt7cto/MAGJBrzlluvC1AV4uhw7/q4ch/VjNDQlEVPAzQPPwr&#10;TxQPt8bJ07Ztz+FKQKHJj966W+HyxXSUE2EfxpOH74FfiUFFPtDCFfiwjXY17AuJm3HCa8EXLf/Z&#10;BFnJ99JQLd6JWen8qzmPjDqJSh0wVUX6ujwj2NxKWlVrLwZnSaUcZ/Juvy6Mykuy/nhypLbKE+E6&#10;JE9odXkfT/L9/S/CxGFgCVj0MuPw/pf575g49+iYfPFo3VtcgLlG/9M+jG2TbJEDr8IBDB3GKwC7&#10;9zHK+W2Bka+a3OCrJjV4HUqW5DvSpAe3pkPQwVpvtPVSBaBtuQJ95ryd73opEJPvMPIvDTqfk0pc&#10;bqJ6QtnlO04roy2gBbSq9MmAy5bfeK58xGHdvLfm9gwAnuz0bmniNH5iDIuZy9uRLVBjZCAG5unj&#10;Ye9spZTaB5OXgZjvSYux6OOBAHZg174CNACP7D1crDy851Ab2Lnv74DuWblaXstN+CVDn3lMD4al&#10;Wf8BEy+FiJspSx7e2ezL1WbW9Pih49WT5H4cDgOVpMk5aXUPkCeANjdcC2QAshWzGKIqkQK6GiAy&#10;7kwOELGTwinRn/HHLWe6lODL+Vxf+ZyjpQViquVzIwgDjxR5FKblQVEjxHJ0it0wRHlK7ONcVusy&#10;s6a8Ofm85iSGma9Hl1949Kw6q+SpbsR5UlLH9QuBk2nuofRaU9G4AkUtH6TJ2HOfzoXVzXTBxtxq&#10;wESblhbPva4JFgGUxJ+qt4yBATSAAbKadJvjy2DM5xi+Z16aG/Nj964oYuRIzt9PMrW/fYCWvKis&#10;OWyvc2RLkpSOz/XQzjsBiow4e6lAWz7kAFDbHYAB2S8lQ3kfMuw7ZjbH7FgC8o7jZwrUXG+CI77H&#10;+HO8FgFsZeSdjkbOPpNHFsLii21+SXPzVmwPgOlj4B0OaEdDlFvn9wXEh0or/xLQm2f3tE0zu7Pd&#10;LTmJP7JrhiPT9Hswl4aulgeZrTxgZcD4cWXVARlwmnMoN+L8wyf5w+fbYH7EMHIiN8w8vFo/D6DD&#10;1ofDALwpMtZ0hFO52d4zSBejM4XPufsUbaxyXwEpQMvE48WQVATY1wImtTckNfElmzVz3cyZALpa&#10;wCzSKVRu6QtrHZoedvfVm24x0LC1II1gEbBeziikqpNcEQGcrsrp910yUzobUJuPKIr44IvvqimE&#10;cz7H1bSs/Bdlyp6mw7sexwnm0NcnATKgOVL3IXo1wCnfcP638DlPBkkBoDwbpZkDNCDsZ72U7xmg&#10;c45aeTVAtea4etHH7zzJc3teyzDXfMN8D9RaeVXyXlKP86mab40UrF01mtMxaPmSL5EApAVQTweo&#10;u86GkbEqIOc94w6rYlefkQGYF4CBdD7PvJ8OxX/MlyzaV6yuE5ASF7rOQk44387S2gxBcoN/mbfi&#10;WJs4fDIyZbFtj5ww6m/fe6QN0cmRGSQGuYGZe/kxuOtAsfTPgJYZVi0MuhAwdwvmyHd4WR6PCwAb&#10;EF0IewqHAzEQKjV7lA4My5yOscQHPX74RIn2I7mhx7ivckM7w/NBd4z3udG1hO9t5wgL5eYu5sEs&#10;BNR+hwF2J8M2eSNip+CiGnd3PpOFp8polyaqSCTPBq/JtQBSKirdWxVNM4JcjSy6GlBb48UKXSqo&#10;3sx/uP70RbuR813Kf7mW/yYj8FqAfT2jDNtAjsjLSBNyBlPfftmNBF19ku+rJNqj7MNQrlVp0+lN&#10;NdNRzIJxDSbi8oT87CnIfyYfMGVluN2K3Mh/Z2wBdMmJJUCTG53u7dx75dLLVoFHpWlFI6WnLtxV&#10;Y+9JOkfXsDXJgbGxM3Bj6grk5LWRoHI5CtDpHAF0X/mIZ0Nn83oHSXAGQC+VrCivQ9hzV15XICQA&#10;7424Aismp3sDagYnY1H+D4CTELtzLqzMN73zLM/FuZIYAN15QTrpMQ7IGeFJkPFDJ9p4mHosjDw8&#10;f7BtndvftgbUgAzE2wP8Tn4cyBbIYxQWM0sJBeTICmyMmU3fPx92wTAVrBBFSzvz5Fk79UgAwQLp&#10;OZb+Sw+X/A/U1/OAD0SDDeVHK5EpBiLw05mCOELgZ+8/r6k6FU0K4CXULOTh+BwAJA1VsCfMDJTP&#10;v+M6+7rmB5rZ3S+H3NWgflNavob5gByou8m2mPdFRf2w78vIG350XhQGpZLAgFw6OoyqhJiyZfzg&#10;9958XpJGR7ic+2GSrw7TGbCdV6VyRXKcuiH8067T+8cBuevwu+SGNcMx4F4urWLCbHOfSJVjZEDA&#10;ZpZ150HomNmWpj1utMw9wc4ADKhSKPmd+a37kr4ADfw6Ta+Rq4PkPCQFQOssvvf5z4lFeU3WmP1B&#10;TzP61M8DcG49mX++Ky9DgGlxeGHoXuPuOLpYiUTyM8qADGAxrxwOHgnhapIE0OltoW1eCrJiDtsH&#10;wDNh8x1h5WJk28gP26k0QJ4IMWojuw+1wbl9BWYyAxsD9EiAvGXn/pIoW7PPMkDWJNUUoKMZaebO&#10;B/06etnqqzGgip269U9E3k4UK0ef5QZ6YIqEHE/nYBwdDLjHjpxow9E4B2IR83iUVMj5uuSg15XQ&#10;bUbM2TDi6fwmAAtN07SAAYzYXlIRI89SFGaNc8WVzzrGnRVmufgw7uUwraqkD7/6oZLz6VxNh5R+&#10;+jwGHNAq1G72+N0wOCDL+GM42nIVVvGanPfqYzNv5I90C4NKf2U4KlFGq8vXViZBmF0k9E5AzigV&#10;YSRN6G3/10KdpEQZbGn+dx/MWggID0U376/SW2l5DWg0bc/KVYkpzXuMO2sG9fWMbPnsZEY052eM&#10;dp6S6OKAWCu9nN8TruYFqYy6JRBrQI+NARgbq1OnXt3OM8riRmIEgLtCOFVqKwBWLmB6McZeQMjQ&#10;K48FsAbMtSJVju9zMSQaAbyAh33q8wB5TzTzLoycc3C3TZ/k/RDhC2gDaFpaG+eSi8QYmT9UzLxd&#10;IhKGDnB7bwb93EsOmpsveiDfLzuRh3Ey7XSaNfkwC/0nDNwN+dGyS8M+vXknupF2ts4dI4cflVHD&#10;UsfqhwJsi7mwTvUcYUnBFh6OE+kAJUFyY7HV8UicM0+et5ulec20/qxcd29++GuuA/BfVHTv07Bw&#10;V3ejC+TwXvA3yyt59KVU0q+b6qjnH6QDZH/utfNkUq7nRjrKk4D50VtrxXAXftFuBKhPYyTWTJec&#10;5wudBJAzCjxJ5xEZ5VKko3lduPIEXB6++6ISqIBZKFzSk/rTixl5XOezMP/dGKFyVhZyP4D6ZIBn&#10;uKdVbeWfn/V5vjeZ9CjfcyRJH1EkG7o86y73oo8iytlQPFyiO3+1/Tq5xzshIolUwsz5DS63LrFI&#10;ACbgOne9fr9KbhkBAuSqiUEaBPAS6askQABdYA4of77mAH8m+2Bscwur4igZkWO7mSppV292XpA0&#10;ec17or0BHsj20uHOGWDPLYTpT4SVY+xhd1P56OQd2Q+QgRq4R4OZ0YC4Gv1sG4AD9EBYmsTAzloX&#10;8l7I5/vbxqn5MLSUxzTZZS/COK/DQG/CfrVaFB0YoFW1UXozALsSANKdEpgM76oMlYb+9EF5QhhH&#10;CwH7nmio4X2H20B61Fx644kAuWa55Ma7mR4C45Mx+TCAUxODi06BmT6IIUuvm8HSrYd4703YNewo&#10;g876LeTB9bAzFyKPAsPt3P3ImgDsclif5q7IYs6jEimPiVkxEqMEcWrZtzTRyqrDF4btvBuvCtA8&#10;HvzsIodGgvKdf/FtU+fDBASa+lz+M8PQa8lMNzICnLr7sMo8GIms2NovyM4wFJVlU/SrugI0uQHQ&#10;8jUwLzADdVcYJoAPC2PVqQBmOloUuDstLokIeAVFAqzcV2TCOzGPccmTsP/smWs182M2z0QwxhJt&#10;NcPkQmTF+bQYg1i6pjoFuDvzPaCXDEkHmAiAZdRNZh9J97sv5/ho4V0ZfdXU2H3xSps6eTry42zJ&#10;iD4UDbQ08nQAzDet0d29n3paA2oSI8DG2uSI15iX8TcRgAO0BsybZ/aU5Ni6myHI0xFjMe/Xjs+2&#10;TQB9Laz4aVhFPkOtgRLGk9KJmZQNkKCjQqhF7m+/el2GlRp1bzNEvwroZaFhdWUOuKH4XIHc7F/G&#10;4bb84MSBGIi50fzS8mflAfAMnIs+5O1QEPJcHiQ5Qj9L/KGfSRBJRdZEuZ6OxM0mtZVRyB334HPB&#10;mS9zbfIpVPX/pj0Mqz7Od2aYq38nl4NrUG4IzayOiGNocAXa+xC4/yvPo2p+xFbwG5qAjlB8LQwq&#10;4lhJSp+VvGH4yVvhJZHrwidfx5Np6UQATTtKdDdLXGLWIu0b5q1VXrFyAAOEVeW0GL1zA9qKCTDi&#10;emORDJg52yUS8YwAcEXo0spvnPdyKWjWuQzvcwG/6J8GqLNhSyD1eR8QmQnjYuTSydG9mNdW/jHw&#10;zuT11NJ2PICdC4j3LBWE0aFqytSJ08W2UzHmMK6cCoEUwO6DK38PtizmtQALgHd+6B7QwK1hamAm&#10;KfoG4IA7EpLclu/YaFsC6M1ze9qW2T1tfQC9NYBfxkgSpLAmymNMGBB4T6da5ribhPrXiroZlulM&#10;UTigxlxYSdK7zDOzoSXNm6JFO0+L7HC7BNSHciNPRuNZ14MLbzH7WsWUt6OG5xiDDChSRqKRaqY0&#10;vP2cs2ZqB0yfBox+Tz6IMPZnuTblu5T+pY0tzulaFbWxvosijV16KKMuTJ1RhT+a3PBfzER/xUsC&#10;qBmJsH3Vpw4wrwT8QE3TcwPeiAFJztQUs5fvotFflw4G8Dc/KgrZBYSMOLQ7iSUSa+6iAAy/NUNb&#10;bQ85M74jO3h7am3xSBUSpU/3PKb0br7vczOAcTpAtQVwwHcv3dNOy6Zh4YB3l/3CtJaUEO3bE+kx&#10;f+FWwBtAB/D8wtoeAM2xJreSEl6TFb6jmfmR5SWPAeuZaO2wM81cq2RFf08HkJi5vBR0cdiYppXq&#10;iaVtJRBh6zEJ+fmuB7AoX6+F+23/2nckhW1vMDoGnoqh57tI4WCMw80z823T5FzbGmAvk/jzWR68&#10;h/w2jPXl31olCSl1+/kP37fPM7TzKsipkJAvtGzSKXdZrTwb8NwLU9KQknf4lY+m5+47H4bIH9Vr&#10;bUUP5XhgI8MulmIsYCrA1ng+sJaOAejeF2BedVWUTB7A1tJaseFnf/lb+ZoZqGeixwVneDPUpr4X&#10;8FmbnCeEbxn70t8YF9ifuP58roY0aUXqMO5ocQGd+j9lFL6t2eYK1aiwxEg9HzlwPqOL3O/FdF7S&#10;Bwk8/ELBnC9qxBEWPpWOagqZIAyPB8Y2QbgHNY8Ob0d5doq9n1TRmkrMX9LVAi0z0cDzF262ubAz&#10;QGJojItZK58j211LrCwPYk5bDNvmM4xNYlSexpXOz21+Xq1BWMGvSB+eprC8rDc5xnPRuzwVooR8&#10;ymMx3ADaLO9dAT5fstxlxl2XSBQGD6CBuW+ie3Q0P7XEe+95IgC0dDKiW2Ld3qeslcxY0tLadDrT&#10;5NEu8DKZjtEbiAzAzTEOHSOCuH5spm2Z3NmWyYvgOaAj+8y3t9GXZlNrmFqJgOdfflUuLwk8TwPo&#10;R+kAdwOs+2HA22/M5fu6/K4sfNra+uEc6QfDGgejsw6kZyuF4CZilnLb5WGYhqMBN9dPH2ThzjIc&#10;96moEpvUz2PkVRncXLeK/4v0avbxu8D98xIVAZ/JA1acBWhN5h3ftbD3nWcvShOTF7S2UcAooYqS&#10;99diL8jzIMFuxUC99jRgt1/0silmpzMiWDHs5qtX5RV5yTcd4F98/LzywvnasfmVsLM8c0EpRur1&#10;SJHLYeti7YAbmH9m7AB5XwBcqZ65P1I1d4YFJxdDDmevRyrQqwFmvgNqHowy6ALe6VMBcdquM1ZV&#10;5etVYuBSwJxjco6SHgG33I29kQzKDtSsknym87n/jDZgFDDhrZCDsT0gstyDGSTY24RpBWVUAuj9&#10;yNNyNdTFONxJDOmfowEuQJMbvabG3ADd6+OegeVneF2SIuwMyD0zD+89VLKiGDkgHg4jj3gtkJIm&#10;CLN5ZnfbEMkxNLu3LWPhW6P764D562yBuhgZQwe8tZqrIENkhhkj2OpegCx48BQ707Bv3tb2Tpha&#10;6FkRxUcZfuVeYE7TtFRbUteDe48RI2wKsKxi4Obqwc6CFOag+R5TS8s0dJuVXfXmwm48C9x6JuaS&#10;GrwKVVE0Q7/PLVXBuJOBB9jAfHNpClctS/f8RQFVERsBFdHEiwFqlQcmC2ID0Og6er+4J/edjsqT&#10;csbE2QBctacKvqTjSKTq1oD5LN93LjmAJl9uvuhGGHkd/PQ1BSxySrk0+xmx+g5eU5TSVOeU/6zg&#10;CoOs08BXAsTO/VauuWjrPblvtQJVQF0rWOX7mgqVDlWGX7SyrZGx8pSB2GudQmQw2pjm1uhe8oCr&#10;rWdW4WdRQP7nShoKQysqs0smXIBOG5MTP8uMvDbjZNuh4+Xpck5hcMAugzEg7bwTpMiJYnbgHt4d&#10;nRxp+kvWtmX4lfGX74cCYLJieOfegHtf9rHf/rZ6bEeMwh3Z50Bb9l108vfWEVxq3/21Bdx/qxxk&#10;C25K5rGmH+PQg7Ua1b0avr9oD2PR337ytN148izsGIbMZ8Bs5okl4DCpB7xw514MozCxIY6Xw3AW&#10;BvAARY8wtAcr7A3MolIF7oAXoAGt3H55gMev3Y2kuRMApIOQGmFWhijtS45czjGyAgvYAbJMPXnU&#10;NwJAwCYznucan+U/3AjIJSAxFMmN8w94cV6UbpbI9CD/6V72fxMpxlaQw1IVS3M+qbM6uzUUpcLK&#10;zb6Sa6HnBaJIJqF9XhoF3S+m0zEeGdDXY8RqZAimJrt0YJ36IKAFmNb8o5Xncz+46kr35j1vB0B7&#10;r1UQJFLDMYfkQwM0L0j2+dlgjB7mFxautiUt+kifMHafn2ELeFi68pLzunI48hs8Eju53QJKkTwB&#10;kD4Ho3TyEqBrbl8+33bkZHUCncF5ey9HLzlo4u0HA2zyIlKkwtuRE0DM4OuBLIDS+6C3TO9ug9O7&#10;2tge7/e0DVO72tqJmbZi23hbMzGd/cPQAP13UP+1FsfE2BJ4WP8W0axq+2lPwlb8vteePG/XHzxu&#10;d5+9bLfy+tqDh3mY0boZbqs285vPwloBfDRlrfsXgJwMy6o5zYDhVnIDSQwAPpybbsjDEtiBfuPW&#10;6mTI9WI8cwJPB/QmD1S+9f2wd1hPVSXBHkDTgUgOrjkL2HMzkgpC3FcDWlHBB9HOAiyMQe43UsW+&#10;5zOSVImEgPhRWPw+Jg+YHctWkA9y+VGYO+Dl4TGC8WHzCHEdmmhAw4scHotUcJ2mh5FIvCMSqc7l&#10;f3Dz6Twm9fLkcHPqvPTqnjTA7Aq3pNMH4Bi4qgYJHafj9ymk3nO1ccfJwehmpNypBX2kdpptwpVX&#10;MiFb4ALUSVo04CQHgBQTi/y5956JoInChx2jiuZ1brc+t3ksYJSHLMInmtcDmT62HQn7Du6PpIju&#10;NYlVKLvzMUe67D9WoJ2kp8PK/Mzej9sG0OVrpqeLeUkKYe683rWvDUzPt4Edu9Lm2vaw8papnW3t&#10;2HRbvX1HWxVAbxifaQOz8wD9t/ZtAP3tT5ZgE2jg9RCVEznrirTU+n0BKLlx+/nLdi5a+Go08rXH&#10;TwKEDL9372cYf95uWrAzD/5e9vn06fM84Ne1/smNFy8DuncFxH0XDVvdEGeF/8MZ/tQ4q2EOi2SI&#10;/Bnw0YJi/7wjPAsnw3qAZXSwWoA5iVWlNA34DP2vfvhr5yvOyMB3LhvvltciibkGs1OepqM9DTCt&#10;yCXlFXveDLs7b0UDy8cd2yDsXjnXMRQvBPC+f/Xd0nLRuVcKuGN/huUzyyxHu5+++yidtFtF7FYk&#10;EqlkdGHQLqZDdqUTXlcqKiklFKxjixiqCKTtLnDzK4se3i7QWtDSTOy9MQ59B8SVa4FBQwo9+KvE&#10;QIijZIv7mu+nTsVoy70F0po5nXuNqbVeXngeRk1aGRhthbqxuf3YQxgdA5MVJTUCVGmdf9fHJ9rW&#10;aOAhBl8+HwDMMO428QgSISy7I8cLZQMvMG/LPqPzh9rY7sMlK7bl+G157XtsvSX6efP0zjYQAG+d&#10;CqjDyIM7ZtuWAHvd+HRbNTrZVo+Mt00B9Obss6zYOLKi09F/q4DD27+k5WG9+v779vKHHwLKaNBH&#10;j9v9DLlXrV2YIf0GZg6Az0fDXg2ohZT5ih+GLW8HIJciM86HRenKxXv32mJY/NjNPLTTpt90bNAn&#10;vHCou2lVfnXpQQC9G6wdCdvIe7gUnXvnlXXIvy09T9aULzoArcBHGPhq2Pbyg2cFYrLD1KyrAc/V&#10;AFfiv8LrJMeD/BcS4WIY83r2U/CGfHgRMAuqlK87HUNdPoEkDM+zwrdtgoAF/U0XU7NP1PD2i7fl&#10;9VAaTSdlFPL4cEkqaGm9GswNxAxfy30YztV3o22PRErVUmk6Ov0ckOvcPBmdm41rTW5y7l22GFpU&#10;z0RVEb1y66XxejhW0zG0HSfPt8mwbOnZgNG9x8rubT8qeq9JqN9+LEYcDxWj73QXunatxdI5T+Un&#10;FzPzRnRhZww9HBBq/NCShYYC1N6bISiCebEzsAJvbRl2YePJ7DfJsxH2H4uROJ42EDBvCIA3B7xb&#10;duxsWyazDYg3j0/VZ+vz3eoAesNY3k/O5vVEAM0IXGrlmw2gO4bqIl+Sgu6/jNYMIG+/eNUuhpm5&#10;uAyzl0Xlbt1ttwJwC1wu3Lgd4DwJ+J+1U9G4EuHNJbQCwMw5Ps48mPR6IKaf3UDDGR3n5tKR/J8s&#10;dDrbg2a4eAAsawz4ENAALoZp5T1/aVHNMHNY82YYdSFG56LMv4wGXGqnwuqLMZJuhWXlaTwOoBm4&#10;r8LwAA34L/L6bdj+Gebm1ch5ZN4J81fNvfxXncZ9MdPFVC95GzLx5G+zE0pScVfmf5FLprQdj5QQ&#10;UFIqzRZzA3z9z/x3zLwv4D2a/Q+TEmHkKr+11Hp5If2zwtiO47oD5hiBpifVilD5zVpcB4j5nLF4&#10;tjoA6bIjbDrOWNMCvkr/zO/T1pW0vwTweh4B9GQIRgEX+heYae9yuwFxPidJCtDRyYBcAI6csB0L&#10;A4+GgckSiUMjkRI8F3KWexBLMmLgeT8SWTEaCTEW3TwWqTI0z68caZG2KYAF4oGAeRCgJ+YKzMXQ&#10;YeM1MQbXbJvMZzMF6pUA3c/YqKlIYS7pjzLVzKV7lYf8NEOp4fj6vQelIc/cedDO3s3wme2ZsM/5&#10;gObip/ksbSH6+GSMPqUCfF+TJvOZeP/suUtVxXRXHsQYYyLWreGrdxPVzTzWpRvydbLE+UZLX+Zh&#10;YT3+XVE/LKkYuvC8vAsGKymyEBCfwoBmj9y4Ex0bZgwrXrj7JBKDC/Kv5S9+EnCaVHDp/uMy/j7/&#10;4acKyLwImD8LS/NXC3+fz0hTk2/52yO3Klsvv9VFU5Uie1dTzE7kHpjMUCVh8x/N0jkfnWwGOi3N&#10;TpCB2Bco7KcYWVO7Zn6UTGDA3a4cabXuhLdrmYeAmqFYNS8uRZ4F4MA6G0NQJpxkpZ0BsHC1nI35&#10;8wHgEpDLPx3wTx0LQHOvi02X5EKBOM2W5GAkAi4/dLF5WuU35zueiD7KJzlJsIXWnjoZTZ7XWj8z&#10;hUGo84xyveU35fKUgRfJwfDrDTyA5tkYppN37m0jaaPRywOzuwvQGyYD5hiAW/N+IMYfcG+aCJDD&#10;xANpG6Kf10Y/b/Q6BuHaAJphuEzCugSkKjiehysw8Cmr/euusKG6GpefPMsQ3YWO+V/PhJVPBSwn&#10;r95sx7Vrt9LyMPJARa76ipwHA7DdAbM5aFNnLtSyW/7wcKzb4f2Hy8Bg7WpuNHADNqMGa1Wyfww/&#10;wOLpUDfP2iyGfiDDwufD/tj0dIZ73oKzkTnca9j5TL67lE5oOpYF9QWGJDUJtpzLdyQSgJrF8iSM&#10;T0o8AuacD6BVUJWxJ8CiAI4pWpKUXgTcAE17u85DVU/7TmfIhoUBGtDNchdUITEYvhi6zwXn0ShD&#10;MEDvInbd68p6M8SnE/A1m0VNilXhGUlFPjPrJcYfd56i4NiZ9OB/5sKjtzsdTvfGGDwW7Ryw0biC&#10;IO5xb/DR1TMnZL91SUMd80YT07rF6l2EzjMSltYBSEXHAnBvPJIz22IQYmnuvuGwczF2nnHvigNm&#10;bShtYHZv2zKzJ+8PhLH3pO0Oe0sR5b2YbesD6IGd+X7X3jaUzzCytjmfbxzfUa8HZuZLR68Ja2+M&#10;zh7as78tE5zofMo/VsI6dhYgEeFSS877J9+a6/eXAPzLthjACE/LfT4SAEtEUsVT4s2BgHlfmgVf&#10;5OcaKmVpTadZV44rZ2C32bn72sapuS4ylJuwLXqJNqubnBsEJKc/fdLO3esqmSpFdi5sKsleMOR0&#10;AHM4EkQAQ4rnxUgHUTlDvM/4kc1g4YuW0C8yyNB9HeP2VZr8Dkae4MmjAJkLz0xvRqM01CvR6n6X&#10;F0Iwh1FnBJBNpxCOqKMFkk6UpIi+z4hw4DqXW0aU/HeBF+5DyVBVBi33hw1QOSv+0+N0uHuWQdYZ&#10;/j6Hrwd21WeOLdFVAwXgGINLOlnSEOACtzX6LN1QKaJLHcG209x8zJfDyiGMMDRATwSUbBOSByiR&#10;CFBiUgAGeExOK9f+ed0lG5EbHTiFukszZ1/PjISciBHpGfIrbwfgyI+SG4y+aGPHDYWNBUN4Nzz3&#10;0tVhbeA2C2Xb3oORJ/sD5OlqA3O7wuAxJOfm24YAeOPEVNu0Y6atH5sMU+f72fnC0Nqx2RiN83X8&#10;4M7dbZlc3yoQ/uW3ufl5oM/yEF6pMxeQixbG+HkWfao+s2KIJwKW43lgVUIqID4Sxl54/KzAbJax&#10;+W4VvcrN3HHmYhuPXt6aPzxy9GS01KG299TZduhUZMaxk21DdNFwhiF/zg2tRJbcTAYi/3Tn0gtD&#10;hdlMz2FIHczD2BuN7XPhcov51OyXgIvRhQGxKkOtEvVjRMquqzXIo727PJQfyxhkPEpmshCoHAxu&#10;tfIVh5mB8sKDFwHh8/JQcLvdeN7NZjEx93j+r2BI6d/87v5rEoVupCM8KzZnf5ibeCsjycGMUDqk&#10;uniikXI3RAdFOBfznq8YgOViKBtw5Nq9MHPn0aDJzdCeM/wDK6DmHpAeGHrH2Utt7kJYM2xsv0oH&#10;DUMzCt3Lsf3yJzpfsTl7GHZHpN30kiFOXmwP0EX2sKzPeJt4Q2hmSfr8zuMB9RjAhoD4kaU0yIwj&#10;R3wGpIDrGfadg77efqADviCIcHUfAbR1DI3dYeBQdPZc2HYigA7j7phum6Yx9VQYG8gjKcYmIi92&#10;tE0B/Nqw8vrIDXMJR/cyIHe3lcPboqEjLQyjAgW9/1X6aG/JP/9axtu7dveL76uO8vGw5eHbd9vR&#10;T7vZ4kewU3Tzngy7uwM4bqhTkQLq3Y3lhg6FBeTDbkpPO37lWjt2+nwbTg9btXmozUZ+bJreXcNR&#10;gTo3BGu4AeQHrdcbMGU85gbOR+upxAPgQI2VRRsZW2plqNx0JfJEOue9dFDSxLrk12PoSSJSwf/x&#10;u29jPAb4ARUWZ0yejQQReaxwdZhVqB2bdqB+FlBLSw1TZ+RayG/yXND1gjxkwb50OoahIpRGADNe&#10;jACnck0StSolIPJJpFP+hqSrDtjPKiXAaHfgys0A+k6Fv/dr0cH0tulMst9kwdUyD/ktZQykc06p&#10;oh9jW/bbXoAWks7+2H4swNkWQCsMDsQ7Fy52/ufcS2C33R7wDZkZcvR0AJ+OkXttyhVNXEZgnhFW&#10;xr78ydx027M/eSK3otxsIaqhGHabw5rYto/68TsDNoBvjsQAasfwZPB+6CRAPbTzQCUYraObd863&#10;rbtNeg37BrxrxsYLxOsmJgPiidquCUuvjUFIY3P9jeQcy4e3tw+3bG3LqkBLWNqsjVcZnp+9fdue&#10;Z1gVBXyQZivrTPL+iRh+x9NO3LydBxyDUFQsgDmWhzZ3KTc9N3UxYD+QG1wGwZHFqnpzJg9g5sjx&#10;NnUwfz4C/6P1g+0//8tv29rhydJSjIbSWLmwqirJeMmwVnkB2brx3EYA7uYaBqUf8l8DM0NLrrW1&#10;E08HlIxCUUNeipqYEDCZkS7QwiNhdvnRDNmnI1MWlFqI/rUlbdSqOxWgLdwM+wfwFRAJu2Ju8waP&#10;B3CVq5Ftr4stmgNMmPxy7pOFlE7keuq7XDe3o1k7kpr4pdU/6dNHS7JFxpmmxk/P8yBcrRMbzgFs&#10;PqBmLLuXZahl5DODZLtOnv2rLFd+gzRxLbvS4RluQ+RcnoPFdKZPRPMeXgyLdllwUyEOrD28/3gt&#10;67ArYJ4/I6LY+aVLB4f5KmASoiEVsCowV0SPl2Iew+a5kZHz+4olTWT1TDdP7e40csA9GJBvLFnA&#10;pXc05BbAzkYXxxBcvX26rRuLXg6xce1tjcwY3XegAL0urLw+cmPNyPa2ZnvYOay9dnwyxwTYMQJH&#10;Ilm2pzN5/8GWoWrLagrST10xxJfRho9evmz3Hz9t7zI03374pN1/+bpdCHvxIJzIQz8cJhYh/DQP&#10;7lBY+NSdu+12DKhDQJubfvH+wxq+Ro5kmMnN2H/uUtubnng27LV6ZKL9cdXm9u/+w39p/9N/+Mf2&#10;H//l9239xFzbkj/Shzq5eEZVZc8NLU2Xm+8Gc/OZaCnfVv4ttt4XNuLwZ1xZO1HJsVNlkHVZcEoA&#10;93MLLz1+Xu8vP32R/3K/HbsaozbXdPJmOkI656l0AoBm9J7IiMPI5c05c/dBGcVyVe6++6LuA91M&#10;/gA0t5uhnuQ4fpNXhUSKXMpnEnnmIwmE6fmf6fw+q5BR6DykCyBrjEnVgmr+XkYiOreP4PWjlmw6&#10;EbjRgHHi5Pl0pE5nuw7H9N4METs2CxccZpcp5/WOkEFp5+zDABwxKoYkdKAKvOQ7xpz5eXSvkdMz&#10;0Yp4AmSBkTLu8npbiGgk7DwUcA7v2lduuM28EmHPwXyGqNZHWgpTmzq1IaBftWO2rRqbjvbdHWmx&#10;q22cjEEXDGzKa77lLTHw1sfYWx9ZsW77ZFs1MhpmxtJyNiZruzn7bM+5N+ZcHw0Otfc3D6QNtmUW&#10;wqyoV7YiYM8++6w9e/2q3X/6tD2IZuRrNnQuBLwX88BP3rjbbgUUl/Pg9+fBXX74qF0Mw53Jw5Bi&#10;eDrAOBQWOZrvZk+eaZvn9tc8ss2T8+3XK9a3//n/+W/tf/0v/9b+/X/8l/a//F//1H69fG0NR/54&#10;ZVTlRg3vkY2VBxImwNIMRQEBD1QQxnllevWakM/6SK6L3DgZ5lPYRkBDtE4iE6ACtImskouOZGhn&#10;pKm5sUg6LTE0JvYaKEmmjrUf5/On5We/HGZX1kz1JKXNFgLOYwGipnC6znM256DlD+U3gNHUJIlZ&#10;BdxcY4Xub9wvHzTJJLTve51z15lo13TWymzLsb6jaWnb8jwEgF4zvLbr6Kcvl8buGRUBuG81yhnZ&#10;co+A2ZxAK0dN5FwTuX/kBOAOBawYnE97IgREmiATIyVdC9BdC3jTGHHjB3PuNEGPoTAzMA/n9ViY&#10;cnT3gTY0u7sNRj5sntkZAO8OE8d4C7hF/IB8U0C+sRg6++V8mHsD/3LahjC1vObhsPdgOsD6UX7m&#10;8RDhaNsQ3bw5rK3R1jrP5uy7fGh7AD3S3ts4uMTQ8jUCaDnQooPPvogGfBvjMMz7/O2X7eqDx10E&#10;LsC+Hev/jCGSSyxAMKP7xtPn7cKNWxWhs7Ln2InFaMobbV+0ssIfG9Pzlm+bau9tHmm/W7ul/dP7&#10;y9v/9l9/1f7df/qn9u//0z+0f/jd+52lWzcxN882bGCoM72mHPfAnYZRzIzgL62hPMwkqcmw3WW4&#10;BWBhTqMFWSBSJ9S8EDAx+JRCAFSSCNPS1BcyCi3cijEJdHTxlciXazIBs71q/ZjbVY7hEAOVVs9+&#10;JgHzOzNIAflkgC/MTtaQKIrRWPKuMt3Op3PnPulcrkcqrHmV/NIkCdC6btFTmrcv8K2jdjKh80AU&#10;q9ZrdSsych2PUReJMHH0TFjZlKVOqhWoc8+cpyrep/FX09u1HBoXae6hTgDYXHPTYfqRHD+0uwMx&#10;4w2gMer/KAdDMDleptuWGGNAPSgnWWBkf47dtSfSYVfbqugL8IZF2U6DPBgHjpSrduueA+mQeZ55&#10;xpun5mPYRSuTHaPTbWtkyuiug207KTOzr63fNt1Wb5toK0fH26rIChl1m9JRNk4H/Fg+YP9kcFv7&#10;EKCjnz8cHG7L+GHlazAKPwughZKFtIFYQUTZYnIZgFjQpNxNQJMHezRAMVfwVD63kOKOxXNtNKDe&#10;FCAO5CYMpteuSy9dnuHlj5uH22/Xbm6/+nht+z//39+1/+O//ab97//4b5Edv60euoVfMjdqIDeH&#10;K6+XHEDc+0ZZ34waQyupAWyG/aMBF0CrUNTJibBsGFg9PbrWe699ZuYMl1+niaNrw9jynLF47Rdw&#10;X4rEwOjSRMkEBuehDO1khrp9RwNgZRuwrSQpCynJk+YvV79P2TNeC4CWkEUOVQmxgJr0YCQqMwvU&#10;lT6bDmO4By7T/8v7kNdjh/iDT9V/7967FwH3sYxSYWcLT1pvZPyIoEcX/ABq56lCL+RFzmtFKcGW&#10;Wlkqoxp5YQRwD5GFqJ6QdV+sBZAHMGnYU4TPyNmHsJGP+hh0MtlhX/tsCRNvme0ifEC9JdvBnWHx&#10;gHl4fwzEIycyIhxu64Fxaq6tCvvSzvKY145GK+f1NhIm59w0PtcGxiM7AvK1pMeO7JdjGH4fBcDL&#10;R8bayoBZ+3jrtvb+QPTz1uH20VAAbQoTL4cstJdCw199Wwv03Hn7dZUXsPiNWcem0B/MA7HuXq3O&#10;lIdmRrCq8XPnJaFz0Z1vY7mB23JDhw4db4O5AevSi98fGW//PWD+149Xt9+k/d+/+n37z7/6U/uH&#10;37zX/vE377ffr9xYmVM8HoOGsHQE7MyP6SH2DOVB90njoou7o08BQyTREM5TIAGoB/TRAOVwmPVI&#10;QAPQXH778hBNGjAJF0BJCrnQpwLSiwGnnOrKmpMD8kS1pOjy/G+A1oG4BZVv0KnLbReAM/qsH8Pf&#10;jIHLzxsw63iuSQ0TqbM6RrcwJTBdiTHr2q/Wf+NtoGUZdZVWe+FGRiMgJzfyfYAMzBMBruCJxCRJ&#10;SxO5Hz6r0lthbSOa+1V6OFq77huGLqnSzSKp38t+GoNNVhtPgSIuwNm3rrxWB+iepUX5+tB11cug&#10;rfO9JHueCv5h4GYkjgbM28LIjEWfCZYA4/IYeau2RQsHuMiMdh6IAem8AznPlonZNhjm3pztxh1z&#10;xciOFeomLz4KiFcA9ehEpY4ux9Sj27MdDUP/5W9VU0KK54sA+s7br6paJpecZb/k31rKSwWeY3et&#10;dPqwqvfsufGg8zvnOzWKp/MQd2QInFzITY6lPJSbuSU985Nc1K/XbGqzR463a5/ebdP79rf/+G+/&#10;af/0x0/aP//h4/av761o//T7D9v767e2jdFNG4U6wxIAzTAB6hpC80A8CA/KA2dcScXktuPe6pmO&#10;PxqIgbkH9ans6/W+MBrPiMgdYBryyYBjAaqoo4m0F8PYC3JBosNFJhmOAE3/HsSoOXdF+XKsCJ6w&#10;deVj5PtzgjA5hjFncRtbifX7Il1E7fam9a4+7Exr82TIfRjLUE4iyHDzX3SK2YWLkQ7n8l2kXIBN&#10;62LmAnM69HT+j2WCK/loCagidIBbFT/zHmvzDpEQpa9zL8302BQAsVf4gc0Ice95JUxnAmRSA5A7&#10;o5CPeE8Bugdzny0nWOI8ZlxviHG3Jc9vJCDeFj1NWwtdy4KTTCTRaMXwWAfGkUiIsLLSA543th+Y&#10;yagAxNun2sYw+IZs145OthXRyaTFWgZiJIjj+aFFCCX3L48c+TBg/hBDq27fpVX+2B6EmdW2E7o2&#10;A1kY+3yMH14OrjDvzUBWvWdfGHrnpW42sWFtPI3VPXWSsz6skQdUidyHj7ddxxba/MEj7cuvv21H&#10;Ti60X3/wSfuX91e23yxf1371yer2X//wYfv1h6tj4c62DRnmDHV0XFnZDJwwTkWt8nC7TL3LNVyS&#10;G1XAhF86rc9cw8LAeyTgO2zIDzuTRHsCFnoYyIEKUAFbB5AbfV+E9NnLAP5hsTfQORe3YHk0/O+M&#10;BmWIctXlfWWs5bUIH8bWqVQFml44W1r/UABc6bJYOa2y8bKPa5Y/wYUGgNhZasCONK5JOpncGAs7&#10;j6ZNhST6KKB7jp2Burvv3apRw5EFAwEhYPcuz06GnFgiCSW0ugAHgAImCcE42xCW3DwdZl4CesmL&#10;gJ0UKVnh8xhiVYqLzo7kqJwM58p3a+VU8FZkhMXImFpoemhXQBq9K+diU9qqbR1DLx/GrDvayoB2&#10;HRBHeqyP9FiT0XwNsAe4a8PiKwPm5QHzqnSEDZEfcjh4ONZOTLePh4B4W/tgaCRtuL03MNCWXczQ&#10;ajo+djY16EgAbNlei6t7oLcfPWk/ttYu3bzVzsdQvBQj8XwMQll1tLbZKjceP203s7378lW7H7a/&#10;n2H70as37WWMy8fZPnjxss3tO9CevXnbHr141d5fs6H983sro6dXt38NoEmRf/7jx+3jwe1tXW7K&#10;+txcDNJFkMLQsbw7/+exSj8ci5VN04k4yTOYDXjmInd2n79cucDkyP48+KMBKiALwmg1zOf9gQCQ&#10;DGFAHghIsLcZ5bLnLqQjAzN5sS8GHXlQ8iatEopyXO9Kw8D1HZDRpoCe35heUKTwbPTwxfJuGEHI&#10;JeAX/axc4oDOkE8fM+C44qRtjh9dirKVDSFzbSFa+EKBmFGn2AswM/Rk0Y1GaozneJJiAJMGdI43&#10;otlKsAdkjNsZeQey5V1guJEH9HKnm91zn/tekaBN+W5zXvfauq/+qWwARt6y1LjkuOaqCAx25+XA&#10;ytG96wI8soBckEy0OoD+ZOtIMfSKkcnIh/Gw9mRbPZR9AtrV0clrIyXkOAPzJwMjBei1YWyN54Mx&#10;+MHAcNciQYD6vYGtaYNWkn1UxV5uBNTK6h4OoGvJhLCa4fX1V9+07376S7v76FH7KcD+7i8/tbff&#10;fNu++fGn9pnstKV29/GT9jiAfvbZ23YzxtTjF6/bg6fP26PnL9udAH4uDC3tb0Uu7tfL17Rfr9zQ&#10;/vvy9e130dZ/WDvQ/vnPy9sf1g/Gmo3FuwRqNxdbYOqRWOADs4a7DJN5jyXotz7BiW9619mLXUpk&#10;QEZOnL//rMlR7gMgGhbHlMXi2Q+LV7kws7EDZh4S+wF1F5GMQRUAlV84r6W2cqsBsC0jjkxQMrZP&#10;nJ/k7Tm+mM9z/rA2Fx7PBlefrREHmEvfZn/ndS6TUaVmqgREL3OjlTcj1wvQxcT5jXG6GTNnxBqN&#10;FBEYca6tYdWNAWYRQQgAu7p/pAPAAl6nj5cMPqAGQN9jaWAOkDH4YI4D5q2RGZUxFwkhWUiBFzIB&#10;oDu/8VzAKrk+bJzjTGIlM7DxxjDqKjo3EsEWENcGyKuHsO1sZEh3/MowMSmyCoiHR8PGowX8FQH+&#10;JwHtx1uGfm6rwsofbQHkMPKWre3Pm7e2P9mmvZd9l12IcaQumhrCqlEeiG625sfCA8UaX1Qi/INX&#10;b9vZ63fap48eh3Fft7sB6o37D2t79sr19vbbH9qdMPmLt1+2l+++ahdv3G7PY2S++fKbfPd9exRm&#10;Hgv4fr1qc/t9tPIfN6ZtyIWkfbglw0bar1asb/+W9slw/jDrNzcIqPX6Mlhys7ABB7wbV8NdDBWF&#10;Ryo/IMy2M4yo+DaAACSPgxof9C8wCY2XBInO3hem005GL0tE4pIDXhq790Lwc9O4ZYye7Kbzkwb9&#10;Ono0L48BII8fNxPEZIXOWzGVfTA5pmeAamaqADi7AAB1EqH9WkMkbfRIQJz/wcjbHpmx7WAYO4bh&#10;jnxHctDK09luP9ItBUxXDwfMBegwvTLGmwLc3vWGWXtAY+hNYc7O0APuDpQlPTB4jt0QyeGYfmQk&#10;OTbnPdZfF8ZdH8bl/eBqq4BYjl8HuHlOZlxvN9PE/iREpAE2BVTeCICmgcmI9SGtQZ0qx0n7JEHI&#10;h5UB9PKtASwgB9QMwI8D0uUBr/bR5sEQYozCfPbnvP7zprQlMP85YP/DxjD0lRdvK1igQr9K/cej&#10;H62/dzEPwOeWYuMVMOfuVgD85LPPK/jyxXfft6dv3rTbDx+2z2WxfflVe/UugFYiK+e69eRFOxfd&#10;vfPUuTaQG7wmN+uTsV3tz4Pj7aOA9oOB0fb+5lxwhppPMuT8edO29quVG/Nn0lOXAI013HQWsOYG&#10;bs2NYJDIre2iitxJMr1iwQNTAUuk7UIxLYACZ3kqMHXeSzzic95PbmRLU5MkPBD8wnzcpMNczld5&#10;D9lWBlpGAt6EKjGbfVQWUgMDIGnY2uZ7/mTvAZprT9jb4pL0rChqVbQH5BxvPwakzjGeDjMSSTWC&#10;oWlfecyRG9vTOWjlqQBaTgaGryT67Fstrxl8PYAZ1L206OWErbiALbD7DrABXFV8U6U6fz8d3nUM&#10;QZBVMeaWy72ZnGkrJ6ZCMhKGOhCbtMpTsXHHfNuWkXM455WzvJ5RNz5T2xXRyivIi2xXB8xro5ul&#10;fOoIGPtjkmFrGDcgBuqPA+gPNoeVATdM/OGWwfbh5oHIj+jordva8nwG0O8HwO+FnTvpMdL+sGEw&#10;ZBkNbZlfKzxZduGWjLOwsrK5tQa2RP0Mw1jc+t/0JlcZ3/OZMLpgBYY7ci3sFgAciJHEKFMXeDpD&#10;8/Y8hHV7jrRNB0+2LWmb959o63YebGtn9rXlY7Pto5Ed7eOAW+Dl45Gp9qdNIwH2cP6ozKrZWLJL&#10;bp20jbaRIsN5UADNoGGgYKMKlS89XAxK2wocMLo0gCYfbLnuAJocobP5pfcuMbMaIr3EKJkR0AFh&#10;n8hjUuncQgy5DPVTtvkNBrCk+NKspETARTaoVE9bkzd+W/0KdSuGAxodTwjbdCfh6BkjgNe59hGa&#10;N+fpGbm8GukMAiPjYeTJMDdtrBOXnz4No/YA/tmbsdR4JrAwUBvRCrSxRUge964Dduemcz8Be0NA&#10;vp4vOUBfn89XBnwrAurlYdiVaUC9MZp5XWTDmrDthknyIyPq9pm2jpEXrcyAw8grBUYC4lVaNDMd&#10;vHLJ5SY7bnmA+mGAimE/zuuPBmLkhegw9cqt29sHAfRHg1tLhnwSoH9YEcEAGStvGshIvyXbrSHC&#10;6O10mmWKnphOfz8G0bVX7wrAqvefffyyFmWXqN/VcLZAeeeis4i5msTqFpuYeSzAVqFy96U77WD0&#10;91jYZhSz5KEP5CEO5kFsTRvMMLvl0GLbtPdEW7/rUG7WgbZ2x+62Ojdj5cTOgHu8/W51WHrLtqpV&#10;tiZW77rcME53je7qDZECNKYJyxgaB8MQXFLF0Hn4WLUD87UCVA9oEURGIKOwPCHZHgyoe9Az2Li8&#10;SAcNkPvQM4Bj5OlsLb0AwNWRMGR+22v7Ais/dCUWYfHo6105BvCHw9AMOHLDNdbyvgG16/Z6BEjz&#10;+zMAzQ+d+zV9PMZf7iMZwi/t94BxPCSBkTEt1tUqsJJOwegEdkCnl4GZ54IrtHRyPu81NpZm1PE2&#10;rI/OXj0xU14LMmNtSGRNWHpVpMEqM6y3T5S7DMOuCQuzedYEyJ6XiJ9nZiZ2NQYcAJdGnqzvVmQE&#10;ZvAB+/KBoXy+vSJ9mLakRoD5YZ7/JwE5o/CjABfwaeePA+j3A+A/rdsYubopDD3Q3o8x2EmU7QXs&#10;ZZeeft4U7LY8mTX4joV5q7JRQGxrGS+J49azmz53reqsAfGJO48r6dysZBV+FMeerUKCdwL4T9vE&#10;qUttLG2Es7/AfaFtzYPceCAsHdbeOH8oQ9qB3LQ9bfX03vZx2PiTDE3/9uHK9kF09ga9PTdAFMmN&#10;AGgZWVgayEt+hF16i9yDkuNg+g+gADVAAnVf1VKrXOqLN9vufI+ZGYXzeU1yyA/pZmd0eSMabWqI&#10;x9TF2gEoYw8gfe9zLkX7+T37yHaTvgnQzmvZaDJmW4A2EJlEY8/RwznedLQezJWXjOUDWiFtgRXp&#10;n1vS+TfqwHuP1aLtg2FdYGQgb5wCxr97hYC4L+aClcv4C8uSZj8HQeb2lwEI1IIqpEhX4yKgTFsX&#10;jQysK8Kq7BmfleEXDc5rsaZC0PNtQ47buKTJGYqrATbHLM9zXBkgO8fqaOm12WLzIql8v2JwtK2I&#10;dPgkgF4e4AqUaKJ+H+e75UMZtZcAvTJb+vlDLIyhNw2196Od5W045oPBoTD8UOTGpva7dZvaMqmM&#10;ktjl/aq8Y9kuiebdcBmJce56GMn8tUtt5owk8+s1GfPQjYd5fy1Av9V2amHumfM3MlQaIq+16Qs3&#10;2vYMl9vy4CbPXm0TXmeoHg77bA6oN8aAGMzD2RAwrsjNWB6G/mBwW/vXD5a3P6/ZVE51fsl1kR+A&#10;zZAgO0p6ZF9sPZiHyAfqwbDqMReG7KOJgNZnqWmAvScg44+ezfAO3Dw5UwEQ9rWPYwBaA9LyRgBr&#10;Lzuy7d1u1fLdjjCn43tXXqV+5jX5cvjKzXbuwZO2O8aqfIat+wPoaGU5KV31IHr4+JImTofM+ToP&#10;R2yCkIHX8mE2BYhKA5AEaroBKWblt9f6Om99dhwwd1lu82HpLjejB7SpUuwTYFwvEhcwAz6vEgCv&#10;CYAxLz+xbcfec+XmA07HVNXPSBKanA9bkGRDSKljZRlxMzkff7HOEFDX98LcYezIiY83hnnzvAFX&#10;DsYnYWChbcbjmsgVwZTebfd+9DFAF5ijk/+8bnPpaKz+pzD2ewzEjQPt9wAtx0CE60BAORnwKZla&#10;Ex9zo80hM9+Mc993IlVV3ASbBaQ7FoHXDImwd4A+lc/GT15o28IsIznOZ7Nhw/GAGUOPpY1nKB2J&#10;sTNEiuQBDQaIawPKlbkZH0Y//XbFmvb7levax+nBnOmr0mPXRIqsylBkqJKC6sYAtq28AsMvxpLU&#10;ZOjnQaChgQXAgRr4JKXLoy43X/4bo1FUDoh7MBuyAVgrjZr3zkNylM/YeciNfEePqqiJmX1meQbe&#10;DaA2MrApaPOqwrovIJvf14aWAK0IYeUX53p1xtK2aX6r/83S5fkdIxAtSx6QDl2YOaNVAEbrYkqA&#10;Bi7ABHQN0/YRwb4BoelU9vedkPL6gLRj6BiA0bkrA+IVIRHG+ZrcY+cBTDqYfABOIF0d0lmV/XyG&#10;gTeEaEgNeRcbpsPyk50PmttudSTGmgCdNv6Qsbc57JznXe8DTICuWSgZAfirV2LqLZEiAfMf125q&#10;f1yzMcAeiOwYah9ERwP0nzZuaX9Yu7G9l8//FJBryxZvPSgL3M0biXHVDWcZvsOehi7V1MuIKH+v&#10;YACjJ0Ni2GPyhLDrxRiBHVCnTuc8YfGJnG88wK8q9NHawDyRzjB15mobBfYMpyN0dR7cYM69fnZf&#10;WxctvTIG4h9Wr09b1/6UP0EzMQRYtv7Iivz51cA9NFbSQxL5YI6VA9K5l+SBdHUhgBow6OtKu8x7&#10;iepmS2BGoBY4wqzAax+gAuoerD7TGQAZwIwAPeC7gM+x+h1GXjF3zkU/Gx1IEvJDPkXnww2TCQWH&#10;pbkYzQDBqNUZI8F4Jlx7zcNL8zte08WbGG75b4ANiJhV+mWFrHkuROdy/mLsANMWgwOhzzt2zvmz&#10;5cXg6iywl5ciEiLgXBVwLg8wVwJyAG0L4L1sYNiRFED9ydbxAjBgAzRXK+OQK49Lb3UkyfLR8fYB&#10;11taBVWEqWMg8l5wudHN3HlYGZi9BvpPAnLs/VHax0uM/H4AjJXfW78lr8PUwQRPyB8D5N8HJ3+I&#10;3aW9v25LW7YjrDG2a2+G9ZwwFC/8LF5vjQsGF20kXi/dbzQyYSw33zQcOQPbDjCIuJoW27ajGZID&#10;aAuojwXcY9GjpcGv3W2T+Xw6YC72Pny6jWZfgB4OMDblJm/I+Veld38yFKNw5Zr22+Wr6g8t56PO&#10;Ra8wJMU4oLm4blbkT6/KTdyYTrA5bRMdmYe4Jg9zMADBdEAIjJULsgRUOlL5qZrsGYamb4EXQHsg&#10;A1IvM7AuedEz9y+/70FnNKOBlWUoXZ3/XSNEQO0cwyEEOtUQvznAGzoQDRyAa9hWK6DlfL3bTSsg&#10;h0F95j8JmmwxGukE5Tc+EALKZ4Z9593TZb71oO6T6h0PzM4/ste90En2/axra/o/wJIKAaWgVsmO&#10;sdkCtc9XBOhADbAAvSLPifdpddhcxhzvxaroXvJwTe0/FgM/Bl2e1ccx6FaPYenRStT/pNxxYed8&#10;z9NRuczRxN7XrJO8Blws/F5kxJ/Wbg6YbQNmsYsA/E/Bxh/y2W9XRzfn+99Fov5uFVBvav8fBFud&#10;OWjcU8QAAAAASUVORK5CYII="/>
  <p:tag name="ISPRING_PRESENTERDATA_0" val="VEhJzKMgS0lNIEhJw4rMgE4=|UFROTl9EQcyjWSBUSMagICJDSEnDisyBQyBRVUHMo1QgTkFOIg==|||e0Y0RjIyM0ExLUY3RTAtNDY2Qi1BRDczLUZDRUQ0MjQ5NDZFNn0=||SVNQUklOR19QUkVTRU5URVJfUEhPVE9fMA==|MA==|||MDMzNjE4ODE0Mg=="/>
  <p:tag name="ISPRING_LMS_API_VERSION" val="SCORM 1.2"/>
  <p:tag name="ISPRING_ULTRA_SCORM_COURSE_ID" val="F84E567E-A36C-4390-828E-041B3250477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80.000000"/>
  <p:tag name="ISPRING_PLAYERS_CUSTOMIZATION_2" val="UEsDBBQAAgAIAClet0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tulBRmy0hTBUGAAC4FQAAHQAAAHVuaXZlcnNhbC9jb21tb25fbWVzc2FnZXMubG5nxVjfa9tWFH4v9H+4ExQ2aNN20DJG4iLLN7aILLnSdZJuDOE6xhax5TSWQ/3WUcYYHXR5GmsZS5plW7qGtbQwJrH1QSH/h/aX7LtXcmKvaSV1DXuo6xt8vnt+fufcM3vtdq9LNlrrA6fvzkmXZy5JpOU2+yuO256T6mz+wkcSGXgNd6XR7butOcntS+Ra4eyZ2W7DbQ8b7Ra+nz1DyGyvNRjgOCjw0/GZOCtzUq1oK0a1Jus3bM0oG3ZRLUsFrd/uE2/98GkUfO+2yc3I33bf//Dq1duXr1z9YPZiIp8FzqrKmnYyIBGIVy5lANSZaWg2UKlm63SZSQWmRv5fNcKi4Ecln7xRZ5qqU6lQ5bJEy49QM+miVFiMgjuEmYe/RcGDdIC6aVKd2ZamlqitWrZuMOEojTJakgpF4ZC1TuTvOOR2q0e8frjlwk/Bd3AbwkkONqPgLvGcyH+5Rrwo2G2m3VkyqrKq2ya1mKkqTDV0qbDsuKQbBd8655MYHGyGO/yae2QjfEE6ThR8OSSd8HlDaHEz3HJIG3fuQANvPXzsEo9/9PC7z13ihlujmXQ1lnTNkEu2XKvZVWpZchnOP/iGm/PKHRyRbETBQ4dsOCut/nnosjOCvcIvwyjYxI+iYA+fK/AB/nMMS6jzBXdfuE8ca20dBUKa8OX2KFU5U15S9bLNDEOzbKqXxn+RCgvwtEe8Tug3oZH/Z04oU7aoiTyN/L3RW4jaomyENLd+1yNN+CAfUEUtVzT8Y1yRYuh7PNrbbgeu83eH+bBqVE8wsvgCqU5NVItlLRkm0ltHMPbXSA+fHlnFYQ9J1o/835ukh/wbIK5JgvOMcJH1DlkZcqLgyYHEewKt8T3Vk6quGKg0hU1cXn3Traud8IWortB32+noMEsWpZRUMjyE/LaZ4KSpIu6IAkb6bEF17/Dp4TYvoXC7mdDgwybudsg6CNHhygX3naTSJ8zNVmGaXNeVil1kOr4WKfKmhgpONyeRA0e8rjQj/xkUmqxEOG3/qPSmSi1VzeQCu2gsg/5QYML1eaSMBalgLOSRuEGtLCK6vKiWZRFXcPOYMY+JGRYGX5Fm+BwBFTS8PhzxgkROC7JO4hbHdSbfbRa9Xke9qLJ2Qhtoxgkj4Dutvrh+j9P/M+J2BC3wsrnndlIvRdNSaIkX9PW6+ok9L6saLU3nbxyQ2MQZshg+mewRSaFscBt3PHJr2IiLcxXce1e4gPPU9jiJzyWdTi/R5XMnNK+8+k71yzeUXTfc6r2iWBT8cIpqcaZ5o07/g88sheqyqRrvJM4Hm+LAWfMFtym4z6VPWfGsAedW7E9pdirRntIrV8RPTzUrbrMUY54W0/a9RkJVrV7D6WaHqHBdiipIOfJ/cbPLqfo8ZFiST04OSd1IhJNkjLk1P45VQQSE5suciDvh41524UWYDclF3t/yTBnHCEu0aKkMTZOJqC61bqbJCtpIGx4m80e0gFdoI2WGyDQ3TLwMppomU5kGkyrj1ue/JBeIgkmmj7x6LwNqvUrHPorb3AmW8oD3xEA/lfcI4XAUT95xPPDXXxOjmvznDiT/wAHd8dp/USW2kU1dnT0Djugg1xgoQjlFou8ijBaVTYxxiqwrfParRMHPo4wyqELuI41Z48lx3BvCJ7yaMGGMyKoIx61hhvdHAhs/k0t0XgZ04hXGEVe5u3t/3/kpI9C/lcObn5Hr9ch/RFj4dZUs8C1A9eNcaHzeBYnTI9RPy3B+E++8z3LjcNOOYBYP7vIXO96x43ztcHOHqbBMLk5rVK6oRKmED7IIJuuMsWiOpQZTURvvbjsQzwMdkcQHmzFVZcpfUYpJzsiMyUqlimq1eMoA320PR+FjNw9IVTYXwM3i4SoVlLi/oMJzPX8nAUVwEJYkT/KITm6bQDHdLIubSfnX91p4RqzTHDLoi2AlkUhFh1uYWrPlUkms6OLX+e7aeAjhLZR0+b7OBWsdL+2y4ioVWUcjmYB2kT3oHfD+o1Fyi5hSEAr+nMSIhAe/91Z3mpQeLef4kklsbhhn3gwkI9r/mLtBhfF5mgh5mxLv32mwo9NA7FhnL06sXP8BUEsDBBQAAgAIAK26UFE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rbpQUcIz+RjyBQAAChwAACcAAAB1bml2ZXJzYWwvZmxhc2hfcHVibGlzaGluZ19zZXR0aW5ncy54bWzlWUtv20YQvvtXbFnkGEtK7CQ2JAW2TNWC9YrEOAmKwqDItbgVuWTIpW31FCCnIgXSHJuiqN00RZMmaIrmUgltDjT8P9hf0llS1sPyY5VY6evgBFzO983svHaHSl/fsUy0hV2P2DQjpWaTEsJUs3VCmxnpppK/eE1CHlOprpo2xRmJ2hK6np1JO37DJJ5Rx4yBqIeAhnqLDstIBmPOYiKxvb09SzzH5W9t02fA781qtpVwXOxhyrCbcEy1Df+xtoM9qccgQAB/lk17sOzMDELpmKlk676JEdHBckr4plQzb6qeISVisYaqtZqu7VM9Z5u2i9xmIyN9mFzJL6UWDmViqhViYcp94mVhkS+zRVXXCbdCNevkM4wMTJoGmJtKzklom+jMyEiXk5c4D8gnxnki9njzKufJ2eAFynoKLMxUXWVq/BhrdPEmdiEc2Msy18dAOrI2JMnwDusvxEt6m6oW0RR4g7ivMtKKslGT83JNLufkjZu1YmyqMEIpKEVZCFMvFlbkjXJFkesbq0qpODFIkW8rE4AmtUyYvlqT63JZkWsby4XKhAhxowYYubRUKE6IuSUv1wvKpJrKS6VJIdXVSlkMs3qnKteKhfLahlKpFJVCdYCKcngoW9OJ0cRPQ4HYvjuc3szwrQZViQnN5kiOe5hBuzJVt4kVO0+gGjdV08MS+tTBzRu+ahLW5hUKXa2FsbPkOVhjNV59GYlXlDSgiwnBMCjJfm3PL/RL++q1ka0nYu2DbR1rZbrf7KqGzez3bH0qOd83f2HudPNPMDS9RXRsl1XXjVrW+AbONOHSoDumLl+5croVJ2hLq4ypmgGtlB12wuGVQynC7Vc1RragT+Mjtm76pln3Hcd22aCZDi/2jTiBJr1p05H848+oYZt6P27YamC9rFp46ACqtwjNg2RKQptQKSZEtOJgiuoqhUOPMIiy1ifw/IbHCIsOu3xPesklqomAD05ljEr1sahrhup6I6XRjw8/aLTsxx8ZBGlG0Pkk9ni8eqL0+v59ihph5wlFzFVpE6Ak7LzxhdBrIAmdAJRpaCvs/C6CWQ46bDLh/UfBHjWQHnae+iIgJew8awsLIga8DGngAhHM/pdh94EKXgq7n0MKQAsQ0hS59hZuiAjfxhb36XNLRDjs/EiFLAh2CaJNvx08F5LPBa95MoTdpxP7fzns7FGkBb8iyw+7jyCxeEY54OjuUw125rfjtHGDF0ALqz8dph4Xh+QNfoOHHWxdF9fmGBA/grYOXoXdJwzd9SFEwZ6GGnzbLRJ271tcCfxxia811IIqccPuN/AWQvmQ9EygwW579p3UjmkEwUP2C/GNpFBekW9fAL+C0IhzJtdsBrvWmMqw++15Klwzolxg4Kf7s2g9eMH7BZgAefEEvBe9/Ps8YNjBLuX1ssuT6eDVwR63lcf+rFj3EhDMbb9l3Ed0R/lmBa/5y+7DiH/auTas7ZyDPqKTh/7lNLVNmmL7j6KHI/6eap7t8K4cxbsRdr/qqRknnqBBRkcIb5PRtoHRb/Nj6KUT6+rlaJxDb2evFpdBRGRgO1L0jNv5C6JGdOzxDTyghhB9MnXp8tz8lavXFhZnE3/e++HiqaDerFA1VUIPh4XcqROmMPLINHsG7oSpUQx1ZHY8A3TiBCmMm9TMU6ZJYeQxM6Uw9uhkKQwcmy/PQJ4yZY5h87ZrwciA9bF4Hv/BQQBe4EYv5ZTCekG5cwxBVArjd/N0gs8Nx48R0VD3T50i4Gb/h4Ju3Aw73yEl+KKE1gqwUlqcpJkHL/g9FtpMG7WiG99dX/CS3WPgvTEaEkUwpbD7fQ4V+b8i4h+tFlBuNXgsIrsedu8hpXbwc9h9LESucGdVkSJqTGVN3Cvnx6eMXMsHlyER7OrhEdZ5gy6iHNyAbEjlD97bMfIuTV2oCZzzeTC1Pvnv6HXv/MkkbpbT6XUKb1QtXgwWpOPUUvj/cSpNM1D/KbfHT/0P4yNfwvtfaEd/OuJvLEKJBcEw4Vzs/96UnZ9LphPHv5qZAbbR3++yM38BUEsDBBQAAgAIAK26UFGN+iCoZwMAAD4MAAAhAAAAdW5pdmVyc2FsL2ZsYXNoX3NraW5fc2V0dGluZ3MueG1slVdRb9owEH7vr0DsvRkpHUVKkWgBqRprq5X13SEHWHXsyHbo+Pc72wlxIGlYo0r13ff5znefz2qkPijv7UEqKvh9P+xPrnq9aJ1LCVyvIM0Y0dCLiYKn5L6/+LNc9gMHEUzIN9Ca8q0yltLWowiMc60Fv14LrnGfay5kSlh/8m1+MxgPxlFgkV0sgWkhZ2F/OjgbsoYqzN1strgNL6EUMWbz28f2GGuRZoQflmIrrmOy/thKkfPEpHZjvjba7pCBZJR/IPI2vHuYtQZgVOknDWktp/lgHs7DyyiZBKXApDSeTcPpj04WIzGwMtJwNLwbTi/kVKG+bswJbU8V1ZY2Ckc3o2EbLSNbqBf5+2wxbdcMNgZ3r3fly7wcQcNf3XlyFP8BZH3zwd3gdty+ucjy7H80kkmxNQU94YzM18lhgiR4/Yx+x+brJJgDmUCdglSMJtgGIRMnxe/mawO31bL40x8SkbnbUrBX04ST6WEUEjOYaJlDFJQr51M78fmSa7xMMNkQphDgmyrQK57wleSq3KZuq3C/4ZPyxAMVhgrxLliewqPL1wPW7RX+8fHBzhU/v6PNS1DCvjB6GVbGCvmMZT1DesYK+Wa69cLZ4Qx+6nGcUg8PpGjm19VHL3CCy7Je5ar0mkhLc8uVF7owlJhUJDCxslrRFEzXosDaXErBWU4RJ3u6JRrfpV8GFx/sYVQUnDgKpTXrKtJUM2iSm80RJ7rfL7vuVqN7QKqzuXVP47y/76dEfoBcCcFUv1fw8I7gNu7lPGeYiYrvHcgnvhEexybWRuJCg7oULNw9uRROtCbrXYo5tR0hCrwaREFzkaMibFP1eZ7GIOfYNAqlauo2h9vR7Y7hr36n8AlJndDidEy9w+04oUdReoZCAUDkeldK1i2cJ82Zpgz2UF58z2AP3HaySKFE29Q21UvYaF9vheUiQRZzolJKfX549gb8O6bVSHCObslrEit7rtqlL+dvtXFtIpeDzEjVn2F2XeiotjH6m+qHnaoVk+RavGkidbFptS6OTvYw5TS1MwIdXvgGj+MwIbKiKtZZduHMXqVg3pXjZqokNHjaKGYSTsImivWcjsEVXs7JRgL4I9Aar7wh/RMOsSAyeT5CalO7we3YeEZ81+xExVmcZjoKPJNrzrEN+Df+3zD5B1BLAwQUAAIACACtulBRzPQVa9sFAACbGwAAJgAAAHVuaXZlcnNhbC9odG1sX3B1Ymxpc2hpbmdfc2V0dGluZ3MueG1s3VlLb9tGEL77V2xZ5BjLztuG5MCWqUqwXpEYJ0FRGBS5Frcmlwy5tK2eAuRUpECaY1MUtZumaNIETdFcKqLNgYb/B/tLOkvKkiXZ8jKxE6QH2+Byvplv57U7dPb6tmWiTex6xKY5aXZ6RkKYarZOaDsn3VQK569JyGMq1VXTpjgnUVtC1xemso7fMolnNDFjIOohUEO9eYflJIMxZz6T2dramiae4/K3tukz0O9Na7aVcVzsYcqwm3FMtQN/WMfBntTTIKAAfiyb9mALU1MIZRNNFVv3TYyIDswp4ZtSzSKzTCmTSLVUbaPt2j7V87Zpu8htt3LSpzPLhcXZuQOZRNMysTDlLvEWYJEvs3lV1wknoZpN8hVGBiZtA9jOzlyS0BbRmZGTLs5c4HpAPjOuJ9ae7F3levI2OIGyngELM1VXmZo8JhZdvI5diAb2FpjrY1A6tHZIkuFt1l9IlvQOVS2iKfAGcVflpGVlrSEX5IZczctrNxvlhKowQikpZVkI0yyXluW1ak2Rm2tFpVJODVLk20oKUFpmwurrDbkpVxW5sbZUqqVEiJMaYOTKYqmcEnNLXmqWlLSWqouVtJB6sVYVwxTv1OVGuVRdWVNqtbJSqg9QcQ4fytZsZjjxs1Agtu8eTm9m+FaLqsSEXjOS4x5m0K1M1W1jxS4QqMZ11fSwhL50cPuGr5qEdXiFQlPbwNhZ9ByssQavvpzEK0oaqEsUAjEoyX5tX57rl/bVa0NbzyTWB9s6kmW23+vqhs3s98x+duZyn/7cpcn0jyGa3SQ6tquq68Yta3wDJ1K4MOiOsxevXJnM4hhrWZUxVTOglbKDTnh45UCKcP6qxsgm9Gk8wnXdN82m7zi2ywbN9PBin8QxarLrNh3KP/6MWrap9+OGrRbWq6oFVVAvUAmtQ2mYEMKagylqqhQOOcIgrFof4fktjxEWH26FnvSiS1QTwQEGpzBGleZYmDVDdb2hWugHhJ8s2sLnnxkEaUbY/SJxcbJ6rPTq3n2KWlH3CUXMVWkboCTqvvGF0CsgCaUPxjS0GXX/FsEshV2WTnjvUbhLDaRH3ae+CEiJus86woKIgV6GNHCBCGbv2yh4oIKXouBriDnUvJCl2LW3cEtE+Da2uE+fWyLCUfdXKsQg3CGItv1O+FxIPh++5skQBU9T+38p6u5SpIV/IsuPgkeQWDyjHHB08FSDnfmdJG3c8AWohdXfDlKPi0Pyhn/Bwza2rotbcwyIH0Gb+6+i4AlDd30IUbiroRbf9gaJgvsWNwI/XOJ7DW1AlbhR8AO8hVA+JD0KNNzpTL+T2TGLIHig/VxyBSlVl+Xb58CvIDTknPSWzXDHGjMZBT+epsEVI84FBn66P41Wwxe8XwAFyIsn4L345YfzgGGHO5TXyw5Ppv1X+7ucK4/9SbHuJSDQ7bxl3Idsx/lmha/5y+BhrP+sc+2wtVMO+pBNHvqXZ2ktbYrtPYofRvx9pnm2zbtyHO9WFHzXMzOuOEWDjI8Q3ibjbYNGv8OPoZdOYquXo0kOvR1fLSmDWJGB7djQM87zD0SN+NjjG3hADSH1M7MXLl66fOXqtbn56cy/9345PxHUGw7qpkrowXSQnzhSCiNHxtcTcMeMiWKokWHxBNCxI6MwLi3NCeOjMPKIIVIYOzpKCgPHBsoTkBPGyjFswXYtmBGwPhbPo78wCMBLnPRiXimtlpQ7RyiIS2H8bp7N8EHh6LkhnuJGxobWh5sb4C7/j4Ju3Iy6PyEl/KaCVkqwUplP077DF/zmCo2lgzbiO95dX/Ba3dPAu2E8B4pgKlHwcx6V+W8R8c+KJZQvho9FZFej4B5SGvu/R8FjIeUKd1YdKaJkaiviXjk9fcrQRXxw/RHBFg8Ore4bdB7l4c5jQ/J+8t4Ojndp40Jlf8onwJl1xo+jux35VYRMbG9JQzyb7qbw1rTB09+CBDyzpP2IT54PF5v/laeTp/4H7qEv2v0vrcP/ApqC9eF/qC1M/QdQSwMEFAACAAgArbpQUdp8igu6AQAAPQYAAB8AAAB1bml2ZXJzYWwvaHRtbF9za2luX3NldHRpbmdzLmpzjZRRT4MwEMff/RQLvppF2CbDtyksMfHBxL0ZHwo7GVnpNW03N5d9dymbSuFQ6Qv98+N/vWt7h4tB9XiZN7gdHOr3ev7kzmsNrGbUBq5cnffopdU9zYslLIoSeCHAayHbr1+/5eMPQRl7ojZN98/WVjf8PLRf3hjXTVwSForQNKFtCe2d0HZU4A8ns3NWp4waZU43xqAYZigMCDMUqEpWM95lMvIjP2om2IJxC+qEzuuHQN9YBo7pNI7nk6CP/HGMk8m965hhKZnYP2KOw5Rl61zhRizP8Ud2NOnVXoKqNnx9AibB9C527HihzYOBsh048ZMgCfpJqUBrOMeN4lkwuyFhzlLgDd9xOJ6OZ7+gjnG3oC16W+jCfNFhEI7CcZOWLIdOla7j+czd0KqglVenmp3gJ87AzvQlIznbg+pY+VN/ErlWKDfyHxsoFea2Il00tINEObJlIfLzCYrsIDm7WGvbdzbqjjFMUS2/T8W1HU2mUwznmmHrmq2IW1v2NZd/dAZDXm7divpI9QVOiVRcJDT5W5dy1mLajcbOX6qsmVqDWiDyqncOPGYMy1Zl1U6qxb/+tcxWqIvjJ1BLAwQUAAIACACuulBR6FWyIDUzAACUUQAAFwAAAHVuaXZlcnNhbC91bml2ZXJzYWwucG5n7Xx5XFPXty9atSgqIJUgo2jFOhBEmWVQQLBVRCvIFIiSgkwhBMoMQWW0DNFaARlVWlACBASSICFRpqABIsUAEiCGEKKEgCHMCckLaC309nc/79173/vc97n9g5B19jlrr3l99z7n5Ob5c7bbtihvkZKS2vbtaevvpaQ2AKSk1iOlN0mOGLjs2Sf5ty7ke1tLqYpO1fcSYsPVk3YnpaSqkDLCKxsl9Oag0y4hUlLbm5b/1pFgj36Qkrpw4Fvrkw4RHtzBuFc/+rpoRIjSu5autCsP4m7YnB04feP21NULDyr9vjlce98Z9J3L+ab1lzbIvLmr5I2xZpGeeLvbHPwu7NW1iWsmAdzzBw9v3SzX3n7pqMpVz6/rdzXff3Gm/a33QtMMegiEHED35s2NEeoL2YinggkR3rEw6imljoKc6GbnEAixT9lw1PQkI1nDvWEcHRcxUwYTUGXiRu3FWyWCP+so2x0c3yY7RcxlNHLj+NeDr0iOXvutTb6fmBrEUAsX01knlo+E7rHHSQNELFjcU1UJLfVKoa6ROVy/g3p2ebSgbaf6HBU8k8r6TDp1vFsQUqIP7W/X1UBHnVsnJXWu5RzDkqoHf6rK52Wyv5JMfkAOWJkJMR+aylsvJWW00S1ZxrFow3iFCVHCxFsLdM0M1akjYXdvwXWDv/EoU5tyQEJd3A26rE2KwbOMN0oFSdtHj9VfshAck0UPiQnIcvOl9/ZfXAX6nXyd8GibY0dfUtD12uFsC1EqAp9HYh2WMLgWK3iis1BHhYlG0588l+p0e530SN6R+04eWHlJNYTR6EwO2SJ1mT4USrElF6/fbZ3+yM+WciFBBil+SKyNGi4U3A4eqroZu9RIET92Kxb/tr9hKtOXU+ZGMiBMb4ZFtC8525fpBFpwfSm7Fk1bdTXUgMJEHSJzVKSOitiO5szgTEukpGbL/bSknpSGTY/vA6XYcFUIjI3ILuV2nwym6GLhIr4IagLRKHosW1UYxzskaoU0XpdWfOjbSQ7YgQzftSOAg7lqytedg7jLH2yeJb6TmYxpx6N+ghD8ca8yJr+PRgwrWbBQYFdg+Bv2D7/2ESPMm0Lx6lkSiz8jOKZvOHGJmlHgLwtwjZBbZ6WH5BnGvdSYKzqQAe+qYXshT42Dx0NSio/lMHvawN5E9O+n2UGaOfQeqckdgQGHMha80KAUEgBZnQMgxbzBkZZU+1S/UyUbYaosenlRoIKLUlKCS/o7pFwcj0dVmIHm+9EL/li9n130WsrhFKcNzUd10YnymoFY1sPIdN+ud7YKKqWb6rU1mISxFzr12YrMqb6+S7nYr/j9sxBx8BE5O58yQ3VIO+X6ybNgIG20xWSKuYWjzBEKm7mqwOZZT1pVeTZ9PXKMV+Y/bXgTYn5UIpySYFc3jenL94yDEPnzBg3avSPsUrvUUANoHZ4Q1s6MBCdtqoqJhrKYTwaIdoKq8uVAqoQ57l13y7G2iN3flDivfFLfzPqLRTv6NBTQ4eH/S5Evmf/wTSqNZziB3WRSsduH3HKU7G1izQcw+01cq9/kNBkAR7VVGFrFWG6CzwQT1p46w4pNWfInt+CyezJTl3w6/MqOrb9uoBOYjAlQEBQWxjubJ8vomhW34CMmLM8iBWTSnSzaJVU+RxrQD7lJ6sn4Ni39fWRMLmGi7qfQZg6qI5XGnakCgY+Pco2h3VbR7i2EZpP+kP4eNYgBlwTMXOvcbYCHm90Msl30mrraagVdb2tb0frhUI+2bZDAzKIDZRiF9Di9X8jvy7sC5nq5V8sMLa+bak82fT9Ugsu3eNNJSwu1PvJqtJyGGBc/ue4O2DES6sA5nhR05cAoln2U7pHhMgfSRkLwBT3lOsgOdL1St+U9RXUHckA/0v1jhqGUN18rK1Uz+3IbIHPbZR+7oNoAdQ0sbX87nGoZeDR3QDUwhxBoES2Q46QIOo6CfLC0PkwHPqMyUEBe2gptkAdZHxvAqJ0862ZbS4BIAx4awwQqe077UawGKJRvq/MKemmBJLrcyfMyP2aSWewnXNuBjN5zMsqertHquaY6aDS0fpDes1xU+rClt6XaSvu7QrjgVJ+sPCf+Q+POwk3sMz2oUW3DCJ6h8nMfJT5V1qUdRQDeVumorLgQQGvr7jdvdtyoqwPOD1JjNAaLaVHM7tkYRysPiThWyTLwnafHrRDaI2xNemdmdxYnnaYNcsVO3CoUy520Fihb5yqSR3ohPTQkVHuNNXrVgdZMwDaQXjA5sqvt1J2BnEah/rXSSPI2j7TUUNLSwNurVUM+e7IYNgEl7ls0Hr4H9X6D0dILxH7Yi9k1tZ9V1dnFsKSJwyxaa2dan05BUmhQtSqi9q+bI+vcm3U1IlmW41bRQCZsAEZpmjL2NTBz4glrmFUxsS18edKvg0ivYNwrjyzj+zdvHbQoqeoMizH8t5EjC7DUg3aleEE99CKhrnpR5fdSW4GjtXBogP+86+5XIps7dQFHmqa+F2ZnZsnqeteVa/W8aW0RnWrqxyhgaXgviHJ3P1eOT9upyIXXRMKjB2f5IpI5Fs5TGg7LBXQEetgOYXENgUu5zbrEANx5s2JFrRbzFrwQ1LokzNMjv49sgB9ffwOnQdIKxELk+J6uAYeKWzA0vsae7DaGzZ1C7CtMg69FWNWnIvr1H0VUSVv5mfBmSIqNTtzRhnSfI1lO+h9Iw9lgA1BfsvQvU7zUZ160Q3qedTGObYS1MdqdJMN7HOx/mAmL8WsQfvV0P9juWflwtkY07hYSHO0+onuG5+oL9k1B7SrV7fWNlDSycTfqaakfJC3j3lGQNPw3y/ofzSo827LKjtmo8iHbAcPZ2N4TKUEPlLNOKclDdPh3k+TXGtm3aWMFeOVU75o1ekgDnMm6GrA1c8j/2SE/B/PePxvg57pli3vmmrEQ8bF5ldqs343ys0VKmt+nXvvn7PmNief1z+apkwRRIyGbpd7KfTqZ0smwfJSjdS6ZGWuWSTkk9UzT4dMVZxJlJL067zNTSSvvPP1ZPMnQrsefbNkowUJGez9LJOniV3/9rJuU1Ns0hz+FQMYJmZJrbz8eqkdf/NQxwrYDSiXw6tkVacC1rhVFJf3+5ub/PHGuO13F8FI4kZmPcsIP3wUUzIyzywKjW48hvxu/SCP29faxx6qOFH6S87JnY2K3gt1iKnjq9ycPLLyrKOuTus9TM9QZEphy9iwuKMpjbtHwlw7BVk86itQMWj0RRRex0dOtapIKGaubGwrP6jZOW831oj732GP1bi35wyBv4wp7ic4JEuMe0WU0vncx4FRLhky0nftCjSucVg+9SI9SFNsmCSaJRJB3oXrUO0Zq7ONZXQeyQ3BlJTkYRFw9xR2ViTLl6NNU8yS/8d+POveFGc8WffJNdnYQY/pw7kTxp/GASxtlaIdJIodP3lJQAOYVlPK2U/usSiXsIbmhzy0ftYYo/eHo5gSZkhI/vJX+7K3S2K3UvsoDztLUo6o2q2V9rDx5Pt3sVz8NK30M4HCCn/H2NbM7pIc/alX/vhZ5xTgw97Lm4Sxm0Grz2VMjkv3GNR0FSlPZ0PjEW1nMyr8f7he630i81dtxxfFvZW/Gu8cnVoIski+udltp63EHiOzjflLQvcuaDrS3R/6Wd8ROqoHRX7w29GDFZB6narf9C32cLkDjmx59yg8tLZCRmSNTrbQq2YHLdPyPTJXU2yDaxpou8FP5V/Ztrz/77F+r+Gp0UvnISGiI8987L7IduM7KI6Op9O8khjhn0AwuOwNJjH8VGdjNSqWsfyW5X8C7jVv/vbh489URB6bxv7waA7z8qDX4X0bdbwclw/A1w1ff/Gi4nN2seSvcctYJlEp5d72enU9nrLV7IO6qg1lxaPCz8x3sv4y8Xh6xc5WMMNeMUJargJvyrEszwQn5eP/6JD+T5AurLT7xlFPuxTSP75sb09XNWq1TCLM1nRpuLt7oxUe0exZC/k2xuKj3Hk1Yynhy08KmCn0jsXsVX6m0S/8TiSPE6MnYuTE72NPqPKzOsnGog5MRV41h+cnqURElS0NhMePk2LnY+3kkxKrYVD2XsJ6+IAT8wl+uzCAcnNk6Jlkkhcy07UX+wmx0D28InfnJCf8kz9Ay4PhsUU6v9TE6jfKbpKDGfeJZXbCUN2EeErvKPdtLNn7JuykM9tAjcbvnfEqz+NUcSXv/7tqQeUIf3b1CCVcRpNmMCKimgJCr3N70E0ohM2sRaz9EW5KWnRL65EBcU1AapUEP7GCQKTx01FBXZ/2tPooSreJsCo0Ly1UX3FVZNNBSt1fvHcVW7rbMxAQ4h89YqRRid2Yy+2enhM7FXErweDGJwlqtcs/R09LkZ5o5grDjOSwles6MEoAfgpPr9jwrTNeFHzcc121I3KiZmU6EIhS7UUGaxS1LmHwDA/T+1mZHWWhUWjTvjEdUCMI0c971tLqC4Pce7Gv16KE5Z7C6xsmTBRocGOPkQAa7Ph3anSDDXFVlVT302svflxMOys/RuD7NWR3hen3aoJRRC+VRYfQXPKvUriDsQhXBlAg99qWcS7u/k9SIb1WHZLXwiq1bB4fRfDl+V04iynimzdlhFqk8XR1Y9ZarTyIGuHU3Y/0pVilcYC9pdXInA7bB/KOKdiGDdlMoHWGBnbk+OSFfqJGxNkT915GI+vyWmmxsnnoptIKGxGfg6ZGubkARcG5fsSO5NpJK0JnbZ/kzTuPBd2kw8uH4u9K+wX3PjFazz7KIRVecbeuYfXJ7u/GRFBo5SLPmkPRwGPU+6RPj0Vi/fkz/kt9ZDyeh+8SZs6hMf35pLIWTtsDlkSCdz79LYWPNALoV2qTVxZb0IFZ/jwhILLiVy8UNEiy7Rp7tVmYL6zed4YySanp+1GGNmtmT55rMGxNZBCzatdlJ1VPMDEOIpkIUhutSQ5vnWTv3pK0u7qrDfok+UahWC0Ma70W0z1xRXYZWnf4ruMX6n0JPnmyHdYTmKmIh92ZDr//Wh4hpuWysTZcVSAM8PYbm+tCKO5qFYRtPO5sb2p1NZR+ZPARZ7dNkn+wiuIcBT9OQxlWYk5Z+6JtBJJ8R07KzFYfDAn91y77FZifFHujREMhB3HwubJSS8HXF/T5rpm47NKf4qoZUGxNoOQ4JgAzKOgeHrrIC/6b9SFHXdo7ySPaQSnduYQvObl0zoZbkxI2ehNdqRJWN6q5qE+vZWhU+zqLAjauFC9o+fDBp3sRa8N0p/ST4qgQ1+pKL+po0Tc24eOl/fOH8n0IE9M69m4yjk156f9qb+4heMJzo6RKzGXcUfWlwed/OCHZB5aHN53JZ3x49TZzKotdFvb1u/0vHxqCCh1rW0Ed+rQYfA2+y6zpk90pURSK3q36xMlN79I9vlT4W9aGiL0gnVhjx1dWMNn0Ef3PvnunKrUQ53vbLjOsrYoyamQRt/T9kWT8ePQ1bGg1HI2bLP+5ius9Pl1jYMcIR7K5cSlf9xAIbNRn74stL4Nl9Fk7mJbTF4f14r5lpAMF7xj2cEDAzBY7qGvuSLmikIsU91RQPU1leTAK7YVZyxcKMxQXzONX9K9OPH53s2uvwSNkXo3C9KVdU8iWZjdlvmagR/a7OK6Sj3GPqGD1avtWBso90akUy2oxZVMyUh377+MSX4ty48+YkTgx/btDD4FWA4jqrmZhg0IqqVe70IosPz/a/tLlHvllZHFWQNfxTYinc+zhv589jkayIjwrXE2zRyj8AdQh7ugTbknBldCfNiokD2IaqGITx9j/g9AfEuK36N4Wc0TcW06VPXLwNeVZIKp8Ml/ujWM/lisdtFkCG4TEjx1963xs0430LAxZCttt/LmTz4OhLlHDQS7D+C/YoIcsicuamzvwNajKB/S1LCG1Bel6iHEve/6mCZFgJJ81Q7OOIlEq/nykvoj2Wfkm9rCnBeCKgsHBvRtYfyFidrBGWphFcpjwSwsdEFxCechqwd/nAvQW9QtMQ1Y9W4GwFePB+cqpYXlbqDERP1mscm7xtq15nrFPzPnxwpidVwDNEwroh+ZGLEgBzeSafEve8YwY/v0/HveG9XbhHmQVShtNTlRenRhtqnYo7E3lXvDSSq77YQ21Ai59S94Jnr+qYz8hqxE4xdQiX5Dqi0m4SoR4emJyhCvV5EkU4RUpz/wkematrXtyCd8cAyJJ+jya/h+ZnyVP8EQWfjNxHaExcXlkg74XPHR+KDPHw6Q73/bC3so2TMipyoSA6TzUVZkF7EjeQF3qruFA8pyBOlM02ATLQOUyodeUr5dnfiEv+FLzSMRNQytuH2r2trfTZ45tJO4DzRJtPcRagwbDUG9Sk+HdE+HfSpt2Vhc62+mGDd7+gmpSucK1F2zSLqff90rC3c2fm82+Egg/0/fZmMlEG/pu1mxZM50ZaNgAb/mYoNEnmuVh/eP5jBElaTj9dAgPnPaME31mDOuTirNy8aZvErekqgLm991NokeMmjqfPdxAzoDDUcu9Fb3K8iE8P2/j86e77u3YBB5bCxWOtC4zsxsTl5AiMhIY4f7SJpAXPq92YNSzGor9qhik2019lvsE8h5ErZLYcJIeW5S675JLAr1mWMJfoJWHp9YX6tqiBQNemgtzF0H4TSB2OCDT1EaPaMB0vgbT6iSBGBjKGpI2Gbj/zMZFscUHipTlwzEsN8L6UFcyfC76TsvBAuxoaT8QT04eO9tZx3WOovUv5TzSHep6sgz0/0V3M9rbI9FWPGssayhvqedMjz6fVBNQtz+DPqZdAT1MWxjATDd9u9XEOJ5zcdcuBDIlp6TgNyHCYDzmA9haL0ghbWNfi8U1QPm2oRSwkE50Nmmh+4FQfi1+ViNFydlG5HokykQt+UTog58DqJ+TZWXlgTG++ziEwUzXpY2lFBz3QH4G6DiAlqLLGq198ynOXVA3LlUlHYDWbe7+a6guNYjSGBkYDxMN0oc2brTBOQaGwNbcjSgRvUZQD2eJeYXaJVV7OxhU593tFz1nMHQJOsOU0EUpPlmBApqF6/zRqXlLRfovJr477HKOze1PsBJrNYUTtOypz88qnyoqWCndZlqHSoUSWnCeop/UHCeZE/zBSxcXurgih1S++p4vQZO8ItwXUJnnpBKT5Ag/p22ebJPMAemz9NUxHdtg9LuvaD3XiKhFe6Gi6lIg+AGaPF/6hoeYEFm1Tg7ZO6LmPFWhW+KVI3e+QgRPdubdYYqa1Qncm01IGkBm8O8idNkSNhgkdJGoeMmfBwI5tD08iW81a07YDPHONX/sAqxteIb4+mroEniP24NOyxL+nvuw1FnwsOO5XcUE74V5WCTs6isUsiDDDSgXgpOEACYO3QQ2JMwJxTUBS+M70CL3JKz9cJHxL80h59kC5unw2Wt5Of7S0YP5Xwyx06OzHmDreI1l8UNfDHZ8/Qq1bYeC05LeBFjnkH3c/prwa/NGSusky3C8V+b3fzLJu0QIrFqnSmBCSLaFozRnsCfCShcah3Cut0S+hsMPgyfHPWwKBFoKbWVkdRyCxKzGxeoQ4C0M8DkjaNZla+CFzSp+C+GMBxBxFyQv4kvZUHNNRrfFHaZ9f8GtG4IVZHg6E0Teyf0BaYYy+Z9xHxaIrCv/gjRDP0ge/UZHIs6LNYMjSH/gwyHG5+X+84Vcw+zr8bihE5dMM65RYhnH81jEyYYT9ctU+4O2VW3n/hZuJ/9eI9O0A84UX9hWIpd642Jm38bIV5tMPZNft39P53gjLVEV3Lv2xyZrd9y6IIZIsX53Zk0tDk+WiD7JiOSN5+DlSnRo7InTi6mcEbpMsw9t8lZotVaLZyRsboKye2X3ZY9fcpP+3v4XNdSERP87ctI95mPclafxi4eLrsYLoCZeGMUf00/f66MiOMbPJSHtjwh7JFFKBulY4uQ5KsoWQETzkdeqiox3a2mp2Fktc2uOQojVOihOSdIodIQznU7tnuXQRFwVbyIQdiKXPxYLrBn5ejgVcS1WCjMXMRQtHA1NNc99BDO9Na7ysOc4AlLLkHHioMT1bMQ7yxlTWW+6KMz6JGfPT/cPJEHmTZv/jo6eCMrNQH+VWpd2V6Zq2vqPgtHnkPZzV+Ai1cU9ZityDHED6JdFLqwAs98xh9k8bvb+63lj8YXeybIOU3XKGDQz3NSb6BAz/zmVN+2S4dmtAcrLVPaPaYXOG+qd5B6AbNsKP55Qq0dcn4PKbEvHpmLO5iLux12IXJyZFE6l8v4tGiuheaIXHMnaRwhphgjRzplhOig95yOISfRv57c3ZPjc8Y/TOwRNPnk09tGMYtvO8nq658uNZX6h/cSbtJrGqoM8j7UXHG8e5dbMHPHp5OWWjXrQ0hT/Zzfr08Gvm5VuEx6W72pLDLFpt99IrzH0Kn2EWXBK+gHrIfNmPZ4V5IoaynCugzIMCKQHGzkcOs2v/infgAZIuPU5GKzTfleIa7nA1uiXujezayqKfT2H16p/WRbvfvBWfeAurAIalcJup0tBYaL7T4Jd92NnoLdyXud/heyBnEWpOy5n5TDtDG/RI+b7P7257NeyiCZ67a+TuDyJR0j36p7lb4p1tCQc1R7jNi55nz6Ye8VyIlnF6I+ETYdbq/+OuR/rwzlqph+6x1RkfXa6bKNNVw0bv0+v6UKPhkqZ1wPA0mf6ttPymERuL1Ej53c2LU7BvElhhmQyrEGrsNSsfxskN3gu1ymi6NNnTIwUeKfr5MyN46LOpO9Se+RqBtqrPHOQey3GDvHLNrcsHRmtpVRWKuw9jFWhtYP8Ub5Q+qH7CKmGrfF5NZOQbpTuTTaE3e2H4MLeUyhfF105+jAcJcJBWzEwPG6Bct9LjGRulREYi2t0MFjmjp5roFR7OgfuLT8XvZO79IYUof6IZ7z6niekaJYU9jPQn21ZnZSVyFK844YtzI5ZaOEc9Smgbti6n8ltF0ldA1SLp3Y1P7eFY+QfWMgqeZgsHk0xltx/wSDW+nELTPk/+aOQEmRPd65NCn1t+DCnJZ/1/9JuSGtB0/m08gFOWs+NyIDyQZOyRL3D5YyFe1cVo3G+x8IJqaz51O9Xe8Hr3DnZYHpNaV/h5Wa6iBpRatRslVeT434eozwhirNQmDbN5+0uTkeIvL01GzemgESLAxDqtneygPPJypXTP559ZXScNA2OCZzD1cVdCe2kiwNvm5r+ppXNLS7J37TYHKQ//tRw/d5QJ6v83Rx/42Vzr/n6VaSU9rBK1ug5zD4HmYXHvws6BQgeM7VabmHYV9+FdETL44UTD3NAULiSnNMQC9ed2/eUNjMbIx6umyw66Lp8gw/7NZK76z+3IjTZywLystYVf6SQuyOMfZv8w++/LzCgriMENFw+PxcXOoX/hZyIWGiZ1SpA7BPKCix31gavTRAF4pNGrKTF8iE8sNxfRCvueXhGXiMeLUHEzaJipzVkkMct3FCKgTod6qkBzF8L2iRy7DV0m7D1IElSiwZf+N7wkXT9NzC0qdF0iikWh1dA7+IoHhPGSefkAh+7eF9ctJw8mqW4N8K+zWKgCsjcDfvp0x1qJcZTRKBANfakjmvj9a7SKipNejY1FoC1T/NYi8p23lTp/GOFDFoPFw7ep4rnkuIiqTufictTjzJtEyVJmIbJOVhQfFxESM9DJsKQVFj/1fNhfiCnHEHD04ha6ECRsEjM1BkFxM6rpDmvryV4QyxCQaTelxWkdfQ+vH0RK7c6ZwFnumUjGaTCHw9LIHF+MixY948PuG9elz3ouHgWl3Nq7Ph5T4VcfGWvnYUtQ8ww4rICF5Fel4zQ8wcCQfSTMX7yWEJskgVAk+i0LBoyTQuOWpsilIw53TxjqmrcCS5KhmS+wRXXIQ7JTfYqbmh23kLk1kS61FpGgZdbR7fJaZbnhan9lCakPvmJc7H5TrlCy9vq6OVspl+TV4DXFnQ1NwAT4XDmR5g8Ob5vqMwg0biiHRB5v7nMu7iBztnP99/Q++Gu0zAY9uPm+650tUw0LCdAHumHPEtSeN06FqwyDVZzcN1Y5cO3dSFNhbchjInd27+7Mv8pym2EJ2icHPtMGyWH1+S0Gn9UbLOdlELnic/KZ4P0+BtoKHOT7hbDxkDRfMgk/3ztBwoftO1mGflp6v78QnzHfW3FfegHe6nR0+LtUA7QdEfjXoHJsTJxvtjCkOd4ZPEy61J0lWZ/rDduJoAk4te5MJ7UyN61ibNVCWAo90oeZ5XS0uQ9TXjngUT1QiBscPRXxKhMp0NXqUcEu79NQyO7Jf8kzxkHGev4/xeMfZv8w+4y9zJs2nuvlWgiLWHC2niMb8ecdhB9xHyQo70GABJnJ/T3A2/Z3AI/Rmm7/NGrdOYc8GjzDaS1DORFrP+Jq6CQajw04d824xViNHRbaqbMaka4zgq26LfbM5z9FzO4ECsfQooP7K0wm8ko+W0uwFaAeO33h3GsJYHRTD++8uLpLSAPa1trwxKo7LM+kGzc+WWv1W6sL2I2g63/x0w+rJEvbDdq91hnrXf6Z+j81daPx8oJkwNls+lUTC/8SyJyUgJHgxao1bcu9KdGnkj5dfNwJHdFySAe/OHv8EtJ06rSxQap3vbaCpxoVF+sncOhAjfAavGDRrcfI70kVqxUCKgDxEzMw3MIBxEDGtQfKNOv5D2VXLa6G0mM1cD4vJxvmBgFxqCrBj3eDHoTvjA+6sm1ZfFXAMuiY8Zen6b3THT1eKL4R7JHyilFRPxSleSPZwMzyZj2d15n6Xv5yzYk9xVjeAztZ+ClrPVEkYgDGpy3mhArUn59U6e4p1PBvpziBmxFYHvx4sgx56c3od0irx6s1RElwx+m5ClDKqInkoxVhrJMzDSCO/Abg3Bw1C8R6myvzcEclSEdxh3W8hqfrBoWqCVMdHQWsVXuqALoE9dgJbEaMwqFEZphKIQxLykK3tzEsTS3krWtCHWmmiqu9GXQ3SNP8OtLGOGfUD6G4LUKP35Vg6/Oq8Zrihho4t3sJpwahTWs1prAc5aoyFKWaRdZ36KMsud05Qh8hKtIl7WbQFWMzJAULoWk/83HFvSoo8hvSLV2tDFmijJ4tvzD+OrQ5uCsFO2qmPIlTi8tVlHKwi9gpPXJizygr9iXTsMPNz0nHencXofUWiU2LFNjR5pQAlItpHVN9kO9Xh1DWZsBwabwPnu8oVZ/CcuOrpYcRft+dqsvdkqylvMRy3Mi7Gx/DanwqdaWu3BSWr7i9eadCZMwKNBIjbjclskTqa0ptnz7I57mlRHEjQ10zZfHBoJT3XXlYgW5xbK1mIJsekALXPp9ySDXTaUNCH0Jms2dAGcrdXW5b3Li9igrWTbpy4FJZ/RaAZz5Uo3+RxixrTOwLE5XatJOd3Jvxs/OQ2IU6I4PVJq/0x8lti9KjnuHeWRoL35FJto4vVBmXPjglHEixffaqmBTlGdVOYfKp0vCNJz3CBzqddjZz8QNTP8VXguIEZon4ClYUxB0qnPouSSlXw7a2A3JhtXmcFk7anrP/f1UNjuwBRXTnToA+Zmz9RBQn0U+dVPI36RbRvrTylNPy3cFIwfI2rrE97kjWXzyRcuir5cdUTbX0fBiWkvT2iJQ3b8bjiFsBnq4Jsg827lBFrr4CdxYXRDtWEHlsd4qv/Dc1lW9bdCLfj02E4/nDonQVQ3UFYPPSZIxIJjBJFu72LAi0Bj8eBaemBGnSYYxGCUhmWAoNmmLnYt+O4nH0Ubjq6jOvFDIs21MPqQzDUg4BEmRIv61Wb1YNOBKpWrhGqgCcHLHw1YROU+L8dZKBTrIMz5CwpWsUHrN2fkYjCkZkjvaqDCO2A4ZJqkzOdl1thFA3WUb+dPMTXZ1mcWjj3a1rp5NYM+jpP33ln6n/OrUEBhm5ayy+Sn7J7Iz8XIExaAkG0/ivw2D/EP8Q/xD/EP8Q/xD/PxNvjJdvB2eQOOA5xlSDwOTT61tXS5a7Zrbbf+pFr5X+nHf703tr1SG4Dy32EeSx5af7qOS496dQx82n1FAa4vKrGg19lD5632SfeAy+7lk7YUEQSJyHuc9XJRe4ieZu1S29jQZHwGOInM6scsIUJ+5hjFrAoSFZs8laiyC+/kUokvk6w0WVSCagyz/JeDxRxj7m99ySuKYdAg1kUVSM1JEiHxOUeBTeT+AZo7XBsmbyZ6Xvn7NSJZE32P2ptebPU6WVHVrqtjPzUpcN4C2WM3STc2C9TKr/Q/Y+C34DazH7oiplzAj2/R9vrW0BnNvHIozHpa1724f7dQlvtvJgVqpd6cwR7NrzSj0NUGO8dc8CYvYN491HUfLUqGy30DzDP+16edJGfGTcK66GigjaMuzshP6iM/4QQJoKH/rTwNcank5oJKWHwvhF5bPxFzVBRrDGjZZr2aBneU2VNKEPaumtgzSgMzfo+nk1tt3nd/iu3NdZtI8LnqkFC3ovIcUUESkYwToAXvo9lTVVs19Up9HgTDGMaZIBClvEQpiptzkz5r3CUBC/LoO44CxMtBDTB003gWdGstCEDxThNCRz0HsAw3Eu9QBUjYOjfj8Eq9AhAj0DDnePtjBfkgOPAzHygl2C/BLkj/mFvxtWpfvR7kkEa98BHODfoeMWlx9fpNImIqOMC8nGtUEMO9lYTgtnxAyN+M640HW1ZoknH34bPXaxEBvV311Qjaly+0luT6bLOWSx7vokn2lPd6wZ897xjYoBOhlOpr08UxJfPT38LFILr0aWe25FDYIpY7kmmT0NQM83zrZu4LSb0GZ836S0umeUaUHfRPDCEM7ZqcyiRwUyFbzXkc0MfYTJdySDkv1oLrXtEqLDN3sfKKWY96AE8T5RWunh9a1zDcIXrHlI6Bx9CYWyj3kOKFNfeGIR/dXJF+MMS9NCbm1QbzSsPsKs2f9rDx1qhN8aR266aaMtClx8HXHAXHNotDTBvefF7HD2qWP5JbHdhrG0DvtJftWLbXF6jPKFIb3AbrzdiuCqR1uylVQEKoJ8UivTD/1Cet/wTLcKIA5y1tSA0WhExVT73fMBHeS9gOkjVKgY423HENp7ckg+nZNxE04gPKboeVmrWq4PAkKEiJlh+t507+2Afv4udLyi6eadwBKTztzP2dt4uX7DuvLb5aNevPfBgQd3Ffk9pPFQGRDQyR1xTOea857dODu+gcvcU2dg7twx0WjkQtUpKfnnJ2EDxb7L9vteT5nnfcz8xdMAK3focVRm3fYV6bweyVXsOJzgR8tL6mJY5oVzQwFYlK6T/DYv0NRQTpsRfTJ2qXfw6MT5Yb+EPqJfoSeYTzCEI1qnrUAvjoTgKk1n4dGZ930BvbHnElcl2HZlYI0lLeA4LGGMl35e/5e783p17jeI38aYNAh/zNct1TIx5JCZzhu/yG2F1mcEdHOGnzAsq7k4v/7T1IU+6275QhArRPyEXl++7PXpMlqWnX5pf9gl7TsaYseC+LJ+g5IrP+DkOtyjB1v2v4wT9Ba4ZLj5XblMBZFMIB7RaiTud6H7ToD2gNOhru8yS1qOVpX3BXpcHQiE9NcUQ0sSN/DmLRZHSPQ8DUrT8vPIhlmwqVnIvQEl7O6HNwW9vMfCB02J7sgLx7UWIg47cjJ6naOBvQ1AiFuk2ZkqglIWMtwD0e0/cpB0bNawsyQskHXC65dV6ifIxDtu89oHziCcixnGB2zaVeL3MKSaYJohkAYYNADPmYFSDH153oR8Prw+ig+AvfT0OEufbq1Y1rD6XMD+WS937X6HolLoVepRrrHPsJ1v4M/AomWlHXBy6CrhU3J6sL3eUNVZoXunPzv0eBbf4MnBbB/2oEnXCNT1asJdqHuVyKDBzr8/7OF1qN3laCFchGUdhL5xrqD+GlFGhndgrndgtqsBx6PS+uGdJMhj7IQQdLWq3C9GgUPmQAU9ZdHpaUYFvKiXZPfaYh1HUuSdz288K5X5fZPVL7vkyM+Z33CcACF29Grh8nyGs5wSA/i5Mm+K4bSKovcNQKAgV6YDw9y+EzhieJtsGOOCX6DUaubcG7NzreUGGCPyI6rvWcBf8vuXWNNly5p3Y6jKmMqJjmlMKTRE2SZRZqH0gRGlVJdT03ogrl/jIc+PE4Cmh1ncaDQi5ozNqLHDcumzOp2pBuX6YZH5FyyG77wPG8Kc39uKhUeqaPYWKnoA2S2Lw3AMVIdCuZQ8BcmI9WXSCLUzGcHvgq70Qr7qHkYIO7qfYCZmB0iLw3VINlpbobsfp4Wh9nRl2I9fzO3J6AIyGtuY98SCu/Fo+VIm/tvPTXgrxg73KqfRz8PnuWVZyQu7fUzr6sECms8T2n6BrrbykuJEjZhsOZAhtzvjgiQJI+8OcfaMso/82mAzHHYWdtJmHCwaTOrrze5R6VXdA2or3OIIU6oGAZ6wcvGSGqde71BOdMkgxx1aSVNnsH/gVIgCzEZH5YgDbVQvTRoQ3B32ZjfK/cGtJoLPM09XczQt7OFJ/25MVYXmVqpJFhPVCh/s01I/4yb5KwD0Qzr5rhejqSeC3EjTuTL1qkV2pKLHPb0F9OwsErDlKKe1nEbxK7RRpzib93RjLpjZZzmu6VKVPtujT57Qu1f+BmUdX1/z+P3I1LCRdZMaBS7sSA/Tm6DyNbr5O6U4rTOj2jMeAM0b1zEExaCEvknnuNwscDycuHFLbqt+1RB+oquUXxWbowB7bdgQ6eZxSRn2+3CHi+CHwyhMvjbpaqTKGShiBvv9co16UZiT5BM0XJU0gOM+lEQ/o5RhGfjI0l8UttNJpnmKG819EPuzGjswtwejYOeWR7TLJXYC0/0Dh/sXah7fc8dO4OiZj/0u5haip31oHddfhpokBmm2GtaJHDn+HYjJsRxnrdYWk0x+D/fqjPKuWFO+gWW0eUXp6rK7vtJJUpA6+QO/OPTnvvTu9vptxR9aMMjjDrTo0kqG3pXeCVT5WENRSTLaUtL1CLU9/oVTWP7RHB5Oo8NFvRdT+wvJAeMLypqimjsy+8rcwv3Po7ymhAPPMDwqwiPZvSlxv/n7DlaUTd+oUq131JsfDBfqAjipb40DsYIruxqBjqRiX47LhERO3zlbdQpnPso6tGwNypBYNZ/dYAjTjVtooPmBVtqlHnTwrgFx0e3xMhGAeuoJyf8kJRclo3njmruH0xmu//qqjNm7Baz9BKhb1aDPaI5p8RNJDEHzXbYrWlKNDDg9gyh9KCLwMm3ezwLdVMGwTEP3HGs0ID1S48SY9vvvHpGrLddJ7fXRSdlOrfKVGHOoxKB8UCPUlDng42SVMMYxyLqgxvkzltb1ocZiAtgLBjAlq3ph1EXo38i6VxkTEf8Un3NlkLptuXHuRYRceb3/MXcgzaas/Fjcvj01XOu9WSVzATTc6CZdWJGfam4opxPcUjqLNWsF1Q8vpPo61W35AcD+kCtzYdIz5hGh4PubsSleEDVyJGe2ur+ki1RdDhsxsVqDaLSX3lOW3FDiDyEeTxbzKAgRpLkm20n7i4FSEw2aSsP86+oc4uuhPKjfjRXH21WYnSHDF2C/rVSvO3Qp9jVNUesSa/48NLf7yB5QSpJ2XI6rfjItxd4LshC20Sr0HBbazIkwht1xV+5VDG6G+HX40LCmwGahQcPT1wQznQuwYIgK260WJFrseVoJ+zVEGgDkR6V5STASKdjjuA1ZnFTTa4cYzDAtgBZaIqAZa6Dkg7034qXlCaP+hPCZWezSJEoW8aFXg9l5nF67yAeLwO5p8kdPgEPNMeQSq0m7H0Rfw7tZv67E83eIY0pT+LA4YzPUR/NbXOVp6U9gtR4pgz/qIr0wsCUL+uvU/uoFhSUt2F5O4rZ6vYoHXFvRj0bJ26sIr27c8op4NRKi3YphBb+7RWKTh/hhlmfJEFujxKArj7WrfWPNysNIkmyb0v2JmYW0b7vS9Yh5r+lRJf4hu3RNZQ34sFA4142yWHChEKTlDJYES3Tx9DLQIjtw1otOh5onzW6yKIveuwvWOpWLtytcdKB1lnr13DR8Dq2nCj8BherygekfqH3L4X6BYdlW+HuFPyZ6CmbksO5ULlbPBNTWAQocce2+d2rpzVfFI8q3WviOZrZdtzBBe8mFKcg9oEe1TFXOo1ESryLjws4U95mIVv+vdTTQuX4Djg6ru2HfW4v58UmXhnenxE1X9ySIiIXihUJwA0sb5rL0XEO4Lu9X4tx1OpBy192BDUkxjFroiMbLpxom2wkCQ7oFr0tWZP0Wbwya09KfLclRXwmseh/Y/Wo/UC30XFNbkKYH2/gdSrn8otyMVg6tWLn6K4qdh/dFpa4RXtf9S5CKsezGxDeHkb6TStyjBv5O7QlGRM96Kg71KIOv9cdPKd1nNGo6InUEeEpsU0uvWtjSXJOFsAlFn0+nf6NyzGgjdeFJqiQne2JNfpGgRth4Kav6D6C9HA7+u9r0PtryNmM9Xx4IsgP5KjyH4zKK48BrXFcmb/FaiVhVKQzvjUVWBMaRiAQ5bJZYPeLtdSptaBbz5ED8xfP5OvWPOkmHhwZachuE731TBLz3FEyhouOyFyusarllrt4qnBuJ59PREpQvB8wzZDRSa9A860r3jsJTa/JV35xjH0MeY2oQeffa3iJFsW8Z9uiCpVZ6VFp2pths8V0RyqlhzNHr4qaS+ybgsAv5yN4HywYPUVsxs4QwKDmJCxpKkHHqJijD3cFub7LWwDj/mJ7CiNarwzcsRNitijks4qRYNKmTe/SjxZZf12MZG38fUNQf5m1htLMxka8F2r0mPJytcFK1YzFvWsIHF55M5akewFyAHq/WyNvCaIxUAMqtNd6FWO09CMiVXYcPx4U/791jFLo8yXJf6F30jS07/u9dKi9WeTn2pRp9+hAx/JhzCo0cx4vPEIX/kldqPzQfzlp4gkILFwtxmUnf9OziVGBcqjTybnAiuEdkGesfrFlmKMeNWYhuU3tjOuYQWkf7RODDCuRLnA3XuhJk2Ha4E6uCSrJAZ5joDA6WRKhSmW6L4xYL4IoJPN+98Oa2RbFkwXmxXEaqoskcgY1nht5Dmw3ybk9+09uSNxxxSWKgOeIkxOvYOrmVN0OXOTkMPQsQML3FLwoXX6TSPea7NGIFV4fjF+kSi5fotC4/c+YKkAIllxA/6LPiOEaxWb4H40+M1YBGbaMLZ1+HlyPmwjW0c7e8xZ+Cpihf+PjLNhwRoyq2b4bUsedwCh0cMRHHa1qpiRYK+4U8YvTkUluLk6Zn2uV116zmn88RKoUw9RKuSiG/f2rmVciWSfb83noCukP0Eoxgj13/0vyCAeBZ5E85crUPSnfR+g6ApHtnmiCCoLsahoIB8bsMKjtmlq8jAtx1OZsaST0qVSkLFiZg5/UW05p3ymRtU8y5R6fwbCumCIpvTcZVlx/+lvpheftG6u13y/dWpJ7dXd6xkbp2SH5lzGkKhxaVgg9fXSamrSs+4LKWZmSzjq2TkFF7nCIGmmQtXDs3SKh3N0EMOCpOPDlLXDhhvHz65fw2hWH6KZyceGieLi78+MOBKz8lmMuwFArugkVcajWB60ROXD57j2GK8C1SXH5JbPH8w4k09W2by5cPf3vqnHWF5eUb/wtQSwMEFAACAAgArrpQUVpZ8z9NAAAAagAAABsAAAB1bml2ZXJzYWwvdW5pdmVyc2FsLnBuZy54bWyzsa/IzVEoSy0qzszPs1Uy1DNQsrfj5bIpKEoty0wtV6gAigEFIUBJodJWycQIwS3PTCnJsFUyNzFFiGWkZqZnlNgqmZpawgX1gUYCAFBLAQIAABQAAgAIAClet0zWo37aRwMAAOEJAAAUAAAAAAAAAAEAAAAAAAAAAAB1bml2ZXJzYWwvcGxheWVyLnhtbFBLAQIAABQAAgAIAK26UFGbLSFMFQYAALgVAAAdAAAAAAAAAAEAAAAAAHkDAAB1bml2ZXJzYWwvY29tbW9uX21lc3NhZ2VzLmxuZ1BLAQIAABQAAgAIAK26UFEVHmAbowAAAH8BAAAuAAAAAAAAAAEAAAAAAMkJAAB1bml2ZXJzYWwvcGxheWJhY2tfYW5kX25hdmlnYXRpb25fc2V0dGluZ3MueG1sUEsBAgAAFAACAAgArbpQUcIz+RjyBQAAChwAACcAAAAAAAAAAQAAAAAAuAoAAHVuaXZlcnNhbC9mbGFzaF9wdWJsaXNoaW5nX3NldHRpbmdzLnhtbFBLAQIAABQAAgAIAK26UFGN+iCoZwMAAD4MAAAhAAAAAAAAAAEAAAAAAO8QAAB1bml2ZXJzYWwvZmxhc2hfc2tpbl9zZXR0aW5ncy54bWxQSwECAAAUAAIACACtulBRzPQVa9sFAACbGwAAJgAAAAAAAAABAAAAAACVFAAAdW5pdmVyc2FsL2h0bWxfcHVibGlzaGluZ19zZXR0aW5ncy54bWxQSwECAAAUAAIACACtulBR2nyKC7oBAAA9BgAAHwAAAAAAAAABAAAAAAC0GgAAdW5pdmVyc2FsL2h0bWxfc2tpbl9zZXR0aW5ncy5qc1BLAQIAABQAAgAIAK66UFHoVbIgNTMAAJRRAAAXAAAAAAAAAAAAAAAAAKscAAB1bml2ZXJzYWwvdW5pdmVyc2FsLnBuZ1BLAQIAABQAAgAIAK66UFFaWfM/TQAAAGoAAAAbAAAAAAAAAAEAAAAAABVQAAB1bml2ZXJzYWwvdW5pdmVyc2FsLnBuZy54bWxQSwUGAAAAAAkACQC8AgAAm1AAAAAA"/>
  <p:tag name="ISPRING_CURRENT_PLAYER_ID" val="univers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37.931"/>
  <p:tag name="ISPRING_SLIDE_ID_2" val="{85942B07-49FD-42F0-B76D-A9CD84E264DE}"/>
  <p:tag name="GENSWF_SLIDE_TITLE" val="Đọc thơ lần 2"/>
  <p:tag name="ISPRING_PLAYER_PLAYLIST_ID" val="41d5f3c75b24b70030d6e19249a2dc4fcff3ed5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66|2.245|2.571|2.179"/>
  <p:tag name="ISPRING_CUSTOM_TIMING_USED" val="1"/>
  <p:tag name="ISPRING_SLIDE_ID_2" val="{80ED0081-D52D-4608-845F-1EFDC18168B2}"/>
  <p:tag name="GENSWF_SLIDE_TITLE" val="Đoạn 1"/>
  <p:tag name="GENSWF_ADVANCE_TIME" val="16.66"/>
  <p:tag name="ISPRING_SLIDE_INDENT_LEVEL" val="0"/>
  <p:tag name="ISPRING_PLAYER_PLAYLIST_ID" val="41d5f3c75b24b70030d6e19249a2dc4fcff3ed5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69"/>
  <p:tag name="TIMING" val="|0.777|1.846|2.023|2.094"/>
  <p:tag name="ISPRING_CUSTOM_TIMING_USED" val="1"/>
  <p:tag name="ISPRING_SLIDE_ID_2" val="{F870E9F4-C36F-49FF-8C4B-4EF753B75FE0}"/>
  <p:tag name="GENSWF_SLIDE_TITLE" val="Đoạn 2"/>
  <p:tag name="ISPRING_SLIDE_INDENT_LEVEL" val="0"/>
  <p:tag name="ISPRING_PLAYER_PLAYLIST_ID" val="41d5f3c75b24b70030d6e19249a2dc4fcff3ed5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C48BD58E-F404-488B-8F75-E77642D8D272}"/>
  <p:tag name="GENSWF_ADVANCE_TIME" val="27.58"/>
  <p:tag name="GENSWF_SLIDE_TITLE" val="Hoạt động 3"/>
  <p:tag name="ISPRING_PLAYER_PLAYLIST_ID" val="41d5f3c75b24b70030d6e19249a2dc4fcff3ed5f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58"/>
  <p:tag name="ISPRING_CUSTOM_TIMING_USED" val="1"/>
  <p:tag name="ISPRING_SLIDE_ID_2" val="{B030B668-6564-4750-AA5F-CCF5FD4C0988}"/>
  <p:tag name="GENSWF_SLIDE_TITLE" val="Trích dẫn 1"/>
  <p:tag name="GENSWF_ADVANCE_TIME" val="35.21"/>
  <p:tag name="ISPRING_SLIDE_INDENT_LEVEL" val="0"/>
  <p:tag name="ISPRING_PLAYER_PLAYLIST_ID" val="41d5f3c75b24b70030d6e19249a2dc4fcff3ed5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|0.5|0.5|6"/>
  <p:tag name="ISPRING_CUSTOM_TIMING_USED" val="1"/>
  <p:tag name="ISPRING_SLIDE_ID_2" val="{F51BF1D9-DBA4-4B0E-936D-D804CABD647C}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BAI LAM_ELERING CAC HUYEN\NAM HOC 2020 - 2021\THI KIM HIEN\TEP NGUON\PTNN_THO CHIEC QUAT NAN\quiz\quiz1.quiz"/>
  <p:tag name="ISPRING_QUIZ_RELATIVE_PATH" val="PTNN_THO CHIEC QUAT NAN\quiz\quiz1.quiz"/>
  <p:tag name="GENSWF_SLIDE_TITLE" val="Bài tập 1"/>
  <p:tag name="GENSWF_ADVANCE_TIME" val="10.50"/>
  <p:tag name="ISPRING_SLIDE_INDENT_LEVEL" val="0"/>
  <p:tag name="ISPRING_PLAYER_PLAYLIST_ID" val="41d5f3c75b24b70030d6e19249a2dc4fcff3ed5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|0.5|0.5|6"/>
  <p:tag name="ISPRING_CUSTOM_TIMING_USED" val="1"/>
  <p:tag name="ISPRING_SLIDE_ID_2" val="{D5480407-B491-47D2-945A-91361F0AB259}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D:\BAI LAM_ELERING CAC HUYEN\NAM HOC 2020 - 2021\THI KIM HIEN\TEP NGUON\PTNN_THO CHIEC QUAT NAN\quiz\quiz2.quiz"/>
  <p:tag name="ISPRING_QUIZ_RELATIVE_PATH" val="PTNN_THO CHIEC QUAT NAN\quiz\quiz2.quiz"/>
  <p:tag name="GENSWF_SLIDE_TITLE" val="Bài tập 2"/>
  <p:tag name="GENSWF_ADVANCE_TIME" val="10.50"/>
  <p:tag name="ISPRING_SLIDE_INDENT_LEVEL" val="0"/>
  <p:tag name="ISPRING_PLAYER_PLAYLIST_ID" val="41d5f3c75b24b70030d6e19249a2dc4fcff3ed5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B211ECB-CB2C-4C7D-9DBD-32DF0ECA31A0}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D:\BAI LAM_ELERING CAC HUYEN\NAM HOC 2020 - 2021\THI KIM HIEN\TEP NGUON\PTNN_THO CHIEC QUAT NAN\quiz\quiz3.quiz"/>
  <p:tag name="ISPRING_QUIZ_RELATIVE_PATH" val="PTNN_THO CHIEC QUAT NAN\quiz\quiz3.quiz"/>
  <p:tag name="GENSWF_SLIDE_TITLE" val="Bài tập 3"/>
  <p:tag name="GENSWF_ADVANCE_TIME" val="5.00"/>
  <p:tag name="ISPRING_SLIDE_INDENT_LEVEL" val="0"/>
  <p:tag name="ISPRING_PLAYER_PLAYLIST_ID" val="41d5f3c75b24b70030d6e19249a2dc4fcff3ed5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075|2.263|2.329|2.697"/>
  <p:tag name="ISPRING_CUSTOM_TIMING_USED" val="1"/>
  <p:tag name="ISPRING_SLIDE_ID_2" val="{B6F109AF-CF81-480D-9758-4890814056F8}"/>
  <p:tag name="GENSWF_SLIDE_TITLE" val="Trích dẫn 2"/>
  <p:tag name="GENSWF_ADVANCE_TIME" val="29.76"/>
  <p:tag name="ISPRING_SLIDE_INDENT_LEVEL" val="0"/>
  <p:tag name="ISPRING_PLAYER_PLAYLIST_ID" val="41d5f3c75b24b70030d6e19249a2dc4fcff3ed5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|0.5|0.5|6"/>
  <p:tag name="ISPRING_CUSTOM_TIMING_USED" val="1"/>
  <p:tag name="ISPRING_SLIDE_ID_2" val="{D5ABA097-BB86-4AD9-8522-F08071CE7030}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D:\BAI LAM_ELERING CAC HUYEN\NAM HOC 2020 - 2021\THI KIM HIEN\TEP NGUON\PTNN_THO CHIEC QUAT NAN\quiz\quiz4.quiz"/>
  <p:tag name="ISPRING_QUIZ_RELATIVE_PATH" val="PTNN_THO CHIEC QUAT NAN\quiz\quiz4.quiz"/>
  <p:tag name="GENSWF_SLIDE_TITLE" val="Bài tập 4"/>
  <p:tag name="GENSWF_ADVANCE_TIME" val="10.50"/>
  <p:tag name="ISPRING_SLIDE_INDENT_LEVEL" val="0"/>
  <p:tag name="ISPRING_PLAYER_PLAYLIST_ID" val="41d5f3c75b24b70030d6e19249a2dc4fcff3ed5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Giới thiệu"/>
  <p:tag name="GENSWF_ADVANCE_TIME" val="29.605"/>
  <p:tag name="TIMING" val="|0.574|2.881|7.557|2.358|10.938|2.689"/>
  <p:tag name="ISPRING_SLIDE_ID_2" val="{404C1D23-AE47-4726-8FDF-1474BCD5906B}"/>
  <p:tag name="ISPRING_PLAYER_PLAYLIST_ID" val="41d5f3c75b24b70030d6e19249a2dc4fcff3ed5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|0.5|0.5|6"/>
  <p:tag name="ISPRING_CUSTOM_TIMING_USED" val="1"/>
  <p:tag name="ISPRING_SLIDE_ID_2" val="{6D9D1CD9-0031-461D-B623-307E26323317}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ISPRING_QUIZ_FULL_PATH" val="D:\BAI LAM_ELERING CAC HUYEN\NAM HOC 2020 - 2021\THI KIM HIEN\TEP NGUON\PTNN_THO CHIEC QUAT NAN\quiz\quiz5.quiz"/>
  <p:tag name="ISPRING_QUIZ_RELATIVE_PATH" val="PTNN_THO CHIEC QUAT NAN\quiz\quiz5.quiz"/>
  <p:tag name="GENSWF_SLIDE_TITLE" val="Bài tập 5"/>
  <p:tag name="GENSWF_ADVANCE_TIME" val="10.50"/>
  <p:tag name="ISPRING_SLIDE_INDENT_LEVEL" val="0"/>
  <p:tag name="ISPRING_PLAYER_PLAYLIST_ID" val="41d5f3c75b24b70030d6e19249a2dc4fcff3ed5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DA4287C8-0A29-4EE7-8C1C-FCB4013029EE}"/>
  <p:tag name="GENSWF_ADVANCE_TIME" val="27.898"/>
  <p:tag name="GENSWF_SLIDE_TITLE" val="Dạy trẻ đọc thơ"/>
  <p:tag name="ISPRING_PLAYER_PLAYLIST_ID" val="41d5f3c75b24b70030d6e19249a2dc4fcff3ed5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69C2DE2-B990-449B-ABE9-365A5A3A1070}"/>
  <p:tag name="GENSWF_SLIDE_TITLE" val="Video đọc thơ"/>
  <p:tag name="GENSWF_ADVANCE_TIME" val="91.95"/>
  <p:tag name="ISPRING_SLIDE_INDENT_LEVEL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97904AD-C546-4F63-A6D3-570E29B7F91C}"/>
  <p:tag name="GENSWF_SLIDE_TITLE" val="Giáo dục"/>
  <p:tag name="GENSWF_ADVANCE_TIME" val="32.13"/>
  <p:tag name="ISPRING_SLIDE_INDENT_LEVEL" val="0"/>
  <p:tag name="ISPRING_PLAYER_PLAYLIST_ID" val="41d5f3c75b24b70030d6e19249a2dc4fcff3ed5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B1783CAC-9523-4568-9E5B-E4CF39FCB47D}"/>
  <p:tag name="GENSWF_ADVANCE_TIME" val="0.018"/>
  <p:tag name="GENSWF_SLIDE_TITLE" val="Trò chơi &quot;ghép tranh&quot;"/>
  <p:tag name="ISPRING_PLAYER_PLAYLIST_ID" val="41d5f3c75b24b70030d6e19249a2dc4fcff3ed5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F5ED8F7-2C33-4806-BA91-5D6A3306A08D}"/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ISPRING_QUIZ_FULL_PATH" val="D:\BAI LAM_ELERING CAC HUYEN\NAM HOC 2020 - 2021\THI KIM HIEN\TEP NGUON\PTNN_THO CHIEC QUAT NAN\quiz\quiz6.quiz"/>
  <p:tag name="ISPRING_QUIZ_RELATIVE_PATH" val="PTNN_THO CHIEC QUAT NAN\quiz\quiz6.quiz"/>
  <p:tag name="GENSWF_SLIDE_TITLE" val="Bài tập 6"/>
  <p:tag name="GENSWF_ADVANCE_TIME" val="13.20"/>
  <p:tag name="ISPRING_SLIDE_INDENT_LEVEL" val="0"/>
  <p:tag name="ISPRING_PLAYER_PLAYLIST_ID" val="41d5f3c75b24b70030d6e19249a2dc4fcff3ed5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468F511-5AB1-4B9C-8AA2-D7FFA0C968AE}"/>
  <p:tag name="GENSWF_SLIDE_TITLE" val="Kết thúc"/>
  <p:tag name="ISPRING_SLIDE_INDENT_LEVEL" val="0"/>
  <p:tag name="ISPRING_PLAYER_PLAYLIST_ID" val="41d5f3c75b24b70030d6e19249a2dc4fcff3ed5f"/>
  <p:tag name="GENSWF_ADVANCE_TIME" val="22.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ài liệu tham khảo"/>
  <p:tag name="ISPRING_SLIDE_ID_2" val="{65731E8C-6C7E-4B77-B617-5135435D3A4D}"/>
  <p:tag name="GENSWF_ADVANCE_TIME" val="5.002"/>
  <p:tag name="ISPRING_PLAYER_PLAYLIST_ID" val="41d5f3c75b24b70030d6e19249a2dc4fcff3ed5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7370008-F85E-43E4-B2A5-CBC878D1044B}&quot;/&gt;&lt;isInvalidForFieldText val=&quot;0&quot;/&gt;&lt;Image&gt;&lt;filename val=&quot;C:\Users\w7pro\AppData\Local\Temp\PR\data\asimages\{47370008-F85E-43E4-B2A5-CBC878D1044B}_29.png&quot;/&gt;&lt;left val=&quot;103&quot;/&gt;&lt;top val=&quot;107&quot;/&gt;&lt;width val=&quot;565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w7pro\AppData\Local\Temp\PR\data\asimages\{B4FCE624-FCF0-4252-91AA-5459DA992592}_29.png&quot;/&gt;&lt;left val=&quot;136&quot;/&gt;&lt;top val=&quot;260&quot;/&gt;&lt;width val=&quot;480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48&quot;/&gt;&lt;lineCharCount val=&quot;1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Mục tiêu"/>
  <p:tag name="GENSWF_ADVANCE_TIME" val="43.056"/>
  <p:tag name="TIMING" val="|14.333|2.391|1.187|5.375|12.922"/>
  <p:tag name="ISPRING_SLIDE_ID_2" val="{16D1D1C8-BDC8-4896-AEA6-FA0A1010E9CE}"/>
  <p:tag name="ISPRING_PLAYER_PLAYLIST_ID" val="41d5f3c75b24b70030d6e19249a2dc4fcff3ed5f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w7pro\AppData\Local\Temp\PR\data\asimages\{CCEE4745-B6AB-4366-BE18-7897D55C2DA5}_29.png&quot;/&gt;&lt;left val=&quot;124&quot;/&gt;&lt;top val=&quot;332&quot;/&gt;&lt;width val=&quot;523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48&quot;/&gt;&lt;lineCharCount val=&quot;3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8.07"/>
  <p:tag name="TIMING" val="|14.419"/>
  <p:tag name="ISPRING_CUSTOM_TIMING_USED" val="1"/>
  <p:tag name="ISPRING_SLIDE_ID_2" val="{7A3E3268-BD0E-4DBC-8AD3-7BA5F9E04058}"/>
  <p:tag name="GENSWF_SLIDE_TITLE" val="Chiếc quạt nan"/>
  <p:tag name="ISPRING_SLIDE_INDENT_LEVEL" val="0"/>
  <p:tag name="ISPRING_PLAYER_PLAYLIST_ID" val="41d5f3c75b24b70030d6e19249a2dc4fcff3ed5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1.852"/>
  <p:tag name="ISPRING_SLIDE_ID_2" val="{1E7346B1-D136-4803-BBF4-131FCAA306D0}"/>
  <p:tag name="GENSWF_ADVANCE_TIME" val="25.778"/>
  <p:tag name="GENSWF_SLIDE_TITLE" val="Hoạt động 1"/>
  <p:tag name="ISPRING_PLAYER_PLAYLIST_ID" val="41d5f3c75b24b70030d6e19249a2dc4fcff3ed5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6F695F7-E1BF-43EA-AB29-D79A7E076559}"/>
  <p:tag name="GENSWF_SLIDE_TITLE" val="Video cháu yêu bà"/>
  <p:tag name="GENSWF_ADVANCE_TIME" val="83.39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Đọc thơ lần 1"/>
  <p:tag name="ISPRING_SLIDE_ID_2" val="{85787FDD-1B7F-4936-9C03-4F65DAE1F4D2}"/>
  <p:tag name="GENSWF_ADVANCE_TIME" val="39.53"/>
  <p:tag name="ISPRING_PLAYER_PLAYLIST_ID" val="41d5f3c75b24b70030d6e19249a2dc4fcff3ed5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PLAYLIST_ID" val="9dad635fbec6a934abad1fffb75971df82f509a4"/>
  <p:tag name="GENSWF_SLIDE_TITLE" val="Bài thơ"/>
  <p:tag name="GENSWF_ADVANCE_TIME" val="31.285"/>
  <p:tag name="ISPRING_SLIDE_ID_2" val="{52F0B0F6-0B08-46BA-9F4B-82006FA67F2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7.08"/>
  <p:tag name="ISPRING_SLIDE_ID_2" val="{5811C272-5E07-47D6-9E50-3CE294E82453}"/>
  <p:tag name="GENSWF_SLIDE_TITLE" val="Bài thơ &quot;Chiếc quạt nan&quot;"/>
  <p:tag name="ISPRING_PLAYER_PLAYLIST_ID" val="41d5f3c75b24b70030d6e19249a2dc4fcff3ed5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1694</TotalTime>
  <Words>604</Words>
  <Application>Microsoft Office PowerPoint</Application>
  <PresentationFormat>On-screen Show (4:3)</PresentationFormat>
  <Paragraphs>111</Paragraphs>
  <Slides>26</Slides>
  <Notes>26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Segoe UI</vt:lpstr>
      <vt:lpstr>Calibri</vt:lpstr>
      <vt:lpstr>Segoe UI Semibold</vt:lpstr>
      <vt:lpstr>Times New Roman</vt:lpstr>
      <vt:lpstr>.VnArial</vt:lpstr>
      <vt:lpstr>Calibri Light</vt:lpstr>
      <vt:lpstr>Arial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PTNN_THO CHIEC QUAT NAN</dc:title>
  <dc:creator>TRAN HUU VEN</dc:creator>
  <cp:lastModifiedBy>Trang Nguyen</cp:lastModifiedBy>
  <cp:revision>216</cp:revision>
  <dcterms:created xsi:type="dcterms:W3CDTF">2009-03-21T06:12:10Z</dcterms:created>
  <dcterms:modified xsi:type="dcterms:W3CDTF">2024-03-24T01:43:45Z</dcterms:modified>
</cp:coreProperties>
</file>