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4" r:id="rId4"/>
    <p:sldId id="257" r:id="rId5"/>
    <p:sldId id="275" r:id="rId6"/>
    <p:sldId id="276" r:id="rId7"/>
    <p:sldId id="27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8" r:id="rId18"/>
    <p:sldId id="267" r:id="rId19"/>
    <p:sldId id="269" r:id="rId20"/>
    <p:sldId id="270" r:id="rId21"/>
    <p:sldId id="271" r:id="rId22"/>
    <p:sldId id="27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83" d="100"/>
          <a:sy n="83" d="100"/>
        </p:scale>
        <p:origin x="154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33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5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38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68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25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0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41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57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98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24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13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E30B6-C739-4A9B-A28B-38A7FB6749E1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0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152400"/>
            <a:ext cx="9144000" cy="1470025"/>
          </a:xfrm>
        </p:spPr>
        <p:txBody>
          <a:bodyPr>
            <a:normAutofit/>
          </a:bodyPr>
          <a:lstStyle/>
          <a:p>
            <a:r>
              <a:rPr lang="en-US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LĨNH VỰC PHÁT TRIỂN NGÔN NGỮ</a:t>
            </a:r>
            <a:endParaRPr lang="en-US" sz="4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09600" y="2590800"/>
            <a:ext cx="8153400" cy="3352800"/>
          </a:xfrm>
        </p:spPr>
        <p:txBody>
          <a:bodyPr>
            <a:normAutofit/>
          </a:bodyPr>
          <a:lstStyle/>
          <a:p>
            <a:r>
              <a:rPr lang="en-US" sz="44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 dạy	: Truyện “Qua đường”</a:t>
            </a:r>
          </a:p>
          <a:p>
            <a:r>
              <a:rPr lang="en-US" sz="44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 tuổi	: MGB </a:t>
            </a:r>
          </a:p>
        </p:txBody>
      </p:sp>
    </p:spTree>
    <p:extLst>
      <p:ext uri="{BB962C8B-B14F-4D97-AF65-F5344CB8AC3E}">
        <p14:creationId xmlns:p14="http://schemas.microsoft.com/office/powerpoint/2010/main" val="231609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408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907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93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28" y="381001"/>
            <a:ext cx="9152327" cy="609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923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997"/>
            <a:ext cx="9144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746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"/>
            <a:ext cx="9144000" cy="634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590800"/>
            <a:ext cx="9525000" cy="1143000"/>
          </a:xfrm>
        </p:spPr>
        <p:txBody>
          <a:bodyPr>
            <a:noAutofit/>
          </a:bodyPr>
          <a:lstStyle/>
          <a:p>
            <a:r>
              <a:rPr lang="en-US" sz="8000" b="1" smtClean="0">
                <a:latin typeface="Times New Roman" pitchFamily="18" charset="0"/>
                <a:cs typeface="Times New Roman" pitchFamily="18" charset="0"/>
              </a:rPr>
              <a:t>ĐÀM THOẠI</a:t>
            </a:r>
            <a:endParaRPr lang="en-US" sz="8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844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Câu 1: Trong truyện có những nhân vật nào?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2594"/>
            <a:ext cx="4367463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909033"/>
            <a:ext cx="3251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262" y="3347433"/>
            <a:ext cx="1905000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1656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70" y="381000"/>
            <a:ext cx="9148470" cy="609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51460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Câu 2: Hai chị em thỏ đã xin phép mẹ đi đâu?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059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21465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Câu 3: Trên đường đi 2 chị em nhìn thấy gì?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95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68197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337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0" y="609600"/>
            <a:ext cx="9147220" cy="569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041301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Câu 4: Bác Gấu lái xe tải đã nói gì với 2 chị em thỏ?</a:t>
            </a:r>
            <a:br>
              <a:rPr lang="en-US" sz="360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(Cho cả lớp bắt chước giọng nói của bác Gấu)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036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8" y="0"/>
            <a:ext cx="91521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0"/>
            <a:ext cx="8763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Mục đích – Yêu cầu</a:t>
            </a:r>
          </a:p>
          <a:p>
            <a:r>
              <a:rPr lang="vi-VN" sz="3200" b="1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3200" b="1">
                <a:latin typeface="Times New Roman" pitchFamily="18" charset="0"/>
                <a:cs typeface="Times New Roman" pitchFamily="18" charset="0"/>
              </a:rPr>
              <a:t>Kiến thức :</a:t>
            </a:r>
          </a:p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- Trẻ nhớ tên truyện, các nhân vật trong câu truyện.</a:t>
            </a:r>
          </a:p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- Trẻ hiểu nội dung câu truyện</a:t>
            </a:r>
          </a:p>
          <a:p>
            <a:r>
              <a:rPr lang="vi-VN" sz="3200" b="1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smtClean="0">
                <a:latin typeface="Times New Roman" pitchFamily="18" charset="0"/>
                <a:cs typeface="Times New Roman" pitchFamily="18" charset="0"/>
              </a:rPr>
              <a:t>Kỹ </a:t>
            </a:r>
            <a:r>
              <a:rPr lang="vi-VN" sz="3200" b="1">
                <a:latin typeface="Times New Roman" pitchFamily="18" charset="0"/>
                <a:cs typeface="Times New Roman" pitchFamily="18" charset="0"/>
              </a:rPr>
              <a:t>năng :</a:t>
            </a:r>
          </a:p>
          <a:p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Trẻ 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trả lời được câu hỏi của cô theo </a:t>
            </a: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ộ</a:t>
            </a: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dung truyện.</a:t>
            </a:r>
          </a:p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-  Rèn trẻ nói đủ câu.</a:t>
            </a:r>
          </a:p>
          <a:p>
            <a:r>
              <a:rPr lang="vi-VN" sz="3200" b="1">
                <a:latin typeface="Times New Roman" pitchFamily="18" charset="0"/>
                <a:cs typeface="Times New Roman" pitchFamily="18" charset="0"/>
              </a:rPr>
              <a:t>* Thái độ:</a:t>
            </a:r>
          </a:p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- Trẻ biết chấp hành luật lệ giao thông.</a:t>
            </a:r>
          </a:p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8811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Câu 5: Ai là người dắt 2 chị em thỏ lên vỉa hè? </a:t>
            </a:r>
            <a:r>
              <a:rPr lang="vi-VN" sz="3600"/>
              <a:t>Chú đã dặn những gì? (Cho trẻ bắt chước giọng nói chú Thỏ Xám)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75" y="2133600"/>
            <a:ext cx="7162800" cy="4598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8866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" y="304800"/>
            <a:ext cx="9140780" cy="611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676400"/>
            <a:ext cx="9144000" cy="2514600"/>
          </a:xfrm>
        </p:spPr>
        <p:txBody>
          <a:bodyPr>
            <a:normAutofit fontScale="90000"/>
          </a:bodyPr>
          <a:lstStyle/>
          <a:p>
            <a:r>
              <a:rPr lang="vi-VN" b="1">
                <a:solidFill>
                  <a:srgbClr val="FF0000"/>
                </a:solidFill>
              </a:rPr>
              <a:t>*Giáo dục: Khi tham gia giao thông trên đường các con phải chú ý tín hiệu đèn màu để tránh mọi tại nạn giao thông trên đường</a:t>
            </a:r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821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52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2844701"/>
            <a:ext cx="6705600" cy="1143000"/>
          </a:xfrm>
        </p:spPr>
        <p:txBody>
          <a:bodyPr>
            <a:noAutofit/>
          </a:bodyPr>
          <a:lstStyle/>
          <a:p>
            <a:r>
              <a:rPr lang="en-US" sz="7200" b="1" smtClean="0">
                <a:latin typeface="Times New Roman" pitchFamily="18" charset="0"/>
                <a:cs typeface="Times New Roman" pitchFamily="18" charset="0"/>
              </a:rPr>
              <a:t>KẾT THÚC</a:t>
            </a:r>
            <a:endParaRPr lang="en-US" sz="72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211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762000"/>
            <a:ext cx="91440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/>
              <a:t> </a:t>
            </a:r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Chuẩn bị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- Tranh minh họa</a:t>
            </a:r>
            <a:endParaRPr lang="en-US" sz="3200" smtClean="0"/>
          </a:p>
          <a:p>
            <a:r>
              <a:rPr lang="vi-VN" sz="3600" smtClean="0">
                <a:latin typeface="+mj-lt"/>
              </a:rPr>
              <a:t>- </a:t>
            </a:r>
            <a:r>
              <a:rPr lang="vi-VN" sz="3600">
                <a:latin typeface="+mj-lt"/>
              </a:rPr>
              <a:t>Nhạc bài </a:t>
            </a:r>
            <a:r>
              <a:rPr lang="vi-VN" sz="3600" smtClean="0">
                <a:latin typeface="+mj-lt"/>
              </a:rPr>
              <a:t>hát</a:t>
            </a:r>
            <a:r>
              <a:rPr lang="en-US" sz="3600" smtClean="0">
                <a:latin typeface="+mj-lt"/>
              </a:rPr>
              <a:t>: </a:t>
            </a:r>
            <a:r>
              <a:rPr lang="vi-VN" sz="3600" smtClean="0">
                <a:latin typeface="+mj-lt"/>
              </a:rPr>
              <a:t>Em </a:t>
            </a:r>
            <a:r>
              <a:rPr lang="vi-VN" sz="3600">
                <a:latin typeface="+mj-lt"/>
              </a:rPr>
              <a:t>đi qua ngã tư đường </a:t>
            </a:r>
            <a:r>
              <a:rPr lang="vi-VN" sz="3600" smtClean="0">
                <a:latin typeface="+mj-lt"/>
              </a:rPr>
              <a:t>phố</a:t>
            </a:r>
            <a:endParaRPr lang="vi-VN" sz="3600">
              <a:latin typeface="+mj-lt"/>
            </a:endParaRPr>
          </a:p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- Que chỉ</a:t>
            </a:r>
          </a:p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- Bài giảng điện tử</a:t>
            </a:r>
          </a:p>
          <a:p>
            <a:pPr marL="571500" indent="-571500">
              <a:buFontTx/>
              <a:buChar char="-"/>
            </a:pPr>
            <a:endParaRPr lang="en-US" sz="3600" smtClean="0"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endParaRPr lang="vi-VN" sz="3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81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276600"/>
            <a:ext cx="7772400" cy="1676400"/>
          </a:xfrm>
        </p:spPr>
        <p:txBody>
          <a:bodyPr>
            <a:normAutofit fontScale="90000"/>
          </a:bodyPr>
          <a:lstStyle/>
          <a:p>
            <a:r>
              <a:rPr lang="en-US" sz="6700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Ổn định tổ chức:</a:t>
            </a:r>
            <a:br>
              <a:rPr lang="en-US" sz="6700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 và trẻ hát “Em đi qua ngã tư đường phố”</a:t>
            </a:r>
            <a:endParaRPr lang="en-US" sz="4800" b="1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EmDiQuaNgaTuDuongPho-VA-4853596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2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9" y="0"/>
            <a:ext cx="91521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2655" y="3505200"/>
            <a:ext cx="9144000" cy="2743200"/>
          </a:xfrm>
        </p:spPr>
        <p:txBody>
          <a:bodyPr>
            <a:noAutofit/>
          </a:bodyPr>
          <a:lstStyle/>
          <a:p>
            <a:r>
              <a:rPr lang="en-US" sz="8000" b="1" smtClean="0">
                <a:latin typeface="Times New Roman" pitchFamily="18" charset="0"/>
                <a:cs typeface="Times New Roman" pitchFamily="18" charset="0"/>
              </a:rPr>
              <a:t>2. Phương pháp hình thức tổ chức:</a:t>
            </a:r>
            <a:endParaRPr lang="en-US" sz="8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959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" y="228600"/>
            <a:ext cx="9139707" cy="6383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92" y="2277357"/>
            <a:ext cx="9139708" cy="1143000"/>
          </a:xfrm>
        </p:spPr>
        <p:txBody>
          <a:bodyPr>
            <a:noAutofit/>
          </a:bodyPr>
          <a:lstStyle/>
          <a:p>
            <a:r>
              <a:rPr lang="en-US" sz="6000" b="1" smtClean="0">
                <a:latin typeface="Times New Roman" pitchFamily="18" charset="0"/>
                <a:cs typeface="Times New Roman" pitchFamily="18" charset="0"/>
              </a:rPr>
              <a:t>* Cô kể lần 1</a:t>
            </a:r>
            <a:br>
              <a:rPr lang="en-US" sz="6000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sz="6000" b="1" smtClean="0">
                <a:latin typeface="Times New Roman" pitchFamily="18" charset="0"/>
                <a:cs typeface="Times New Roman" pitchFamily="18" charset="0"/>
              </a:rPr>
              <a:t>Không tranh</a:t>
            </a:r>
            <a:endParaRPr lang="en-US" sz="6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956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81100" y="1905000"/>
            <a:ext cx="6781800" cy="2590800"/>
          </a:xfrm>
        </p:spPr>
        <p:txBody>
          <a:bodyPr>
            <a:noAutofit/>
          </a:bodyPr>
          <a:lstStyle/>
          <a:p>
            <a:r>
              <a:rPr lang="en-US" sz="7200" b="1" smtClean="0">
                <a:latin typeface="Times New Roman" pitchFamily="18" charset="0"/>
                <a:cs typeface="Times New Roman" pitchFamily="18" charset="0"/>
              </a:rPr>
              <a:t>* Cô kể lần 2</a:t>
            </a:r>
            <a:br>
              <a:rPr lang="en-US" sz="7200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sz="7200" b="1" smtClean="0">
                <a:latin typeface="Times New Roman" pitchFamily="18" charset="0"/>
                <a:cs typeface="Times New Roman" pitchFamily="18" charset="0"/>
              </a:rPr>
              <a:t>Kết hợp tranh</a:t>
            </a:r>
            <a:endParaRPr lang="en-US" sz="72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474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702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4" y="0"/>
            <a:ext cx="9148293" cy="6861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055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204</Words>
  <Application>Microsoft Office PowerPoint</Application>
  <PresentationFormat>On-screen Show (4:3)</PresentationFormat>
  <Paragraphs>30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LĨNH VỰC PHÁT TRIỂN NGÔN NGỮ</vt:lpstr>
      <vt:lpstr>PowerPoint Presentation</vt:lpstr>
      <vt:lpstr>PowerPoint Presentation</vt:lpstr>
      <vt:lpstr>1. Ổn định tổ chức: Cô và trẻ hát “Em đi qua ngã tư đường phố”</vt:lpstr>
      <vt:lpstr>2. Phương pháp hình thức tổ chức:</vt:lpstr>
      <vt:lpstr>* Cô kể lần 1 Không tranh</vt:lpstr>
      <vt:lpstr>* Cô kể lần 2 Kết hợp tranh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</vt:lpstr>
      <vt:lpstr>Câu 1: Trong truyện có những nhân vật nào?</vt:lpstr>
      <vt:lpstr>Câu 2: Hai chị em thỏ đã xin phép mẹ đi đâu?</vt:lpstr>
      <vt:lpstr>PowerPoint Presentation</vt:lpstr>
      <vt:lpstr>PowerPoint Presentation</vt:lpstr>
      <vt:lpstr>Câu 5: Ai là người dắt 2 chị em thỏ lên vỉa hè? Chú đã dặn những gì? (Cho trẻ bắt chước giọng nói chú Thỏ Xám)</vt:lpstr>
      <vt:lpstr>*Giáo dục: Khi tham gia giao thông trên đường các con phải chú ý tín hiệu đèn màu để tránh mọi tại nạn giao thông trên đường</vt:lpstr>
      <vt:lpstr>KẾT THÚC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NGÔN NGỮ</dc:title>
  <dc:creator>Windows User</dc:creator>
  <cp:lastModifiedBy>Techsi.vn</cp:lastModifiedBy>
  <cp:revision>11</cp:revision>
  <dcterms:created xsi:type="dcterms:W3CDTF">2021-03-07T13:50:48Z</dcterms:created>
  <dcterms:modified xsi:type="dcterms:W3CDTF">2024-03-23T09:17:30Z</dcterms:modified>
</cp:coreProperties>
</file>