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5" r:id="rId2"/>
    <p:sldId id="264" r:id="rId3"/>
    <p:sldId id="267" r:id="rId4"/>
    <p:sldId id="266" r:id="rId5"/>
    <p:sldId id="257" r:id="rId6"/>
    <p:sldId id="268" r:id="rId7"/>
    <p:sldId id="258" r:id="rId8"/>
    <p:sldId id="261" r:id="rId9"/>
    <p:sldId id="269" r:id="rId10"/>
    <p:sldId id="270" r:id="rId11"/>
    <p:sldId id="271" r:id="rId12"/>
    <p:sldId id="277" r:id="rId13"/>
    <p:sldId id="276" r:id="rId14"/>
    <p:sldId id="272" r:id="rId15"/>
    <p:sldId id="273" r:id="rId16"/>
    <p:sldId id="274" r:id="rId17"/>
    <p:sldId id="275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255F-CF81-4F6A-A0EC-7F2BC3FD58E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BAC9-B47C-44CC-BA79-2B0A84B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C331-631E-4EE4-ADE9-6053B1848B8B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ng&#224;y%20t&#7871;t%20qu&#234;%20em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8" name="Group 86"/>
          <p:cNvGrpSpPr>
            <a:grpSpLocks/>
          </p:cNvGrpSpPr>
          <p:nvPr/>
        </p:nvGrpSpPr>
        <p:grpSpPr bwMode="auto">
          <a:xfrm>
            <a:off x="1214627" y="740301"/>
            <a:ext cx="6624736" cy="959908"/>
            <a:chOff x="2097" y="2304"/>
            <a:chExt cx="2208" cy="384"/>
          </a:xfrm>
          <a:solidFill>
            <a:srgbClr val="FFFFCC"/>
          </a:solidFill>
        </p:grpSpPr>
        <p:sp>
          <p:nvSpPr>
            <p:cNvPr id="13399" name="AutoShape 87"/>
            <p:cNvSpPr>
              <a:spLocks noChangeArrowheads="1"/>
            </p:cNvSpPr>
            <p:nvPr/>
          </p:nvSpPr>
          <p:spPr bwMode="auto">
            <a:xfrm rot="5400000">
              <a:off x="3009" y="1392"/>
              <a:ext cx="384" cy="2208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dirty="0">
                <a:latin typeface="+mj-lt"/>
              </a:endParaRPr>
            </a:p>
          </p:txBody>
        </p:sp>
        <p:sp>
          <p:nvSpPr>
            <p:cNvPr id="13400" name="Rectangle 88"/>
            <p:cNvSpPr>
              <a:spLocks noChangeArrowheads="1"/>
            </p:cNvSpPr>
            <p:nvPr/>
          </p:nvSpPr>
          <p:spPr bwMode="auto">
            <a:xfrm>
              <a:off x="2544" y="2371"/>
              <a:ext cx="1488" cy="221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PHÒNG GD &amp; ĐT QUẬN LONG BIÊN</a:t>
              </a:r>
            </a:p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TRƯỜNG </a:t>
              </a: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MẦM </a:t>
              </a:r>
              <a:r>
                <a:rPr lang="en-US" sz="2000" b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HOA MỘC LAN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1457573" y="2030097"/>
            <a:ext cx="6138763" cy="178418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 TRIỂN NHẬN  THỨC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GỘP 2 NHÓM ĐỐI TƯỢNG TRONG PHẠM VI 3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597" y="4376519"/>
            <a:ext cx="59227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4-5 </a:t>
            </a:r>
            <a:r>
              <a:rPr lang="en-US" sz="2800" b="1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17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3754947_2019288025020318_11861840399033021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56" y="1275375"/>
            <a:ext cx="1151573" cy="15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23754947_2019288025020318_11861840399033021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87" y="1371600"/>
            <a:ext cx="1066799" cy="13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23722574_2019288021686985_538681620985397798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98" y="533400"/>
            <a:ext cx="1432230" cy="21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01" y="5512666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6" y="569559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219200" y="5181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2770680"/>
            <a:ext cx="3030944" cy="2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80598" y="2685108"/>
            <a:ext cx="3082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2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2" y="4820079"/>
            <a:ext cx="1422319" cy="14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79" y="4864571"/>
            <a:ext cx="1459897" cy="1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23755347_2019288001686987_2660463075895617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6" y="4997282"/>
            <a:ext cx="2325384" cy="1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" y="5512666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55647"/>
            <a:ext cx="1452324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01" y="545564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4571"/>
            <a:ext cx="1388485" cy="13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23755347_2019288001686987_2660463075895617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55" y="4970142"/>
            <a:ext cx="2325384" cy="1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914400" y="4191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1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 descr="ANd9GcShwF5uDdlYadIh70-YVCjp36gH6Ga8Ms-Xt4Ehzilde1ugvF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5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010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c.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Luyện</a:t>
            </a: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tập</a:t>
            </a: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 ,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củng</a:t>
            </a:r>
            <a:r>
              <a:rPr lang="en-US" sz="4000" b="1" i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66FF"/>
                </a:solidFill>
                <a:latin typeface="Times New Roman" pitchFamily="18" charset="0"/>
              </a:rPr>
              <a:t>cố</a:t>
            </a:r>
            <a:endParaRPr lang="en-US" sz="4000" b="1" i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</a:rPr>
              <a:t>*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Trò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chơi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Hãy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thêm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</a:rPr>
              <a:t>đủ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465551" y="20574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Cách chơi: Chia trẻ thành 3 nhóm và cùng làm bài tập theo nhóm theo yêu cầu của cô: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1: Chọn và dán thêm cho đủ 3 lô tô sản phẩm nghề nông vào mỗi 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 Bảng bìa A0)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2: Chọn và dán thêm cho đủ 3 lô tô dụng cụ nghề cấp dưỡng( Bảng bìa A0)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3: Chọn và điền thêm cho đủ 3 hình ảnh  dụng cụ nghề xây dựng ( Bảng tương tác</a:t>
            </a:r>
            <a:r>
              <a:rPr lang="nl-NL" dirty="0"/>
              <a:t>)</a:t>
            </a: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- Luật chơi: Bắt đầu thêm khi có hiệu lệnh “bắt đầu “ của người chơi, thời gian chơi trong 1 bản nhạc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8" y="1900891"/>
            <a:ext cx="816794" cy="8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0" y="3592218"/>
            <a:ext cx="1019173" cy="10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20" y="4398821"/>
            <a:ext cx="803558" cy="8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" y="401578"/>
            <a:ext cx="1400160" cy="13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830843" y="2381772"/>
            <a:ext cx="4190999" cy="26749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6" y="3486771"/>
            <a:ext cx="1274804" cy="12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72" y="3119890"/>
            <a:ext cx="944655" cy="9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4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62275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447800" y="2266623"/>
            <a:ext cx="5029200" cy="39817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43325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22" y="28194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6" y="621474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6" y="2266623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8599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1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95512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6704" y="2819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73" y="3733800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981200" y="2728912"/>
            <a:ext cx="5486400" cy="3595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864963"/>
            <a:ext cx="1459217" cy="14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1" y="2046243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13738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2290" y="838199"/>
            <a:ext cx="1465545" cy="14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3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76" y="31242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78188" y="2056965"/>
            <a:ext cx="5346612" cy="40390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67" y="3924082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20" y="2743200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82" y="4572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42" y="3048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55" y="3355772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5866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3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2667000"/>
            <a:ext cx="53340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1" y="9144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66" y="929014"/>
            <a:ext cx="1737986" cy="17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0660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5050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5381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1" y="504303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2667000"/>
            <a:ext cx="53340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6" y="237172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18" y="44818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199"/>
            <a:ext cx="98980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3" y="2971800"/>
            <a:ext cx="98980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8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LGG_2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khungh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4" y="438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ngày tết quê e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47800" y="1210469"/>
            <a:ext cx="6324599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vi-VN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7696200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- Cách chơi: Chia thành 3 đội. Nhiệm vụ của mỗi đội là thực hiện theo yêu cầu của cô: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1: Mỗi bạn cắm 1 giỏ hoa sao cho mỗi giỏ hoa có 2 loại màu và có 3 bông 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2:  Mỗi bạn sẽ gói 1 gói hàng, sao cho mỗi gói hàng có 2 loại rau, và có 3cây rau.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3: Mỗi bạn xếp 1 ngôi nhà sao cho mỗi ngôi nhà có 3 tầng và tường nhà có 2 màu 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- Luật chơi: Trò chơi thi theo luật tiếp sức, thời gian trong 1 bản nhạc.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18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48680"/>
            <a:ext cx="838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I/MỤC ĐÍCH YÊU 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2400" b="1" dirty="0"/>
              <a:t>.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Ôn đếm đến 3, nhận biết nhóm số lượng 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Biết gộp hai nhóm đối tượng có số lượng trong phạm vi 3, đếm và nêu kết quả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Phát triển kĩ năng đếm đúng thứ tự các số từ 1 đến 3, đếm không bỏ sót, không lặp lại số lượng/ đối 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Phát triển tư duy, so sánh, kĩ năng phân nhóm.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/>
              <a:t>- Giáo dục trẻ yêu quý, kính trọng  những người làm nghề. Trân trọng, giữ gìn sản phẩm, đồ dùng, đồ chơi. Cất dọn đồ chơi đúng nơi quy định.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" y="228600"/>
            <a:ext cx="9400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2459509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86671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II/CHUẨN 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nl-NL" sz="2800" b="1" i="1" dirty="0"/>
              <a:t>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1. Đồ dùng của cô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/>
              <a:t>Bài giảng sử dụng phần mềm activinspire trên bảng tương tác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Nhạc bài hát “ Cháu yêu cô chú công nhân”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Đồ dùng của trẻ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Mỗi trẻ một rổ đồ dùng học toán:  lô tô  hoa cúc, hoa sen, quả xoài, quả táo, thẻ số 1, 2, 3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- 2 bảng bài tập về thêm cho đủ số lượng 3 (A0): Dụng cụ nghề cấp dưỡng, sản phẩm nghề nông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Bài tập về gộp 2 nhóm đối tượng cho đủ sốlượng 3 trên bảng tương tác( Dụng cụ của nghề xây dựng)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9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151180"/>
            <a:ext cx="8001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nl-NL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đếm đến 3, nhận biết nhóm số lượng trong phạm vi 3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Cô cho trẻ quan sát hình ảnh về các nghề, đếm và gắn thẻ số tương ứng với số lượng cô chú công nhân, ca sĩ, cô giáo có trong tranh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     ( trên bảng tương tác)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1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anh on dem den 3\det may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5382190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29657"/>
            <a:ext cx="1485900" cy="11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50" y="5355921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anh on dem den 3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5382190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29657"/>
            <a:ext cx="1485900" cy="11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50" y="5355922"/>
            <a:ext cx="1367331" cy="11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6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anh on dem den 3\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43959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70225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anh on dem den 3\ba-con-me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1863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27022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6" y="569559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1320732"/>
            <a:ext cx="8001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</a:t>
            </a:r>
            <a:r>
              <a:rPr lang="nl-NL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Gộp 2 nhóm đối tượng trong phạm vi 3</a:t>
            </a: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0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643</Words>
  <Application>Microsoft Office PowerPoint</Application>
  <PresentationFormat>On-screen Show (4:3)</PresentationFormat>
  <Paragraphs>52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*Trò chơi: Đội nào nhanh nhất?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 PHÁT TRIỂN NHẬN THỨC  Đề tài : Gộp 2 nhóm đối tượng trong phạm vi 3</dc:title>
  <dc:creator>user</dc:creator>
  <cp:lastModifiedBy>Techsi.vn</cp:lastModifiedBy>
  <cp:revision>30</cp:revision>
  <dcterms:created xsi:type="dcterms:W3CDTF">2017-10-17T14:00:15Z</dcterms:created>
  <dcterms:modified xsi:type="dcterms:W3CDTF">2024-03-22T05:10:49Z</dcterms:modified>
</cp:coreProperties>
</file>