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7.jp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3.jpe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6.xml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LONG BIÊN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HOA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MỘC LAN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618</Words>
  <Application>Microsoft Office PowerPoint</Application>
  <PresentationFormat>On-screen Show (4:3)</PresentationFormat>
  <Paragraphs>68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12</cp:revision>
  <dcterms:created xsi:type="dcterms:W3CDTF">2021-11-13T12:47:57Z</dcterms:created>
  <dcterms:modified xsi:type="dcterms:W3CDTF">2024-03-22T05:11:38Z</dcterms:modified>
</cp:coreProperties>
</file>