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80" r:id="rId3"/>
    <p:sldId id="324" r:id="rId4"/>
    <p:sldId id="309" r:id="rId5"/>
    <p:sldId id="265" r:id="rId6"/>
    <p:sldId id="326" r:id="rId7"/>
    <p:sldId id="308" r:id="rId8"/>
    <p:sldId id="281" r:id="rId9"/>
    <p:sldId id="304" r:id="rId10"/>
    <p:sldId id="294" r:id="rId11"/>
    <p:sldId id="269" r:id="rId12"/>
    <p:sldId id="346" r:id="rId13"/>
    <p:sldId id="344" r:id="rId14"/>
    <p:sldId id="289" r:id="rId15"/>
    <p:sldId id="337" r:id="rId16"/>
    <p:sldId id="348" r:id="rId17"/>
    <p:sldId id="282" r:id="rId18"/>
  </p:sldIdLst>
  <p:sldSz cx="18288000" cy="10287000"/>
  <p:notesSz cx="6858000" cy="9144000"/>
  <p:embeddedFontLst>
    <p:embeddedFont>
      <p:font typeface=".VnAvant" panose="020B7200000000000000" pitchFamily="34"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VnArial" panose="020B7200000000000000"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9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55" d="100"/>
          <a:sy n="55" d="100"/>
        </p:scale>
        <p:origin x="786" y="138"/>
      </p:cViewPr>
      <p:guideLst>
        <p:guide orient="horz" pos="2184"/>
        <p:guide pos="2928"/>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A4C35E-6BD7-47FE-BD26-F2C4A203EF29}" type="datetimeFigureOut">
              <a:rPr lang="en-US" smtClean="0"/>
              <a:t>3/22/2024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56AB87-1400-49EB-8632-069128B1DD9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solidFill>
                  <a:srgbClr val="000000"/>
                </a:solidFill>
                <a:latin typeface="Calibri" panose="020F0502020204030204" pitchFamily="34" charset="0"/>
                <a:sym typeface="Calibri" panose="020F0502020204030204" pitchFamily="34" charset="0"/>
              </a:rPr>
              <a:t>1. Kiến thức </a:t>
            </a:r>
          </a:p>
          <a:p>
            <a:r>
              <a:rPr lang="vi-VN">
                <a:solidFill>
                  <a:srgbClr val="000000"/>
                </a:solidFill>
                <a:latin typeface="Calibri" panose="020F0502020204030204" pitchFamily="34" charset="0"/>
                <a:sym typeface="Calibri" panose="020F0502020204030204" pitchFamily="34" charset="0"/>
              </a:rPr>
              <a:t>- Trẻ nhận biết và phát âm đúng âm, rõ chữ “ h”, “ k”</a:t>
            </a:r>
          </a:p>
          <a:p>
            <a:r>
              <a:rPr lang="vi-VN">
                <a:solidFill>
                  <a:srgbClr val="000000"/>
                </a:solidFill>
                <a:latin typeface="Calibri" panose="020F0502020204030204" pitchFamily="34" charset="0"/>
                <a:sym typeface="Calibri" panose="020F0502020204030204" pitchFamily="34" charset="0"/>
              </a:rPr>
              <a:t>- Nắm được cấu tạo của chữ “ h”, “ k”</a:t>
            </a:r>
          </a:p>
          <a:p>
            <a:r>
              <a:rPr lang="vi-VN">
                <a:solidFill>
                  <a:srgbClr val="000000"/>
                </a:solidFill>
                <a:latin typeface="Calibri" panose="020F0502020204030204" pitchFamily="34" charset="0"/>
                <a:sym typeface="Calibri" panose="020F0502020204030204" pitchFamily="34" charset="0"/>
              </a:rPr>
              <a:t>- Phân biệt được chữ “ h”, “ k” trong tiếng, từ trọn vẹn, phát âm đúng cái chữ cái thông qua các trò chơi</a:t>
            </a:r>
          </a:p>
          <a:p>
            <a:r>
              <a:rPr lang="vi-VN">
                <a:solidFill>
                  <a:srgbClr val="000000"/>
                </a:solidFill>
                <a:latin typeface="Calibri" panose="020F0502020204030204" pitchFamily="34" charset="0"/>
                <a:sym typeface="Calibri" panose="020F0502020204030204" pitchFamily="34" charset="0"/>
              </a:rPr>
              <a:t>Thông qua môn học, lồng ghép tích hợp thêm kiến thức của các môn học khác: Âm nhạc, làm quen với toán, môi trường xung quanh</a:t>
            </a:r>
          </a:p>
          <a:p>
            <a:r>
              <a:rPr lang="vi-VN">
                <a:solidFill>
                  <a:srgbClr val="000000"/>
                </a:solidFill>
                <a:latin typeface="Calibri" panose="020F0502020204030204" pitchFamily="34" charset="0"/>
                <a:sym typeface="Calibri" panose="020F0502020204030204" pitchFamily="34" charset="0"/>
              </a:rPr>
              <a:t>2. Kỹ năng</a:t>
            </a:r>
          </a:p>
          <a:p>
            <a:r>
              <a:rPr lang="vi-VN">
                <a:solidFill>
                  <a:srgbClr val="000000"/>
                </a:solidFill>
                <a:latin typeface="Calibri" panose="020F0502020204030204" pitchFamily="34" charset="0"/>
                <a:sym typeface="Calibri" panose="020F0502020204030204" pitchFamily="34" charset="0"/>
              </a:rPr>
              <a:t>- Luyện kỹ năng phát âm chính xác các chữ “ h”, “ k” cho trẻ</a:t>
            </a:r>
          </a:p>
          <a:p>
            <a:r>
              <a:rPr lang="vi-VN">
                <a:solidFill>
                  <a:srgbClr val="000000"/>
                </a:solidFill>
                <a:latin typeface="Calibri" panose="020F0502020204030204" pitchFamily="34" charset="0"/>
                <a:sym typeface="Calibri" panose="020F0502020204030204" pitchFamily="34" charset="0"/>
              </a:rPr>
              <a:t>- Luyện kỹ năng nhận biết, phân biệt chữ “ h” , “ k”</a:t>
            </a:r>
          </a:p>
          <a:p>
            <a:r>
              <a:rPr lang="vi-VN">
                <a:solidFill>
                  <a:srgbClr val="000000"/>
                </a:solidFill>
                <a:latin typeface="Calibri" panose="020F0502020204030204" pitchFamily="34" charset="0"/>
                <a:sym typeface="Calibri" panose="020F0502020204030204" pitchFamily="34" charset="0"/>
              </a:rPr>
              <a:t>        - Trẻ có kĩ năng hợp tác trong khi chơi và chơi được các trò chơi chữ cái h-k</a:t>
            </a:r>
          </a:p>
          <a:p>
            <a:r>
              <a:rPr lang="vi-VN">
                <a:solidFill>
                  <a:srgbClr val="000000"/>
                </a:solidFill>
                <a:latin typeface="Calibri" panose="020F0502020204030204" pitchFamily="34" charset="0"/>
                <a:sym typeface="Calibri" panose="020F0502020204030204" pitchFamily="34" charset="0"/>
              </a:rPr>
              <a:t>o c</a:t>
            </a:r>
          </a:p>
          <a:p>
            <a:endParaRPr lang="vi-VN">
              <a:solidFill>
                <a:srgbClr val="000000"/>
              </a:solidFill>
              <a:latin typeface="Calibri" panose="020F0502020204030204" pitchFamily="34" charset="0"/>
              <a:sym typeface="Calibri" panose="020F0502020204030204" pitchFamily="34" charset="0"/>
            </a:endParaRPr>
          </a:p>
          <a:p>
            <a:r>
              <a:rPr lang="vi-VN">
                <a:solidFill>
                  <a:srgbClr val="000000"/>
                </a:solidFill>
                <a:latin typeface="Calibri" panose="020F0502020204030204" pitchFamily="34" charset="0"/>
                <a:sym typeface="Calibri" panose="020F0502020204030204" pitchFamily="34" charset="0"/>
              </a:rPr>
              <a:t>3. Giáo dục</a:t>
            </a:r>
          </a:p>
          <a:p>
            <a:r>
              <a:rPr lang="vi-VN">
                <a:solidFill>
                  <a:srgbClr val="000000"/>
                </a:solidFill>
                <a:latin typeface="Calibri" panose="020F0502020204030204" pitchFamily="34" charset="0"/>
                <a:sym typeface="Calibri" panose="020F0502020204030204" pitchFamily="34" charset="0"/>
              </a:rPr>
              <a:t>- Giáo dục trẻ yêu quý và giữ gìn cảnh đẹp thiên nhiên</a:t>
            </a:r>
          </a:p>
          <a:p>
            <a:r>
              <a:rPr lang="vi-VN">
                <a:solidFill>
                  <a:srgbClr val="000000"/>
                </a:solidFill>
                <a:latin typeface="Calibri" panose="020F0502020204030204" pitchFamily="34" charset="0"/>
                <a:sym typeface="Calibri" panose="020F0502020204030204" pitchFamily="34" charset="0"/>
              </a:rPr>
              <a:t>- Giáo dục trẻ có nề nếp khi học và khi tham gia các trò chơi, ch</a:t>
            </a:r>
          </a:p>
          <a:p>
            <a:endParaRPr lang="en-US">
              <a:solidFill>
                <a:srgbClr val="000000"/>
              </a:solidFill>
              <a:latin typeface="Calibri" panose="020F0502020204030204" pitchFamily="34" charset="0"/>
              <a:sym typeface="Calibri" panose="020F0502020204030204" pitchFamily="34" charset="0"/>
            </a:endParaRPr>
          </a:p>
        </p:txBody>
      </p:sp>
      <p:sp>
        <p:nvSpPr>
          <p:cNvPr id="4" name="Slide Number Placeholder 3"/>
          <p:cNvSpPr>
            <a:spLocks noGrp="1"/>
          </p:cNvSpPr>
          <p:nvPr>
            <p:ph type="sldNum" sz="quarter" idx="10"/>
          </p:nvPr>
        </p:nvSpPr>
        <p:spPr/>
        <p:txBody>
          <a:bodyPr/>
          <a:lstStyle/>
          <a:p>
            <a:fld id="{FD3CD430-A7DF-484C-8FFA-F1BA6D5A26FD}" type="slidenum">
              <a:rPr lang="en-US" smtClean="0"/>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3CD430-A7DF-484C-8FFA-F1BA6D5A26FD}" type="slidenum">
              <a:rPr lang="en-US" smtClean="0"/>
              <a:t>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56AB87-1400-49EB-8632-069128B1DD9C}" type="slidenum">
              <a:rPr lang="en-US" smtClean="0"/>
              <a:t>10</a:t>
            </a:fld>
            <a:endParaRPr lang="en-US"/>
          </a:p>
        </p:txBody>
      </p:sp>
    </p:spTree>
    <p:extLst>
      <p:ext uri="{BB962C8B-B14F-4D97-AF65-F5344CB8AC3E}">
        <p14:creationId xmlns:p14="http://schemas.microsoft.com/office/powerpoint/2010/main" val="2673985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3/22/2024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3/22/2024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3/22/2024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3/22/2024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16.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16.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16.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7.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57431">
            <a:off x="-378762" y="618808"/>
            <a:ext cx="5515559" cy="1193366"/>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123188">
            <a:off x="12960333" y="572249"/>
            <a:ext cx="5515559" cy="1193366"/>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811000" y="445864"/>
            <a:ext cx="890110" cy="1117718"/>
          </a:xfrm>
          <a:prstGeom prst="rect">
            <a:avLst/>
          </a:prstGeom>
        </p:spPr>
      </p:pic>
      <p:pic>
        <p:nvPicPr>
          <p:cNvPr id="16"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0915" y="2361208"/>
            <a:ext cx="890110" cy="1117718"/>
          </a:xfrm>
          <a:prstGeom prst="rect">
            <a:avLst/>
          </a:prstGeom>
        </p:spPr>
      </p:pic>
      <p:sp>
        <p:nvSpPr>
          <p:cNvPr id="3" name="TextBox 2"/>
          <p:cNvSpPr txBox="1"/>
          <p:nvPr/>
        </p:nvSpPr>
        <p:spPr>
          <a:xfrm>
            <a:off x="2971800" y="2811292"/>
            <a:ext cx="12115800" cy="3908762"/>
          </a:xfrm>
          <a:prstGeom prst="rect">
            <a:avLst/>
          </a:prstGeom>
          <a:noFill/>
        </p:spPr>
        <p:txBody>
          <a:bodyPr wrap="square" rtlCol="0">
            <a:spAutoFit/>
          </a:bodyPr>
          <a:lstStyle/>
          <a:p>
            <a:pPr algn="ctr"/>
            <a:r>
              <a:rPr lang="en-US" sz="4800" b="1">
                <a:solidFill>
                  <a:srgbClr val="C00000"/>
                </a:solidFill>
                <a:latin typeface="Times New Roman" panose="02020603050405020304" pitchFamily="18" charset="0"/>
                <a:cs typeface="Times New Roman" panose="02020603050405020304" pitchFamily="18" charset="0"/>
              </a:rPr>
              <a:t>LĨNH VỰC PHÁT </a:t>
            </a:r>
            <a:r>
              <a:rPr lang="en-US" sz="4800" b="1" dirty="0">
                <a:solidFill>
                  <a:srgbClr val="C00000"/>
                </a:solidFill>
                <a:latin typeface="Times New Roman" panose="02020603050405020304" pitchFamily="18" charset="0"/>
                <a:cs typeface="Times New Roman" panose="02020603050405020304" pitchFamily="18" charset="0"/>
              </a:rPr>
              <a:t>TRIỂN NGÔN NGỮ</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a:solidFill>
                  <a:srgbClr val="C00000"/>
                </a:solidFill>
                <a:latin typeface="Times New Roman" panose="02020603050405020304" pitchFamily="18" charset="0"/>
                <a:cs typeface="Times New Roman" panose="02020603050405020304" pitchFamily="18" charset="0"/>
              </a:rPr>
              <a:t>HOẠT ĐỘNG</a:t>
            </a:r>
            <a:r>
              <a:rPr kumimoji="0" lang="en-US" sz="4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 LÀM QUEN CHỮ CÁI</a:t>
            </a:r>
          </a:p>
          <a:p>
            <a:pPr algn="ctr"/>
            <a:endParaRPr lang="en-US" sz="2800" b="1" dirty="0">
              <a:solidFill>
                <a:srgbClr val="C00000"/>
              </a:solidFill>
              <a:latin typeface="Times New Roman" panose="02020603050405020304" pitchFamily="18" charset="0"/>
              <a:cs typeface="Times New Roman" panose="02020603050405020304" pitchFamily="18" charset="0"/>
            </a:endParaRPr>
          </a:p>
          <a:p>
            <a:pPr algn="ctr"/>
            <a:endParaRPr lang="en-US" sz="2800" b="1" dirty="0">
              <a:solidFill>
                <a:srgbClr val="C00000"/>
              </a:solidFill>
              <a:latin typeface="Times New Roman" panose="02020603050405020304" pitchFamily="18" charset="0"/>
              <a:cs typeface="Times New Roman" panose="02020603050405020304" pitchFamily="18" charset="0"/>
            </a:endParaRPr>
          </a:p>
          <a:p>
            <a:pPr lvl="5">
              <a:tabLst>
                <a:tab pos="2911475" algn="l"/>
                <a:tab pos="3378200" algn="l"/>
              </a:tabLst>
            </a:pPr>
            <a:r>
              <a:rPr lang="en-US" sz="4800" b="1" dirty="0" err="1">
                <a:solidFill>
                  <a:srgbClr val="002060"/>
                </a:solidFill>
                <a:latin typeface="Times New Roman" panose="02020603050405020304" pitchFamily="18" charset="0"/>
                <a:cs typeface="Times New Roman" panose="02020603050405020304" pitchFamily="18" charset="0"/>
              </a:rPr>
              <a:t>Đề</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tài</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Làm</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quen</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chữ</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cái</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g,y</a:t>
            </a:r>
            <a:r>
              <a:rPr lang="en-US" sz="4800" b="1" dirty="0">
                <a:solidFill>
                  <a:srgbClr val="002060"/>
                </a:solidFill>
                <a:latin typeface="Times New Roman" panose="02020603050405020304" pitchFamily="18" charset="0"/>
                <a:cs typeface="Times New Roman" panose="02020603050405020304" pitchFamily="18" charset="0"/>
              </a:rPr>
              <a:t> </a:t>
            </a:r>
            <a:endParaRPr lang="vi-VN" sz="4800" b="1" dirty="0">
              <a:solidFill>
                <a:srgbClr val="002060"/>
              </a:solidFill>
              <a:latin typeface="Times New Roman" panose="02020603050405020304" pitchFamily="18" charset="0"/>
              <a:cs typeface="Times New Roman" panose="02020603050405020304" pitchFamily="18" charset="0"/>
            </a:endParaRPr>
          </a:p>
          <a:p>
            <a:pPr lvl="5">
              <a:tabLst>
                <a:tab pos="2911475" algn="l"/>
                <a:tab pos="3378200" algn="l"/>
              </a:tabLst>
            </a:pPr>
            <a:r>
              <a:rPr lang="en-US" sz="4800" b="1" smtClean="0">
                <a:solidFill>
                  <a:srgbClr val="002060"/>
                </a:solidFill>
                <a:latin typeface="Times New Roman" panose="02020603050405020304" pitchFamily="18" charset="0"/>
                <a:cs typeface="Times New Roman" panose="02020603050405020304" pitchFamily="18" charset="0"/>
              </a:rPr>
              <a:t>Lứa </a:t>
            </a:r>
            <a:r>
              <a:rPr lang="en-US" sz="4800" b="1" dirty="0" err="1">
                <a:solidFill>
                  <a:srgbClr val="002060"/>
                </a:solidFill>
                <a:latin typeface="Times New Roman" panose="02020603050405020304" pitchFamily="18" charset="0"/>
                <a:cs typeface="Times New Roman" panose="02020603050405020304" pitchFamily="18" charset="0"/>
              </a:rPr>
              <a:t>tuổi</a:t>
            </a:r>
            <a:r>
              <a:rPr lang="en-US" sz="4800" b="1" dirty="0">
                <a:solidFill>
                  <a:srgbClr val="002060"/>
                </a:solidFill>
                <a:latin typeface="Times New Roman" panose="02020603050405020304" pitchFamily="18" charset="0"/>
                <a:cs typeface="Times New Roman" panose="02020603050405020304" pitchFamily="18" charset="0"/>
              </a:rPr>
              <a:t>: 5- 6 </a:t>
            </a:r>
            <a:r>
              <a:rPr lang="en-US" sz="4800" b="1" dirty="0" err="1">
                <a:solidFill>
                  <a:srgbClr val="002060"/>
                </a:solidFill>
                <a:latin typeface="Times New Roman" panose="02020603050405020304" pitchFamily="18" charset="0"/>
                <a:cs typeface="Times New Roman" panose="02020603050405020304" pitchFamily="18" charset="0"/>
              </a:rPr>
              <a:t>tuổi</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4870727" y="1082642"/>
            <a:ext cx="8622745" cy="1077218"/>
          </a:xfrm>
          <a:prstGeom prst="rect">
            <a:avLst/>
          </a:prstGeom>
          <a:noFill/>
        </p:spPr>
        <p:txBody>
          <a:bodyPr wrap="square" rtlCol="0">
            <a:spAutoFit/>
          </a:bodyPr>
          <a:lstStyle/>
          <a:p>
            <a:pPr algn="ctr"/>
            <a:r>
              <a:rPr lang="en-US" sz="3200" b="1" dirty="0">
                <a:solidFill>
                  <a:srgbClr val="7030A0"/>
                </a:solidFill>
                <a:latin typeface="Times New Roman" panose="02020603050405020304" pitchFamily="18" charset="0"/>
                <a:cs typeface="Times New Roman" panose="02020603050405020304" pitchFamily="18" charset="0"/>
              </a:rPr>
              <a:t>ỦY BAN NHÂN DÂN QUẬN LONG BIÊN</a:t>
            </a:r>
          </a:p>
          <a:p>
            <a:pPr algn="ctr"/>
            <a:r>
              <a:rPr lang="en-US" sz="3200" b="1" dirty="0">
                <a:solidFill>
                  <a:srgbClr val="7030A0"/>
                </a:solidFill>
                <a:latin typeface="Times New Roman" panose="02020603050405020304" pitchFamily="18" charset="0"/>
                <a:cs typeface="Times New Roman" panose="02020603050405020304" pitchFamily="18" charset="0"/>
              </a:rPr>
              <a:t>TRƯỜNG MẦM </a:t>
            </a:r>
            <a:r>
              <a:rPr lang="en-US" sz="3200" b="1">
                <a:solidFill>
                  <a:srgbClr val="7030A0"/>
                </a:solidFill>
                <a:latin typeface="Times New Roman" panose="02020603050405020304" pitchFamily="18" charset="0"/>
                <a:cs typeface="Times New Roman" panose="02020603050405020304" pitchFamily="18" charset="0"/>
              </a:rPr>
              <a:t>NON </a:t>
            </a:r>
            <a:r>
              <a:rPr lang="en-US" sz="3200" b="1" smtClean="0">
                <a:solidFill>
                  <a:srgbClr val="7030A0"/>
                </a:solidFill>
                <a:latin typeface="Times New Roman" panose="02020603050405020304" pitchFamily="18" charset="0"/>
                <a:cs typeface="Times New Roman" panose="02020603050405020304" pitchFamily="18" charset="0"/>
              </a:rPr>
              <a:t>HOA MỘC LAN</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881360" y="9182100"/>
            <a:ext cx="5562600" cy="707886"/>
          </a:xfrm>
          <a:prstGeom prst="rect">
            <a:avLst/>
          </a:prstGeom>
          <a:noFill/>
        </p:spPr>
        <p:txBody>
          <a:bodyPr wrap="square" rtlCol="0">
            <a:spAutoFit/>
          </a:bodyPr>
          <a:lstStyle/>
          <a:p>
            <a:pPr algn="ctr"/>
            <a:r>
              <a:rPr lang="en-US" sz="4000" i="1" dirty="0" err="1">
                <a:solidFill>
                  <a:srgbClr val="7030A0"/>
                </a:solidFill>
                <a:latin typeface="Times New Roman" panose="02020603050405020304" pitchFamily="18" charset="0"/>
                <a:cs typeface="Times New Roman" panose="02020603050405020304" pitchFamily="18" charset="0"/>
              </a:rPr>
              <a:t>Năm</a:t>
            </a:r>
            <a:r>
              <a:rPr lang="en-US" sz="4000" i="1" dirty="0">
                <a:solidFill>
                  <a:srgbClr val="7030A0"/>
                </a:solidFill>
                <a:latin typeface="Times New Roman" panose="02020603050405020304" pitchFamily="18" charset="0"/>
                <a:cs typeface="Times New Roman" panose="02020603050405020304" pitchFamily="18" charset="0"/>
              </a:rPr>
              <a:t> </a:t>
            </a:r>
            <a:r>
              <a:rPr lang="en-US" sz="4000" i="1" dirty="0" err="1">
                <a:solidFill>
                  <a:srgbClr val="7030A0"/>
                </a:solidFill>
                <a:latin typeface="Times New Roman" panose="02020603050405020304" pitchFamily="18" charset="0"/>
                <a:cs typeface="Times New Roman" panose="02020603050405020304" pitchFamily="18" charset="0"/>
              </a:rPr>
              <a:t>học</a:t>
            </a:r>
            <a:r>
              <a:rPr lang="en-US" sz="4000" i="1" dirty="0">
                <a:solidFill>
                  <a:srgbClr val="7030A0"/>
                </a:solidFill>
                <a:latin typeface="Times New Roman" panose="02020603050405020304" pitchFamily="18" charset="0"/>
                <a:cs typeface="Times New Roman" panose="02020603050405020304" pitchFamily="18" charset="0"/>
              </a:rPr>
              <a:t> 2023- 2024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200400" y="723900"/>
            <a:ext cx="12192000" cy="2438400"/>
          </a:xfrm>
          <a:prstGeom prst="rect">
            <a:avLst/>
          </a:prstGeom>
          <a:noFill/>
        </p:spPr>
        <p:txBody>
          <a:bodyPr wrap="square" lIns="91440" tIns="45720" rIns="91440" bIns="45720">
            <a:prstTxWarp prst="textArchUp">
              <a:avLst/>
            </a:prstTxWarp>
            <a:spAutoFit/>
          </a:bodyPr>
          <a:lstStyle/>
          <a:p>
            <a:pPr algn="ctr"/>
            <a:r>
              <a:rPr lang="en-US" sz="5400" dirty="0" err="1">
                <a:ln w="0"/>
                <a:solidFill>
                  <a:srgbClr val="002060"/>
                </a:solidFill>
                <a:effectLst>
                  <a:reflection blurRad="6350" stA="53000" endA="300" endPos="35500" dir="5400000" sy="-90000" algn="bl" rotWithShape="0"/>
                </a:effectLst>
                <a:latin typeface=".VnAvant" panose="020B7200000000000000" pitchFamily="34" charset="0"/>
              </a:rPr>
              <a:t>Trß</a:t>
            </a:r>
            <a:r>
              <a:rPr lang="en-US" sz="5400" dirty="0">
                <a:ln w="0"/>
                <a:solidFill>
                  <a:srgbClr val="002060"/>
                </a:solidFill>
                <a:effectLst>
                  <a:reflection blurRad="6350" stA="53000" endA="300" endPos="35500" dir="5400000" sy="-90000" algn="bl" rotWithShape="0"/>
                </a:effectLst>
                <a:latin typeface=".VnAvant" panose="020B7200000000000000" pitchFamily="34" charset="0"/>
              </a:rPr>
              <a:t> </a:t>
            </a:r>
            <a:r>
              <a:rPr lang="en-US" sz="5400" dirty="0" err="1">
                <a:ln w="0"/>
                <a:solidFill>
                  <a:srgbClr val="002060"/>
                </a:solidFill>
                <a:effectLst>
                  <a:reflection blurRad="6350" stA="53000" endA="300" endPos="35500" dir="5400000" sy="-90000" algn="bl" rotWithShape="0"/>
                </a:effectLst>
                <a:latin typeface=".VnAvant" panose="020B7200000000000000" pitchFamily="34" charset="0"/>
              </a:rPr>
              <a:t>ch¬i</a:t>
            </a:r>
            <a:r>
              <a:rPr lang="en-US" sz="5400" dirty="0">
                <a:ln w="0"/>
                <a:solidFill>
                  <a:srgbClr val="002060"/>
                </a:solidFill>
                <a:effectLst>
                  <a:reflection blurRad="6350" stA="53000" endA="300" endPos="35500" dir="5400000" sy="-90000" algn="bl" rotWithShape="0"/>
                </a:effectLst>
                <a:latin typeface=".VnAvant" panose="020B7200000000000000" pitchFamily="34" charset="0"/>
              </a:rPr>
              <a:t> 1</a:t>
            </a:r>
          </a:p>
        </p:txBody>
      </p:sp>
      <p:sp>
        <p:nvSpPr>
          <p:cNvPr id="2" name="Rectangle 1"/>
          <p:cNvSpPr/>
          <p:nvPr/>
        </p:nvSpPr>
        <p:spPr>
          <a:xfrm>
            <a:off x="5562600" y="723931"/>
            <a:ext cx="8228901" cy="4271665"/>
          </a:xfrm>
          <a:prstGeom prst="rect">
            <a:avLst/>
          </a:prstGeom>
          <a:noFill/>
        </p:spPr>
        <p:txBody>
          <a:bodyPr wrap="none" lIns="91440" tIns="45720" rIns="91440" bIns="45720">
            <a:prstTxWarp prst="textArchUp">
              <a:avLst/>
            </a:prstTxWarp>
            <a:spAutoFit/>
          </a:bodyPr>
          <a:lstStyle/>
          <a:p>
            <a:pPr algn="ctr"/>
            <a:r>
              <a:rPr lang="en-US" sz="13800" dirty="0" err="1">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Vui</a:t>
            </a:r>
            <a:r>
              <a:rPr lang="en-US" sz="13800" dirty="0">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13800" dirty="0" err="1">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cùng</a:t>
            </a:r>
            <a:r>
              <a:rPr lang="en-US" sz="13800" dirty="0">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13800" dirty="0" err="1">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xúc</a:t>
            </a:r>
            <a:r>
              <a:rPr lang="en-US" sz="13800" dirty="0">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13800" dirty="0" err="1">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xắc</a:t>
            </a:r>
            <a:endParaRPr lang="en-US" sz="13800" dirty="0">
              <a:ln w="0">
                <a:solidFill>
                  <a:srgbClr val="0070C0"/>
                </a:solidFill>
              </a:ln>
              <a:solidFill>
                <a:srgbClr val="0070C0"/>
              </a:solidFill>
              <a:effectLst>
                <a:outerShdw blurRad="38100" dist="25400" dir="5400000" algn="ctr" rotWithShape="0">
                  <a:srgbClr val="6E747A">
                    <a:alpha val="43000"/>
                  </a:srgbClr>
                </a:outerShdw>
              </a:effectLst>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6213" y="5724576"/>
            <a:ext cx="3048000" cy="304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0" y="6852735"/>
            <a:ext cx="3067050" cy="3067050"/>
          </a:xfrm>
          <a:prstGeom prst="rect">
            <a:avLst/>
          </a:prstGeom>
        </p:spPr>
      </p:pic>
      <p:pic>
        <p:nvPicPr>
          <p:cNvPr id="1026" name="Picture 2" descr="Xúc xắc xí ngầu vải (chấ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448713" y="7248576"/>
            <a:ext cx="3730625" cy="3730626"/>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p:cNvSpPr txBox="1"/>
          <p:nvPr/>
        </p:nvSpPr>
        <p:spPr>
          <a:xfrm>
            <a:off x="1964690" y="3314700"/>
            <a:ext cx="14290040" cy="1938020"/>
          </a:xfrm>
          <a:prstGeom prst="rect">
            <a:avLst/>
          </a:prstGeom>
          <a:noFill/>
        </p:spPr>
        <p:txBody>
          <a:bodyPr wrap="square" rtlCol="0">
            <a:spAutoFit/>
          </a:bodyPr>
          <a:lstStyle/>
          <a:p>
            <a:r>
              <a:rPr lang="en-US" sz="3600">
                <a:solidFill>
                  <a:srgbClr val="FF0000"/>
                </a:solidFill>
                <a:latin typeface="Times New Roman" panose="02020603050405020304" pitchFamily="18" charset="0"/>
                <a:cs typeface="Times New Roman" panose="02020603050405020304" pitchFamily="18" charset="0"/>
              </a:rPr>
              <a:t>Cách chơi:</a:t>
            </a:r>
            <a:r>
              <a:rPr lang="en-US" sz="4000" b="1">
                <a:latin typeface="Times New Roman" panose="02020603050405020304" pitchFamily="18" charset="0"/>
                <a:cs typeface="Times New Roman" panose="02020603050405020304" pitchFamily="18" charset="0"/>
              </a:rPr>
              <a:t> Anh xúc xắc sẽ quay 1 vòng, khi anh dừng lại, chữ cái nào xuất hiện  thì bạn có  xúc xắc chứa chữ cái giống chữ cái  trên  xúc xắc của anh xúc xắc sẽ phát âm thật to chữ cái đó nhé!</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048000" y="2602841"/>
            <a:ext cx="12192000" cy="2438400"/>
          </a:xfrm>
          <a:prstGeom prst="rect">
            <a:avLst/>
          </a:prstGeom>
          <a:noFill/>
        </p:spPr>
        <p:txBody>
          <a:bodyPr wrap="square" lIns="91440" tIns="45720" rIns="91440" bIns="45720">
            <a:prstTxWarp prst="textArchUp">
              <a:avLst/>
            </a:prstTxWarp>
            <a:spAutoFit/>
          </a:bodyPr>
          <a:lstStyle/>
          <a:p>
            <a:pPr algn="ctr"/>
            <a:r>
              <a:rPr lang="en-US" sz="5400" dirty="0" err="1">
                <a:ln w="0"/>
                <a:solidFill>
                  <a:srgbClr val="002060"/>
                </a:solidFill>
                <a:effectLst>
                  <a:reflection blurRad="6350" stA="53000" endA="300" endPos="35500" dir="5400000" sy="-90000" algn="bl" rotWithShape="0"/>
                </a:effectLst>
                <a:latin typeface=".VnAvant" panose="020B7200000000000000" pitchFamily="34" charset="0"/>
              </a:rPr>
              <a:t>Trß</a:t>
            </a:r>
            <a:r>
              <a:rPr lang="en-US" sz="5400" dirty="0">
                <a:ln w="0"/>
                <a:solidFill>
                  <a:srgbClr val="002060"/>
                </a:solidFill>
                <a:effectLst>
                  <a:reflection blurRad="6350" stA="53000" endA="300" endPos="35500" dir="5400000" sy="-90000" algn="bl" rotWithShape="0"/>
                </a:effectLst>
                <a:latin typeface=".VnAvant" panose="020B7200000000000000" pitchFamily="34" charset="0"/>
              </a:rPr>
              <a:t> </a:t>
            </a:r>
            <a:r>
              <a:rPr lang="en-US" sz="5400" dirty="0" err="1">
                <a:ln w="0"/>
                <a:solidFill>
                  <a:srgbClr val="002060"/>
                </a:solidFill>
                <a:effectLst>
                  <a:reflection blurRad="6350" stA="53000" endA="300" endPos="35500" dir="5400000" sy="-90000" algn="bl" rotWithShape="0"/>
                </a:effectLst>
                <a:latin typeface=".VnAvant" panose="020B7200000000000000" pitchFamily="34" charset="0"/>
              </a:rPr>
              <a:t>ch¬I</a:t>
            </a:r>
            <a:r>
              <a:rPr lang="en-US" sz="5400" dirty="0">
                <a:ln w="0"/>
                <a:solidFill>
                  <a:srgbClr val="002060"/>
                </a:solidFill>
                <a:effectLst>
                  <a:reflection blurRad="6350" stA="53000" endA="300" endPos="35500" dir="5400000" sy="-90000" algn="bl" rotWithShape="0"/>
                </a:effectLst>
                <a:latin typeface=".VnAvant" panose="020B7200000000000000" pitchFamily="34" charset="0"/>
              </a:rPr>
              <a:t> 1</a:t>
            </a:r>
          </a:p>
        </p:txBody>
      </p:sp>
      <p:sp>
        <p:nvSpPr>
          <p:cNvPr id="6" name="Rectangle 5"/>
          <p:cNvSpPr/>
          <p:nvPr/>
        </p:nvSpPr>
        <p:spPr>
          <a:xfrm>
            <a:off x="4114800" y="3390900"/>
            <a:ext cx="8228901" cy="4271665"/>
          </a:xfrm>
          <a:prstGeom prst="rect">
            <a:avLst/>
          </a:prstGeom>
          <a:noFill/>
        </p:spPr>
        <p:txBody>
          <a:bodyPr wrap="none" lIns="91440" tIns="45720" rIns="91440" bIns="45720">
            <a:prstTxWarp prst="textArchUp">
              <a:avLst/>
            </a:prstTxWarp>
            <a:spAutoFit/>
          </a:bodyPr>
          <a:lstStyle/>
          <a:p>
            <a:pPr algn="ctr"/>
            <a:r>
              <a:rPr lang="en-US" sz="13800" dirty="0" err="1">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Vui</a:t>
            </a:r>
            <a:r>
              <a:rPr lang="en-US" sz="13800" dirty="0">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13800" dirty="0" err="1">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cùng</a:t>
            </a:r>
            <a:r>
              <a:rPr lang="en-US" sz="13800" dirty="0">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13800" dirty="0" err="1">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xúc</a:t>
            </a:r>
            <a:r>
              <a:rPr lang="en-US" sz="13800" dirty="0">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13800" dirty="0" err="1">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xắc</a:t>
            </a:r>
            <a:endParaRPr lang="en-US" sz="13800" dirty="0">
              <a:ln w="0">
                <a:solidFill>
                  <a:srgbClr val="0070C0"/>
                </a:solidFill>
              </a:ln>
              <a:solidFill>
                <a:srgbClr val="0070C0"/>
              </a:solidFill>
              <a:effectLst>
                <a:outerShdw blurRad="38100" dist="25400" dir="5400000" algn="ctr" rotWithShape="0">
                  <a:srgbClr val="6E747A">
                    <a:alpha val="43000"/>
                  </a:srgbClr>
                </a:outerShdw>
              </a:effectLst>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6213" y="5724576"/>
            <a:ext cx="3048000" cy="3048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600" y="6852735"/>
            <a:ext cx="3067050" cy="3067050"/>
          </a:xfrm>
          <a:prstGeom prst="rect">
            <a:avLst/>
          </a:prstGeom>
        </p:spPr>
      </p:pic>
      <p:pic>
        <p:nvPicPr>
          <p:cNvPr id="9" name="Picture 2" descr="Xúc xắc xí ngầu vải (chấ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448713" y="7248576"/>
            <a:ext cx="3730625" cy="3730626"/>
          </a:xfrm>
          <a:prstGeom prst="rect">
            <a:avLst/>
          </a:prstGeom>
          <a:noFill/>
          <a:extLst>
            <a:ext uri="{909E8E84-426E-40DD-AFC4-6F175D3DCCD1}">
              <a14:hiddenFill xmlns:a14="http://schemas.microsoft.com/office/drawing/2010/main">
                <a:solidFill>
                  <a:srgbClr val="FFFFFF"/>
                </a:solidFill>
              </a14:hiddenFill>
            </a:ext>
          </a:extLst>
        </p:spPr>
      </p:pic>
      <p:pic>
        <p:nvPicPr>
          <p:cNvPr id="2" name="nhac trò chơi xúc xắc">
            <a:hlinkClick r:id="" action="ppaction://media"/>
          </p:cNvPr>
          <p:cNvPicPr/>
          <p:nvPr>
            <a:audioFile r:link="rId1"/>
            <p:extLst>
              <p:ext uri="{DAA4B4D4-6D71-4841-9C94-3DE7FCFB9230}">
                <p14:media xmlns:p14="http://schemas.microsoft.com/office/powerpoint/2010/main" r:embed="rId2">
                  <p14:trim end="604890"/>
                </p14:media>
              </p:ext>
            </p:extLst>
          </p:nvPr>
        </p:nvPicPr>
        <p:blipFill>
          <a:blip r:embed="rId9"/>
          <a:stretch>
            <a:fillRect/>
          </a:stretch>
        </p:blipFill>
        <p:spPr>
          <a:xfrm>
            <a:off x="15773400" y="941070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01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p:cTn id="7" fill="hold" display="1">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048000" y="2602841"/>
            <a:ext cx="12192000" cy="2438400"/>
          </a:xfrm>
          <a:prstGeom prst="rect">
            <a:avLst/>
          </a:prstGeom>
          <a:noFill/>
        </p:spPr>
        <p:txBody>
          <a:bodyPr wrap="square" lIns="91440" tIns="45720" rIns="91440" bIns="45720">
            <a:prstTxWarp prst="textArchUp">
              <a:avLst/>
            </a:prstTxWarp>
            <a:spAutoFit/>
          </a:bodyPr>
          <a:lstStyle/>
          <a:p>
            <a:pPr algn="ctr"/>
            <a:r>
              <a:rPr lang="en-US" sz="5400" dirty="0" err="1">
                <a:ln w="0"/>
                <a:solidFill>
                  <a:srgbClr val="002060"/>
                </a:solidFill>
                <a:effectLst>
                  <a:reflection blurRad="6350" stA="53000" endA="300" endPos="35500" dir="5400000" sy="-90000" algn="bl" rotWithShape="0"/>
                </a:effectLst>
                <a:latin typeface=".VnAvant" panose="020B7200000000000000" pitchFamily="34" charset="0"/>
              </a:rPr>
              <a:t>Trß</a:t>
            </a:r>
            <a:r>
              <a:rPr lang="en-US" sz="5400" dirty="0">
                <a:ln w="0"/>
                <a:solidFill>
                  <a:srgbClr val="002060"/>
                </a:solidFill>
                <a:effectLst>
                  <a:reflection blurRad="6350" stA="53000" endA="300" endPos="35500" dir="5400000" sy="-90000" algn="bl" rotWithShape="0"/>
                </a:effectLst>
                <a:latin typeface=".VnAvant" panose="020B7200000000000000" pitchFamily="34" charset="0"/>
              </a:rPr>
              <a:t> </a:t>
            </a:r>
            <a:r>
              <a:rPr lang="en-US" sz="5400" dirty="0" err="1">
                <a:ln w="0"/>
                <a:solidFill>
                  <a:srgbClr val="002060"/>
                </a:solidFill>
                <a:effectLst>
                  <a:reflection blurRad="6350" stA="53000" endA="300" endPos="35500" dir="5400000" sy="-90000" algn="bl" rotWithShape="0"/>
                </a:effectLst>
                <a:latin typeface=".VnAvant" panose="020B7200000000000000" pitchFamily="34" charset="0"/>
              </a:rPr>
              <a:t>ch¬I</a:t>
            </a:r>
            <a:r>
              <a:rPr lang="en-US" sz="5400" dirty="0">
                <a:ln w="0"/>
                <a:solidFill>
                  <a:srgbClr val="002060"/>
                </a:solidFill>
                <a:effectLst>
                  <a:reflection blurRad="6350" stA="53000" endA="300" endPos="35500" dir="5400000" sy="-90000" algn="bl" rotWithShape="0"/>
                </a:effectLst>
                <a:latin typeface=".VnAvant" panose="020B7200000000000000" pitchFamily="34" charset="0"/>
              </a:rPr>
              <a:t> 1</a:t>
            </a:r>
          </a:p>
        </p:txBody>
      </p:sp>
      <p:sp>
        <p:nvSpPr>
          <p:cNvPr id="6" name="Rectangle 5"/>
          <p:cNvSpPr/>
          <p:nvPr/>
        </p:nvSpPr>
        <p:spPr>
          <a:xfrm>
            <a:off x="4114800" y="3390900"/>
            <a:ext cx="8228901" cy="4271665"/>
          </a:xfrm>
          <a:prstGeom prst="rect">
            <a:avLst/>
          </a:prstGeom>
          <a:noFill/>
        </p:spPr>
        <p:txBody>
          <a:bodyPr wrap="none" lIns="91440" tIns="45720" rIns="91440" bIns="45720">
            <a:prstTxWarp prst="textArchUp">
              <a:avLst/>
            </a:prstTxWarp>
            <a:spAutoFit/>
          </a:bodyPr>
          <a:lstStyle/>
          <a:p>
            <a:pPr algn="ctr"/>
            <a:r>
              <a:rPr lang="en-US" sz="13800" dirty="0" err="1">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Vui</a:t>
            </a:r>
            <a:r>
              <a:rPr lang="en-US" sz="13800" dirty="0">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13800" dirty="0" err="1">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cùng</a:t>
            </a:r>
            <a:r>
              <a:rPr lang="en-US" sz="13800" dirty="0">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13800" dirty="0" err="1">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xúc</a:t>
            </a:r>
            <a:r>
              <a:rPr lang="en-US" sz="13800" dirty="0">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13800" dirty="0" err="1">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xắc</a:t>
            </a:r>
            <a:endParaRPr lang="en-US" sz="13800" dirty="0">
              <a:ln w="0">
                <a:solidFill>
                  <a:srgbClr val="0070C0"/>
                </a:solidFill>
              </a:ln>
              <a:solidFill>
                <a:srgbClr val="0070C0"/>
              </a:solidFill>
              <a:effectLst>
                <a:outerShdw blurRad="38100" dist="25400" dir="5400000" algn="ctr" rotWithShape="0">
                  <a:srgbClr val="6E747A">
                    <a:alpha val="43000"/>
                  </a:srgbClr>
                </a:outerShdw>
              </a:effectLst>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6213" y="5724576"/>
            <a:ext cx="3048000" cy="3048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600" y="6852735"/>
            <a:ext cx="3067050" cy="3067050"/>
          </a:xfrm>
          <a:prstGeom prst="rect">
            <a:avLst/>
          </a:prstGeom>
        </p:spPr>
      </p:pic>
      <p:pic>
        <p:nvPicPr>
          <p:cNvPr id="9" name="Picture 2" descr="Xúc xắc xí ngầu vải (chấ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448713" y="7248576"/>
            <a:ext cx="3730625" cy="3730626"/>
          </a:xfrm>
          <a:prstGeom prst="rect">
            <a:avLst/>
          </a:prstGeom>
          <a:noFill/>
          <a:extLst>
            <a:ext uri="{909E8E84-426E-40DD-AFC4-6F175D3DCCD1}">
              <a14:hiddenFill xmlns:a14="http://schemas.microsoft.com/office/drawing/2010/main">
                <a:solidFill>
                  <a:srgbClr val="FFFFFF"/>
                </a:solidFill>
              </a14:hiddenFill>
            </a:ext>
          </a:extLst>
        </p:spPr>
      </p:pic>
      <p:pic>
        <p:nvPicPr>
          <p:cNvPr id="2" name="nhạc như hoa mùa xuân">
            <a:hlinkClick r:id="" action="ppaction://media"/>
          </p:cNvPr>
          <p:cNvPicPr/>
          <p:nvPr>
            <a:audioFile r:link="rId1"/>
            <p:extLst>
              <p:ext uri="{DAA4B4D4-6D71-4841-9C94-3DE7FCFB9230}">
                <p14:media xmlns:p14="http://schemas.microsoft.com/office/powerpoint/2010/main" r:embed="rId2">
                  <p14:trim end="3855"/>
                </p14:media>
              </p:ext>
            </p:extLst>
          </p:nvPr>
        </p:nvPicPr>
        <p:blipFill>
          <a:blip r:embed="rId9"/>
          <a:stretch>
            <a:fillRect/>
          </a:stretch>
        </p:blipFill>
        <p:spPr>
          <a:xfrm>
            <a:off x="15773400" y="9105900"/>
            <a:ext cx="73977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0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048000" y="2602841"/>
            <a:ext cx="12192000" cy="2438400"/>
          </a:xfrm>
          <a:prstGeom prst="rect">
            <a:avLst/>
          </a:prstGeom>
          <a:noFill/>
        </p:spPr>
        <p:txBody>
          <a:bodyPr wrap="square" lIns="91440" tIns="45720" rIns="91440" bIns="45720">
            <a:prstTxWarp prst="textArchUp">
              <a:avLst/>
            </a:prstTxWarp>
            <a:spAutoFit/>
          </a:bodyPr>
          <a:lstStyle/>
          <a:p>
            <a:pPr algn="ctr"/>
            <a:r>
              <a:rPr lang="en-US" sz="5400" dirty="0" err="1">
                <a:ln w="0"/>
                <a:solidFill>
                  <a:srgbClr val="002060"/>
                </a:solidFill>
                <a:effectLst>
                  <a:reflection blurRad="6350" stA="53000" endA="300" endPos="35500" dir="5400000" sy="-90000" algn="bl" rotWithShape="0"/>
                </a:effectLst>
                <a:latin typeface=".VnAvant" panose="020B7200000000000000" pitchFamily="34" charset="0"/>
              </a:rPr>
              <a:t>Trß</a:t>
            </a:r>
            <a:r>
              <a:rPr lang="en-US" sz="5400" dirty="0">
                <a:ln w="0"/>
                <a:solidFill>
                  <a:srgbClr val="002060"/>
                </a:solidFill>
                <a:effectLst>
                  <a:reflection blurRad="6350" stA="53000" endA="300" endPos="35500" dir="5400000" sy="-90000" algn="bl" rotWithShape="0"/>
                </a:effectLst>
                <a:latin typeface=".VnAvant" panose="020B7200000000000000" pitchFamily="34" charset="0"/>
              </a:rPr>
              <a:t> </a:t>
            </a:r>
            <a:r>
              <a:rPr lang="en-US" sz="5400" dirty="0" err="1">
                <a:ln w="0"/>
                <a:solidFill>
                  <a:srgbClr val="002060"/>
                </a:solidFill>
                <a:effectLst>
                  <a:reflection blurRad="6350" stA="53000" endA="300" endPos="35500" dir="5400000" sy="-90000" algn="bl" rotWithShape="0"/>
                </a:effectLst>
                <a:latin typeface=".VnAvant" panose="020B7200000000000000" pitchFamily="34" charset="0"/>
              </a:rPr>
              <a:t>ch¬I</a:t>
            </a:r>
            <a:r>
              <a:rPr lang="en-US" sz="5400" dirty="0">
                <a:ln w="0"/>
                <a:solidFill>
                  <a:srgbClr val="002060"/>
                </a:solidFill>
                <a:effectLst>
                  <a:reflection blurRad="6350" stA="53000" endA="300" endPos="35500" dir="5400000" sy="-90000" algn="bl" rotWithShape="0"/>
                </a:effectLst>
                <a:latin typeface=".VnAvant" panose="020B7200000000000000" pitchFamily="34" charset="0"/>
              </a:rPr>
              <a:t> 1</a:t>
            </a:r>
          </a:p>
        </p:txBody>
      </p:sp>
      <p:sp>
        <p:nvSpPr>
          <p:cNvPr id="6" name="Rectangle 5"/>
          <p:cNvSpPr/>
          <p:nvPr/>
        </p:nvSpPr>
        <p:spPr>
          <a:xfrm>
            <a:off x="4114800" y="3390900"/>
            <a:ext cx="8228901" cy="4271665"/>
          </a:xfrm>
          <a:prstGeom prst="rect">
            <a:avLst/>
          </a:prstGeom>
          <a:noFill/>
        </p:spPr>
        <p:txBody>
          <a:bodyPr wrap="none" lIns="91440" tIns="45720" rIns="91440" bIns="45720">
            <a:prstTxWarp prst="textArchUp">
              <a:avLst/>
            </a:prstTxWarp>
            <a:spAutoFit/>
          </a:bodyPr>
          <a:lstStyle/>
          <a:p>
            <a:pPr algn="ctr"/>
            <a:r>
              <a:rPr lang="en-US" sz="13800" dirty="0" err="1">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Vui</a:t>
            </a:r>
            <a:r>
              <a:rPr lang="en-US" sz="13800" dirty="0">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13800" dirty="0" err="1">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cùng</a:t>
            </a:r>
            <a:r>
              <a:rPr lang="en-US" sz="13800" dirty="0">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13800" dirty="0" err="1">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xúc</a:t>
            </a:r>
            <a:r>
              <a:rPr lang="en-US" sz="13800" dirty="0">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13800" dirty="0" err="1">
                <a:ln w="0">
                  <a:solidFill>
                    <a:srgbClr val="0070C0"/>
                  </a:solidFill>
                </a:ln>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xắc</a:t>
            </a:r>
            <a:endParaRPr lang="en-US" sz="13800" dirty="0">
              <a:ln w="0">
                <a:solidFill>
                  <a:srgbClr val="0070C0"/>
                </a:solidFill>
              </a:ln>
              <a:solidFill>
                <a:srgbClr val="0070C0"/>
              </a:solidFill>
              <a:effectLst>
                <a:outerShdw blurRad="38100" dist="25400" dir="5400000" algn="ctr" rotWithShape="0">
                  <a:srgbClr val="6E747A">
                    <a:alpha val="43000"/>
                  </a:srgbClr>
                </a:outerShdw>
              </a:effectLst>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6213" y="5724576"/>
            <a:ext cx="3048000" cy="3048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600" y="6852735"/>
            <a:ext cx="3067050" cy="3067050"/>
          </a:xfrm>
          <a:prstGeom prst="rect">
            <a:avLst/>
          </a:prstGeom>
        </p:spPr>
      </p:pic>
      <p:pic>
        <p:nvPicPr>
          <p:cNvPr id="9" name="Picture 2" descr="Xúc xắc xí ngầu vải (chấ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448713" y="7248576"/>
            <a:ext cx="3730625" cy="3730626"/>
          </a:xfrm>
          <a:prstGeom prst="rect">
            <a:avLst/>
          </a:prstGeom>
          <a:noFill/>
          <a:extLst>
            <a:ext uri="{909E8E84-426E-40DD-AFC4-6F175D3DCCD1}">
              <a14:hiddenFill xmlns:a14="http://schemas.microsoft.com/office/drawing/2010/main">
                <a:solidFill>
                  <a:srgbClr val="FFFFFF"/>
                </a:solidFill>
              </a14:hiddenFill>
            </a:ext>
          </a:extLst>
        </p:spPr>
      </p:pic>
      <p:pic>
        <p:nvPicPr>
          <p:cNvPr id="3" name="nhac  làng lá">
            <a:hlinkClick r:id="" action="ppaction://media"/>
          </p:cNvPr>
          <p:cNvPicPr/>
          <p:nvPr>
            <a:audioFile r:link="rId1"/>
            <p:extLst>
              <p:ext uri="{DAA4B4D4-6D71-4841-9C94-3DE7FCFB9230}">
                <p14:media xmlns:p14="http://schemas.microsoft.com/office/powerpoint/2010/main" r:embed="rId2">
                  <p14:trim end="1204"/>
                </p14:media>
              </p:ext>
            </p:extLst>
          </p:nvPr>
        </p:nvPicPr>
        <p:blipFill>
          <a:blip r:embed="rId9"/>
          <a:stretch>
            <a:fillRect/>
          </a:stretch>
        </p:blipFill>
        <p:spPr>
          <a:xfrm>
            <a:off x="15773400" y="902970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33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p:cTn id="7" fill="hold" display="1">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724400" y="342900"/>
            <a:ext cx="5768584" cy="1569660"/>
          </a:xfrm>
          <a:prstGeom prst="rect">
            <a:avLst/>
          </a:prstGeom>
          <a:noFill/>
        </p:spPr>
        <p:txBody>
          <a:bodyPr wrap="square" lIns="91440" tIns="45720" rIns="91440" bIns="45720">
            <a:prstTxWarp prst="textArchU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err="1">
                <a:solidFill>
                  <a:srgbClr val="00B050"/>
                </a:solidFill>
                <a:latin typeface="Times New Roman" panose="02020603050405020304" pitchFamily="18" charset="0"/>
                <a:cs typeface="Times New Roman" panose="02020603050405020304" pitchFamily="18" charset="0"/>
              </a:rPr>
              <a:t>Trò</a:t>
            </a:r>
            <a:r>
              <a:rPr lang="en-US" sz="9600" b="1" dirty="0">
                <a:solidFill>
                  <a:srgbClr val="00B050"/>
                </a:solidFill>
                <a:latin typeface="Times New Roman" panose="02020603050405020304" pitchFamily="18" charset="0"/>
                <a:cs typeface="Times New Roman" panose="02020603050405020304" pitchFamily="18" charset="0"/>
              </a:rPr>
              <a:t> </a:t>
            </a:r>
            <a:r>
              <a:rPr lang="en-US" sz="9600" b="1" dirty="0" err="1">
                <a:solidFill>
                  <a:srgbClr val="00B050"/>
                </a:solidFill>
                <a:latin typeface="Times New Roman" panose="02020603050405020304" pitchFamily="18" charset="0"/>
                <a:cs typeface="Times New Roman" panose="02020603050405020304" pitchFamily="18" charset="0"/>
              </a:rPr>
              <a:t>chơi</a:t>
            </a:r>
            <a:r>
              <a:rPr lang="en-US" sz="9600" b="1" dirty="0">
                <a:solidFill>
                  <a:srgbClr val="00B050"/>
                </a:solidFill>
                <a:latin typeface="Times New Roman" panose="02020603050405020304" pitchFamily="18" charset="0"/>
                <a:cs typeface="Times New Roman" panose="02020603050405020304" pitchFamily="18" charset="0"/>
              </a:rPr>
              <a:t> 2</a:t>
            </a:r>
          </a:p>
        </p:txBody>
      </p:sp>
      <p:sp>
        <p:nvSpPr>
          <p:cNvPr id="4" name="TextBox 3"/>
          <p:cNvSpPr txBox="1"/>
          <p:nvPr/>
        </p:nvSpPr>
        <p:spPr>
          <a:xfrm>
            <a:off x="2667000" y="800100"/>
            <a:ext cx="11201400" cy="2590800"/>
          </a:xfrm>
          <a:prstGeom prst="rect">
            <a:avLst/>
          </a:prstGeom>
          <a:noFill/>
        </p:spPr>
        <p:txBody>
          <a:bodyPr wrap="square" rtlCol="0">
            <a:prstTxWarp prst="textCanUp">
              <a:avLst/>
            </a:prstTxWarp>
            <a:spAutoFit/>
            <a:scene3d>
              <a:camera prst="orthographicFront"/>
              <a:lightRig rig="soft" dir="t">
                <a:rot lat="0" lon="0" rev="15600000"/>
              </a:lightRig>
            </a:scene3d>
            <a:sp3d extrusionH="57150" prstMaterial="softEdge">
              <a:bevelT w="25400" h="38100"/>
            </a:sp3d>
          </a:bodyPr>
          <a:lstStyle/>
          <a:p>
            <a:r>
              <a:rPr lang="en-US" sz="9600" b="1" dirty="0" err="1">
                <a:solidFill>
                  <a:schemeClr val="accent4"/>
                </a:solidFill>
                <a:latin typeface="Times New Roman" panose="02020603050405020304" pitchFamily="18" charset="0"/>
                <a:cs typeface="Times New Roman" panose="02020603050405020304" pitchFamily="18" charset="0"/>
              </a:rPr>
              <a:t>Nét</a:t>
            </a:r>
            <a:r>
              <a:rPr lang="en-US" sz="9600" b="1" dirty="0">
                <a:solidFill>
                  <a:schemeClr val="accent4"/>
                </a:solidFill>
                <a:latin typeface="Times New Roman" panose="02020603050405020304" pitchFamily="18" charset="0"/>
                <a:cs typeface="Times New Roman" panose="02020603050405020304" pitchFamily="18" charset="0"/>
              </a:rPr>
              <a:t> </a:t>
            </a:r>
            <a:r>
              <a:rPr lang="en-US" sz="9600" b="1" dirty="0" err="1">
                <a:solidFill>
                  <a:schemeClr val="accent4"/>
                </a:solidFill>
                <a:latin typeface="Times New Roman" panose="02020603050405020304" pitchFamily="18" charset="0"/>
                <a:cs typeface="Times New Roman" panose="02020603050405020304" pitchFamily="18" charset="0"/>
              </a:rPr>
              <a:t>chữ</a:t>
            </a:r>
            <a:r>
              <a:rPr lang="en-US" sz="9600" b="1" dirty="0">
                <a:solidFill>
                  <a:schemeClr val="accent4"/>
                </a:solidFill>
                <a:latin typeface="Times New Roman" panose="02020603050405020304" pitchFamily="18" charset="0"/>
                <a:cs typeface="Times New Roman" panose="02020603050405020304" pitchFamily="18" charset="0"/>
              </a:rPr>
              <a:t> </a:t>
            </a:r>
            <a:r>
              <a:rPr lang="en-US" sz="9600" b="1" dirty="0" err="1">
                <a:solidFill>
                  <a:schemeClr val="accent4"/>
                </a:solidFill>
                <a:latin typeface="Times New Roman" panose="02020603050405020304" pitchFamily="18" charset="0"/>
                <a:cs typeface="Times New Roman" panose="02020603050405020304" pitchFamily="18" charset="0"/>
              </a:rPr>
              <a:t>đầu</a:t>
            </a:r>
            <a:r>
              <a:rPr lang="en-US" sz="9600" b="1" dirty="0">
                <a:solidFill>
                  <a:schemeClr val="accent4"/>
                </a:solidFill>
                <a:latin typeface="Times New Roman" panose="02020603050405020304" pitchFamily="18" charset="0"/>
                <a:cs typeface="Times New Roman" panose="02020603050405020304" pitchFamily="18" charset="0"/>
              </a:rPr>
              <a:t> </a:t>
            </a:r>
            <a:r>
              <a:rPr lang="en-US" sz="9600" b="1" dirty="0" err="1">
                <a:solidFill>
                  <a:schemeClr val="accent4"/>
                </a:solidFill>
                <a:latin typeface="Times New Roman" panose="02020603050405020304" pitchFamily="18" charset="0"/>
                <a:cs typeface="Times New Roman" panose="02020603050405020304" pitchFamily="18" charset="0"/>
              </a:rPr>
              <a:t>xuân</a:t>
            </a:r>
            <a:endParaRPr lang="en-US" sz="9600" b="1" dirty="0">
              <a:solidFill>
                <a:schemeClr val="accent4"/>
              </a:solidFill>
              <a:latin typeface="Times New Roman" panose="02020603050405020304" pitchFamily="18" charset="0"/>
              <a:cs typeface="Times New Roman" panose="02020603050405020304" pitchFamily="18" charset="0"/>
            </a:endParaRPr>
          </a:p>
        </p:txBody>
      </p:sp>
      <p:pic>
        <p:nvPicPr>
          <p:cNvPr id="1026" name="Picture 2" descr="Hình ảnh vẽ ông đồ"/>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786880"/>
            <a:ext cx="3343275" cy="3343275"/>
          </a:xfrm>
          <a:prstGeom prst="rect">
            <a:avLst/>
          </a:prstGeom>
          <a:noFill/>
          <a:extLst>
            <a:ext uri="{909E8E84-426E-40DD-AFC4-6F175D3DCCD1}">
              <a14:hiddenFill xmlns:a14="http://schemas.microsoft.com/office/drawing/2010/main">
                <a:solidFill>
                  <a:srgbClr val="FFFFFF"/>
                </a:solidFill>
              </a14:hiddenFill>
            </a:ext>
          </a:extLst>
        </p:spPr>
      </p:pic>
      <p:sp>
        <p:nvSpPr>
          <p:cNvPr id="100" name="Text Box 99"/>
          <p:cNvSpPr txBox="1"/>
          <p:nvPr/>
        </p:nvSpPr>
        <p:spPr>
          <a:xfrm>
            <a:off x="1066800" y="3619500"/>
            <a:ext cx="16271875" cy="3204845"/>
          </a:xfrm>
          <a:prstGeom prst="rect">
            <a:avLst/>
          </a:prstGeom>
          <a:noFill/>
          <a:ln w="9525">
            <a:noFill/>
          </a:ln>
        </p:spPr>
        <p:txBody>
          <a:bodyPr wrap="square">
            <a:noAutofit/>
          </a:bodyPr>
          <a:lstStyle/>
          <a:p>
            <a:pPr indent="0"/>
            <a:r>
              <a:rPr lang="en-US" sz="3600" b="0">
                <a:solidFill>
                  <a:srgbClr val="FF0000"/>
                </a:solidFill>
                <a:latin typeface="Times New Roman" panose="02020603050405020304" pitchFamily="18" charset="0"/>
              </a:rPr>
              <a:t>Cách chơi: </a:t>
            </a:r>
          </a:p>
          <a:p>
            <a:pPr indent="0"/>
            <a:r>
              <a:rPr lang="en-US" sz="4000" b="1">
                <a:solidFill>
                  <a:srgbClr val="002060"/>
                </a:solidFill>
                <a:latin typeface="Times New Roman" panose="02020603050405020304" pitchFamily="18" charset="0"/>
              </a:rPr>
              <a:t>Cách chơi: Các con về nhóm chơi, sử dụng bút để viết, tô  đồ chữ  hay sử dụng các nguyên vật liệu khác để tạo thành chữ cái g,y và sau đó chúng mình sẽ mang sản phẩm lên trang trí cho lễ hội thêm đẹp nhé!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114800" y="1790700"/>
            <a:ext cx="5768584" cy="1569660"/>
          </a:xfrm>
          <a:prstGeom prst="rect">
            <a:avLst/>
          </a:prstGeom>
          <a:noFill/>
        </p:spPr>
        <p:txBody>
          <a:bodyPr wrap="square" lIns="91440" tIns="45720" rIns="91440" bIns="45720">
            <a:prstTxWarp prst="textArchU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err="1">
                <a:solidFill>
                  <a:srgbClr val="00B050"/>
                </a:solidFill>
                <a:latin typeface="Times New Roman" panose="02020603050405020304" pitchFamily="18" charset="0"/>
                <a:cs typeface="Times New Roman" panose="02020603050405020304" pitchFamily="18" charset="0"/>
              </a:rPr>
              <a:t>Trò</a:t>
            </a:r>
            <a:r>
              <a:rPr lang="en-US" sz="9600" b="1" dirty="0">
                <a:solidFill>
                  <a:srgbClr val="00B050"/>
                </a:solidFill>
                <a:latin typeface="Times New Roman" panose="02020603050405020304" pitchFamily="18" charset="0"/>
                <a:cs typeface="Times New Roman" panose="02020603050405020304" pitchFamily="18" charset="0"/>
              </a:rPr>
              <a:t> </a:t>
            </a:r>
            <a:r>
              <a:rPr lang="en-US" sz="9600" b="1" dirty="0" err="1">
                <a:solidFill>
                  <a:srgbClr val="00B050"/>
                </a:solidFill>
                <a:latin typeface="Times New Roman" panose="02020603050405020304" pitchFamily="18" charset="0"/>
                <a:cs typeface="Times New Roman" panose="02020603050405020304" pitchFamily="18" charset="0"/>
              </a:rPr>
              <a:t>chơi</a:t>
            </a:r>
            <a:r>
              <a:rPr lang="en-US" sz="9600" b="1" dirty="0">
                <a:solidFill>
                  <a:srgbClr val="00B050"/>
                </a:solidFill>
                <a:latin typeface="Times New Roman" panose="02020603050405020304" pitchFamily="18" charset="0"/>
                <a:cs typeface="Times New Roman" panose="02020603050405020304" pitchFamily="18" charset="0"/>
              </a:rPr>
              <a:t> 2</a:t>
            </a:r>
          </a:p>
        </p:txBody>
      </p:sp>
      <p:sp>
        <p:nvSpPr>
          <p:cNvPr id="4" name="TextBox 3"/>
          <p:cNvSpPr txBox="1"/>
          <p:nvPr/>
        </p:nvSpPr>
        <p:spPr>
          <a:xfrm>
            <a:off x="3276600" y="2247900"/>
            <a:ext cx="11201400" cy="2590800"/>
          </a:xfrm>
          <a:prstGeom prst="rect">
            <a:avLst/>
          </a:prstGeom>
          <a:noFill/>
        </p:spPr>
        <p:txBody>
          <a:bodyPr wrap="square" rtlCol="0">
            <a:prstTxWarp prst="textCanUp">
              <a:avLst/>
            </a:prstTxWarp>
            <a:spAutoFit/>
            <a:scene3d>
              <a:camera prst="orthographicFront"/>
              <a:lightRig rig="soft" dir="t">
                <a:rot lat="0" lon="0" rev="15600000"/>
              </a:lightRig>
            </a:scene3d>
            <a:sp3d extrusionH="57150" prstMaterial="softEdge">
              <a:bevelT w="25400" h="38100"/>
            </a:sp3d>
          </a:bodyPr>
          <a:lstStyle/>
          <a:p>
            <a:r>
              <a:rPr lang="en-US" sz="9600" b="1" dirty="0" err="1">
                <a:solidFill>
                  <a:schemeClr val="accent4"/>
                </a:solidFill>
                <a:latin typeface="Times New Roman" panose="02020603050405020304" pitchFamily="18" charset="0"/>
                <a:cs typeface="Times New Roman" panose="02020603050405020304" pitchFamily="18" charset="0"/>
              </a:rPr>
              <a:t>Nét</a:t>
            </a:r>
            <a:r>
              <a:rPr lang="en-US" sz="9600" b="1" dirty="0">
                <a:solidFill>
                  <a:schemeClr val="accent4"/>
                </a:solidFill>
                <a:latin typeface="Times New Roman" panose="02020603050405020304" pitchFamily="18" charset="0"/>
                <a:cs typeface="Times New Roman" panose="02020603050405020304" pitchFamily="18" charset="0"/>
              </a:rPr>
              <a:t> </a:t>
            </a:r>
            <a:r>
              <a:rPr lang="en-US" sz="9600" b="1" dirty="0" err="1">
                <a:solidFill>
                  <a:schemeClr val="accent4"/>
                </a:solidFill>
                <a:latin typeface="Times New Roman" panose="02020603050405020304" pitchFamily="18" charset="0"/>
                <a:cs typeface="Times New Roman" panose="02020603050405020304" pitchFamily="18" charset="0"/>
              </a:rPr>
              <a:t>chữ</a:t>
            </a:r>
            <a:r>
              <a:rPr lang="en-US" sz="9600" b="1" dirty="0">
                <a:solidFill>
                  <a:schemeClr val="accent4"/>
                </a:solidFill>
                <a:latin typeface="Times New Roman" panose="02020603050405020304" pitchFamily="18" charset="0"/>
                <a:cs typeface="Times New Roman" panose="02020603050405020304" pitchFamily="18" charset="0"/>
              </a:rPr>
              <a:t> </a:t>
            </a:r>
            <a:r>
              <a:rPr lang="en-US" sz="9600" b="1" dirty="0" err="1">
                <a:solidFill>
                  <a:schemeClr val="accent4"/>
                </a:solidFill>
                <a:latin typeface="Times New Roman" panose="02020603050405020304" pitchFamily="18" charset="0"/>
                <a:cs typeface="Times New Roman" panose="02020603050405020304" pitchFamily="18" charset="0"/>
              </a:rPr>
              <a:t>đầu</a:t>
            </a:r>
            <a:r>
              <a:rPr lang="en-US" sz="9600" b="1" dirty="0">
                <a:solidFill>
                  <a:schemeClr val="accent4"/>
                </a:solidFill>
                <a:latin typeface="Times New Roman" panose="02020603050405020304" pitchFamily="18" charset="0"/>
                <a:cs typeface="Times New Roman" panose="02020603050405020304" pitchFamily="18" charset="0"/>
              </a:rPr>
              <a:t> </a:t>
            </a:r>
            <a:r>
              <a:rPr lang="en-US" sz="9600" b="1" dirty="0" err="1">
                <a:solidFill>
                  <a:schemeClr val="accent4"/>
                </a:solidFill>
                <a:latin typeface="Times New Roman" panose="02020603050405020304" pitchFamily="18" charset="0"/>
                <a:cs typeface="Times New Roman" panose="02020603050405020304" pitchFamily="18" charset="0"/>
              </a:rPr>
              <a:t>xuân</a:t>
            </a:r>
            <a:endParaRPr lang="en-US" sz="9600" b="1" dirty="0">
              <a:solidFill>
                <a:schemeClr val="accent4"/>
              </a:solidFill>
              <a:latin typeface="Times New Roman" panose="02020603050405020304" pitchFamily="18" charset="0"/>
              <a:cs typeface="Times New Roman" panose="02020603050405020304" pitchFamily="18" charset="0"/>
            </a:endParaRPr>
          </a:p>
        </p:txBody>
      </p:sp>
      <p:pic>
        <p:nvPicPr>
          <p:cNvPr id="1026" name="Picture 2" descr="Hình ảnh vẽ ông đồ"/>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5905500"/>
            <a:ext cx="4800600" cy="4800601"/>
          </a:xfrm>
          <a:prstGeom prst="rect">
            <a:avLst/>
          </a:prstGeom>
          <a:noFill/>
          <a:extLst>
            <a:ext uri="{909E8E84-426E-40DD-AFC4-6F175D3DCCD1}">
              <a14:hiddenFill xmlns:a14="http://schemas.microsoft.com/office/drawing/2010/main">
                <a:solidFill>
                  <a:srgbClr val="FFFFFF"/>
                </a:solidFill>
              </a14:hiddenFill>
            </a:ext>
          </a:extLst>
        </p:spPr>
      </p:pic>
      <p:pic>
        <p:nvPicPr>
          <p:cNvPr id="5" name="nhạc mxx 2">
            <a:hlinkClick r:id="" action="ppaction://media"/>
          </p:cNvPr>
          <p:cNvPicPr/>
          <p:nvPr>
            <a:audioFile r:link="rId1"/>
            <p:extLst>
              <p:ext uri="{DAA4B4D4-6D71-4841-9C94-3DE7FCFB9230}">
                <p14:media xmlns:p14="http://schemas.microsoft.com/office/powerpoint/2010/main" r:embed="rId2">
                  <p14:trim end="48482"/>
                </p14:media>
              </p:ext>
            </p:extLst>
          </p:nvPr>
        </p:nvPicPr>
        <p:blipFill>
          <a:blip r:embed="rId6"/>
          <a:stretch>
            <a:fillRect/>
          </a:stretch>
        </p:blipFill>
        <p:spPr>
          <a:xfrm>
            <a:off x="15316200" y="941070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175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9000">
                <p:cTn id="7" fill="hold" display="1">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620645" y="2247900"/>
            <a:ext cx="11857355" cy="2766060"/>
          </a:xfrm>
          <a:prstGeom prst="rect">
            <a:avLst/>
          </a:prstGeom>
          <a:noFill/>
        </p:spPr>
        <p:txBody>
          <a:bodyPr wrap="square" rtlCol="0">
            <a:prstTxWarp prst="textCanUp">
              <a:avLst/>
            </a:prstTxWarp>
            <a:noAutofit/>
            <a:scene3d>
              <a:camera prst="orthographicFront"/>
              <a:lightRig rig="soft" dir="t">
                <a:rot lat="0" lon="0" rev="15600000"/>
              </a:lightRig>
            </a:scene3d>
            <a:sp3d extrusionH="57150" prstMaterial="softEdge">
              <a:bevelT w="25400" h="38100"/>
            </a:sp3d>
          </a:bodyPr>
          <a:lstStyle/>
          <a:p>
            <a:r>
              <a:rPr lang="en-US" sz="9600" b="1" dirty="0">
                <a:solidFill>
                  <a:schemeClr val="accent4"/>
                </a:solidFill>
                <a:latin typeface="Times New Roman" panose="02020603050405020304" pitchFamily="18" charset="0"/>
                <a:cs typeface="Times New Roman" panose="02020603050405020304" pitchFamily="18" charset="0"/>
              </a:rPr>
              <a:t>Vui cùng chữ cái g,y</a:t>
            </a:r>
          </a:p>
        </p:txBody>
      </p:sp>
      <p:pic>
        <p:nvPicPr>
          <p:cNvPr id="1026" name="Picture 2" descr="Hình ảnh vẽ ông đồ"/>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5829300"/>
            <a:ext cx="4552315" cy="4552315"/>
          </a:xfrm>
          <a:prstGeom prst="rect">
            <a:avLst/>
          </a:prstGeom>
          <a:noFill/>
          <a:extLst>
            <a:ext uri="{909E8E84-426E-40DD-AFC4-6F175D3DCCD1}">
              <a14:hiddenFill xmlns:a14="http://schemas.microsoft.com/office/drawing/2010/main">
                <a:solidFill>
                  <a:srgbClr val="FFFFFF"/>
                </a:solidFill>
              </a14:hiddenFill>
            </a:ext>
          </a:extLst>
        </p:spPr>
      </p:pic>
      <p:pic>
        <p:nvPicPr>
          <p:cNvPr id="6" name="nhạc mxx 2">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15468600" y="948690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660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724400" y="4305300"/>
            <a:ext cx="8229600" cy="1323439"/>
          </a:xfrm>
          <a:prstGeom prst="rect">
            <a:avLst/>
          </a:prstGeom>
          <a:noFill/>
        </p:spPr>
        <p:txBody>
          <a:bodyPr wrap="square" rtlCol="0">
            <a:prstTxWarp prst="textArchUp">
              <a:avLst/>
            </a:prstTxWarp>
            <a:spAutoFit/>
          </a:bodyPr>
          <a:lstStyle/>
          <a:p>
            <a:r>
              <a:rPr lang="en-US" sz="9600" dirty="0">
                <a:solidFill>
                  <a:srgbClr val="002060"/>
                </a:solidFill>
              </a:rPr>
              <a:t>THANK YOU!</a:t>
            </a:r>
          </a:p>
        </p:txBody>
      </p:sp>
      <p:pic>
        <p:nvPicPr>
          <p:cNvPr id="3" name="Mua-Xuan-Oi-May-Trang">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8834120" y="483362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2000" fill="hold">
                                          <p:stCondLst>
                                            <p:cond delay="0"/>
                                          </p:stCondLst>
                                        </p:cTn>
                                        <p:tgtEl>
                                          <p:spTgt spid="4"/>
                                        </p:tgtEl>
                                        <p:attrNameLst>
                                          <p:attrName>style.visibility</p:attrName>
                                        </p:attrNameLst>
                                      </p:cBhvr>
                                      <p:to>
                                        <p:strVal val="visible"/>
                                      </p:to>
                                    </p:set>
                                    <p:anim calcmode="discrete" valueType="clr">
                                      <p:cBhvr override="childStyle">
                                        <p:cTn id="7" dur="200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2000"/>
                                        <p:tgtEl>
                                          <p:spTgt spid="4"/>
                                        </p:tgtEl>
                                        <p:attrNameLst>
                                          <p:attrName>fillcolor</p:attrName>
                                        </p:attrNameLst>
                                      </p:cBhvr>
                                      <p:tavLst>
                                        <p:tav tm="0">
                                          <p:val>
                                            <p:clrVal>
                                              <a:schemeClr val="accent2"/>
                                            </p:clrVal>
                                          </p:val>
                                        </p:tav>
                                        <p:tav tm="50000">
                                          <p:val>
                                            <p:clrVal>
                                              <a:schemeClr val="hlink"/>
                                            </p:clrVal>
                                          </p:val>
                                        </p:tav>
                                      </p:tavLst>
                                    </p:anim>
                                    <p:set>
                                      <p:cBhvr>
                                        <p:cTn id="9" dur="2000"/>
                                        <p:tgtEl>
                                          <p:spTgt spid="4"/>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additive="base">
                                        <p:cTn id="11" dur="1861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1">
                  <p:stCondLst>
                    <p:cond delay="indefinite"/>
                  </p:stCondLst>
                  <p:endCondLst>
                    <p:cond evt="onStopAudio" delay="0">
                      <p:tgtEl>
                        <p:sldTgt/>
                      </p:tgtEl>
                    </p:cond>
                  </p:endCondLst>
                </p:cTn>
                <p:tgtEl>
                  <p:spTgt spid="3"/>
                </p:tgtEl>
              </p:cMediaNode>
            </p:audio>
          </p:childTnLst>
        </p:cTn>
      </p:par>
    </p:tnLst>
    <p:bldLst>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295400" y="1714500"/>
            <a:ext cx="12204948" cy="6986528"/>
          </a:xfrm>
          <a:prstGeom prst="rect">
            <a:avLst/>
          </a:prstGeom>
        </p:spPr>
        <p:txBody>
          <a:bodyPr wrap="square">
            <a:spAutoFit/>
          </a:bodyPr>
          <a:lstStyle/>
          <a:p>
            <a:pPr marL="685800" lvl="1" eaLnBrk="0" fontAlgn="base" hangingPunct="0">
              <a:spcBef>
                <a:spcPct val="0"/>
              </a:spcBef>
              <a:spcAft>
                <a:spcPct val="0"/>
              </a:spcAft>
            </a:pPr>
            <a:r>
              <a:rPr lang="en-US" altLang="en-US" sz="3200" b="1">
                <a:solidFill>
                  <a:srgbClr val="FF0000"/>
                </a:solidFill>
                <a:latin typeface="Times New Roman" panose="02020603050405020304" pitchFamily="18" charset="0"/>
                <a:cs typeface="Times New Roman" panose="02020603050405020304" pitchFamily="18" charset="0"/>
              </a:rPr>
              <a:t>1. Kiến </a:t>
            </a:r>
            <a:r>
              <a:rPr lang="en-US" altLang="en-US" sz="3200" b="1" dirty="0" err="1">
                <a:solidFill>
                  <a:srgbClr val="FF0000"/>
                </a:solidFill>
                <a:latin typeface="Times New Roman" panose="02020603050405020304" pitchFamily="18" charset="0"/>
                <a:cs typeface="Times New Roman" panose="02020603050405020304" pitchFamily="18" charset="0"/>
              </a:rPr>
              <a:t>thức</a:t>
            </a:r>
            <a:endParaRPr lang="en-US" altLang="en-US" sz="3200" b="1" dirty="0">
              <a:solidFill>
                <a:srgbClr val="FF0000"/>
              </a:solidFill>
              <a:latin typeface="Times New Roman" panose="02020603050405020304" pitchFamily="18" charset="0"/>
              <a:cs typeface="Times New Roman" panose="02020603050405020304" pitchFamily="18" charset="0"/>
            </a:endParaRPr>
          </a:p>
          <a:p>
            <a:pPr marL="685800" lvl="1" eaLnBrk="0" fontAlgn="base" hangingPunct="0">
              <a:spcBef>
                <a:spcPct val="0"/>
              </a:spcBef>
              <a:spcAft>
                <a:spcPct val="0"/>
              </a:spcAft>
            </a:pPr>
            <a:r>
              <a:rPr lang="en-US" sz="3200">
                <a:latin typeface="Times New Roman" panose="02020603050405020304" pitchFamily="18" charset="0"/>
                <a:cs typeface="Times New Roman" panose="02020603050405020304" pitchFamily="18" charset="0"/>
              </a:rPr>
              <a:t>- Trẻ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dirty="0">
                <a:latin typeface="Times New Roman" panose="02020603050405020304" pitchFamily="18" charset="0"/>
                <a:cs typeface="Times New Roman" panose="02020603050405020304" pitchFamily="18" charset="0"/>
              </a:rPr>
              <a:t>  g, y,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dirty="0">
                <a:latin typeface="Times New Roman" panose="02020603050405020304" pitchFamily="18" charset="0"/>
                <a:cs typeface="Times New Roman" panose="02020603050405020304" pitchFamily="18" charset="0"/>
              </a:rPr>
              <a:t> g, y </a:t>
            </a:r>
          </a:p>
          <a:p>
            <a:pPr marL="685800" lvl="1" eaLnBrk="0" fontAlgn="base" hangingPunct="0">
              <a:spcBef>
                <a:spcPct val="0"/>
              </a:spcBef>
              <a:spcAft>
                <a:spcPct val="0"/>
              </a:spcAft>
            </a:pPr>
            <a:r>
              <a:rPr lang="en-US" sz="3200">
                <a:latin typeface="Times New Roman" panose="02020603050405020304" pitchFamily="18" charset="0"/>
                <a:cs typeface="Times New Roman" panose="02020603050405020304" pitchFamily="18" charset="0"/>
              </a:rPr>
              <a:t>- Biết </a:t>
            </a:r>
            <a:r>
              <a:rPr lang="en-US" sz="3200" dirty="0">
                <a:latin typeface="Times New Roman" panose="02020603050405020304" pitchFamily="18" charset="0"/>
                <a:cs typeface="Times New Roman" panose="02020603050405020304" pitchFamily="18" charset="0"/>
              </a:rPr>
              <a:t>so </a:t>
            </a:r>
            <a:r>
              <a:rPr lang="en-US" sz="3200" dirty="0" err="1">
                <a:latin typeface="Times New Roman" panose="02020603050405020304" pitchFamily="18" charset="0"/>
                <a:cs typeface="Times New Roman" panose="02020603050405020304" pitchFamily="18" charset="0"/>
              </a:rPr>
              <a:t>sánh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dirty="0">
                <a:latin typeface="Times New Roman" panose="02020603050405020304" pitchFamily="18" charset="0"/>
                <a:cs typeface="Times New Roman" panose="02020603050405020304" pitchFamily="18" charset="0"/>
              </a:rPr>
              <a:t>. </a:t>
            </a:r>
          </a:p>
          <a:p>
            <a:pPr marL="685800" lvl="1" eaLnBrk="0" fontAlgn="base" hangingPunct="0">
              <a:spcBef>
                <a:spcPct val="0"/>
              </a:spcBef>
              <a:spcAft>
                <a:spcPct val="0"/>
              </a:spcAft>
            </a:pPr>
            <a:r>
              <a:rPr lang="en-US" sz="3200">
                <a:latin typeface="Times New Roman" panose="02020603050405020304" pitchFamily="18" charset="0"/>
                <a:cs typeface="Times New Roman" panose="02020603050405020304" pitchFamily="18" charset="0"/>
              </a:rPr>
              <a:t>- Trẻ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a:t>
            </a:r>
          </a:p>
          <a:p>
            <a:pPr marL="685800" lvl="1" eaLnBrk="0" fontAlgn="base" hangingPunct="0">
              <a:spcBef>
                <a:spcPct val="0"/>
              </a:spcBef>
              <a:spcAft>
                <a:spcPct val="0"/>
              </a:spcAft>
            </a:pPr>
            <a:r>
              <a:rPr lang="en-US" sz="3200">
                <a:latin typeface="Times New Roman" panose="02020603050405020304" pitchFamily="18" charset="0"/>
                <a:cs typeface="Times New Roman" panose="02020603050405020304" pitchFamily="18" charset="0"/>
              </a:rPr>
              <a:t>- Trẻ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 g</a:t>
            </a:r>
            <a:r>
              <a:rPr lang="en-US" sz="3200" err="1">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y</a:t>
            </a:r>
            <a:endParaRPr lang="en-US" sz="3200" dirty="0">
              <a:latin typeface="Times New Roman" panose="02020603050405020304" pitchFamily="18" charset="0"/>
              <a:cs typeface="Times New Roman" panose="02020603050405020304" pitchFamily="18" charset="0"/>
            </a:endParaRPr>
          </a:p>
          <a:p>
            <a:pPr marL="685800" lvl="1" eaLnBrk="0" fontAlgn="base" hangingPunct="0">
              <a:spcBef>
                <a:spcPct val="0"/>
              </a:spcBef>
              <a:spcAft>
                <a:spcPct val="0"/>
              </a:spcAft>
            </a:pPr>
            <a:r>
              <a:rPr lang="nl-NL" altLang="en-US" sz="3200" b="1">
                <a:solidFill>
                  <a:srgbClr val="FF0000"/>
                </a:solidFill>
                <a:latin typeface="Times New Roman" panose="02020603050405020304" pitchFamily="18" charset="0"/>
                <a:cs typeface="Times New Roman" panose="02020603050405020304" pitchFamily="18" charset="0"/>
              </a:rPr>
              <a:t>2</a:t>
            </a:r>
            <a:r>
              <a:rPr lang="nl-NL" altLang="en-US" sz="3200" b="1" dirty="0">
                <a:solidFill>
                  <a:srgbClr val="FF0000"/>
                </a:solidFill>
                <a:latin typeface="Times New Roman" panose="02020603050405020304" pitchFamily="18" charset="0"/>
                <a:cs typeface="Times New Roman" panose="02020603050405020304" pitchFamily="18" charset="0"/>
              </a:rPr>
              <a:t>. </a:t>
            </a:r>
            <a:r>
              <a:rPr lang="nl-NL" altLang="en-US" sz="3200" b="1">
                <a:solidFill>
                  <a:srgbClr val="FF0000"/>
                </a:solidFill>
                <a:latin typeface="Times New Roman" panose="02020603050405020304" pitchFamily="18" charset="0"/>
                <a:cs typeface="Times New Roman" panose="02020603050405020304" pitchFamily="18" charset="0"/>
              </a:rPr>
              <a:t>Kỹ năng</a:t>
            </a:r>
          </a:p>
          <a:p>
            <a:pPr marL="685800" lvl="1" eaLnBrk="0" fontAlgn="base" hangingPunct="0">
              <a:spcBef>
                <a:spcPct val="0"/>
              </a:spcBef>
              <a:spcAft>
                <a:spcPct val="0"/>
              </a:spcAft>
            </a:pPr>
            <a:r>
              <a:rPr lang="en-US"/>
              <a:t>- </a:t>
            </a:r>
            <a:r>
              <a:rPr lang="vi-VN" sz="3200">
                <a:latin typeface="Times New Roman" panose="02020603050405020304" pitchFamily="18" charset="0"/>
                <a:cs typeface="Times New Roman" panose="02020603050405020304" pitchFamily="18" charset="0"/>
              </a:rPr>
              <a:t>Trẻ </a:t>
            </a:r>
            <a:r>
              <a:rPr lang="vi-VN" sz="3200" dirty="0">
                <a:latin typeface="Times New Roman" panose="02020603050405020304" pitchFamily="18" charset="0"/>
                <a:cs typeface="Times New Roman" panose="02020603050405020304" pitchFamily="18" charset="0"/>
              </a:rPr>
              <a:t>có </a:t>
            </a:r>
            <a:r>
              <a:rPr lang="en-US" sz="3200" dirty="0" err="1">
                <a:latin typeface="Times New Roman" panose="02020603050405020304" pitchFamily="18" charset="0"/>
                <a:cs typeface="Times New Roman" panose="02020603050405020304" pitchFamily="18" charset="0"/>
              </a:rPr>
              <a:t>kỹ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nhóm</a:t>
            </a:r>
            <a:r>
              <a:rPr lang="en-US" sz="3200">
                <a:latin typeface="Times New Roman" panose="02020603050405020304" pitchFamily="18" charset="0"/>
                <a:cs typeface="Times New Roman" panose="02020603050405020304" pitchFamily="18" charset="0"/>
              </a:rPr>
              <a:t>.</a:t>
            </a:r>
          </a:p>
          <a:p>
            <a:pPr marL="685800" lvl="1" eaLnBrk="0" fontAlgn="base" hangingPunct="0">
              <a:spcBef>
                <a:spcPct val="0"/>
              </a:spcBef>
              <a:spcAft>
                <a:spcPct val="0"/>
              </a:spcAft>
            </a:pPr>
            <a:r>
              <a:rPr lang="en-US" sz="320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khám</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phá</a:t>
            </a:r>
            <a:r>
              <a:rPr lang="en-US" sz="3200">
                <a:latin typeface="Times New Roman" panose="02020603050405020304" pitchFamily="18" charset="0"/>
                <a:cs typeface="Times New Roman" panose="02020603050405020304" pitchFamily="18" charset="0"/>
              </a:rPr>
              <a:t>,</a:t>
            </a:r>
          </a:p>
          <a:p>
            <a:pPr marL="685800" lvl="1" eaLnBrk="0" fontAlgn="base" hangingPunct="0">
              <a:spcBef>
                <a:spcPct val="0"/>
              </a:spcBef>
              <a:spcAft>
                <a:spcPct val="0"/>
              </a:spcAft>
            </a:pPr>
            <a:r>
              <a:rPr lang="en-US" sz="3200"/>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g,y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chơi</a:t>
            </a:r>
            <a:r>
              <a:rPr lang="en-US" sz="3200">
                <a:latin typeface="Times New Roman" panose="02020603050405020304" pitchFamily="18" charset="0"/>
                <a:cs typeface="Times New Roman" panose="02020603050405020304" pitchFamily="18" charset="0"/>
              </a:rPr>
              <a:t>.</a:t>
            </a:r>
            <a:endParaRPr lang="nl-NL" sz="3200" dirty="0">
              <a:latin typeface="Times New Roman" panose="02020603050405020304" pitchFamily="18" charset="0"/>
              <a:cs typeface="Times New Roman" panose="02020603050405020304" pitchFamily="18" charset="0"/>
            </a:endParaRPr>
          </a:p>
          <a:p>
            <a:pPr marL="685800" lvl="1" eaLnBrk="0" fontAlgn="base" hangingPunct="0">
              <a:spcBef>
                <a:spcPct val="0"/>
              </a:spcBef>
              <a:spcAft>
                <a:spcPct val="0"/>
              </a:spcAft>
            </a:pPr>
            <a:r>
              <a:rPr lang="nl-NL" altLang="en-US" sz="3200" b="1">
                <a:solidFill>
                  <a:srgbClr val="FF0000"/>
                </a:solidFill>
                <a:latin typeface="Times New Roman" panose="02020603050405020304" pitchFamily="18" charset="0"/>
                <a:cs typeface="Times New Roman" panose="02020603050405020304" pitchFamily="18" charset="0"/>
              </a:rPr>
              <a:t>3</a:t>
            </a:r>
            <a:r>
              <a:rPr lang="nl-NL" altLang="en-US" sz="3200" b="1" dirty="0">
                <a:solidFill>
                  <a:srgbClr val="FF0000"/>
                </a:solidFill>
                <a:latin typeface="Times New Roman" panose="02020603050405020304" pitchFamily="18" charset="0"/>
                <a:cs typeface="Times New Roman" panose="02020603050405020304" pitchFamily="18" charset="0"/>
              </a:rPr>
              <a:t>. </a:t>
            </a:r>
            <a:r>
              <a:rPr lang="nl-NL" altLang="en-US" sz="3200" b="1">
                <a:solidFill>
                  <a:srgbClr val="FF0000"/>
                </a:solidFill>
                <a:latin typeface="Times New Roman" panose="02020603050405020304" pitchFamily="18" charset="0"/>
                <a:cs typeface="Times New Roman" panose="02020603050405020304" pitchFamily="18" charset="0"/>
              </a:rPr>
              <a:t>Thái độ</a:t>
            </a:r>
          </a:p>
          <a:p>
            <a:pPr marL="685800" lvl="1" eaLnBrk="0" fontAlgn="base" hangingPunct="0">
              <a:spcBef>
                <a:spcPct val="0"/>
              </a:spcBef>
              <a:spcAft>
                <a:spcPct val="0"/>
              </a:spcAft>
            </a:pPr>
            <a:r>
              <a:rPr lang="en-US" sz="320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nổi</a:t>
            </a:r>
            <a:r>
              <a:rPr lang="en-US" sz="3200" dirty="0"/>
              <a:t>.</a:t>
            </a:r>
          </a:p>
          <a:p>
            <a:pPr lvl="1"/>
            <a:endParaRPr lang="nl-NL" altLang="en-US" sz="32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8267700"/>
            <a:ext cx="3657600" cy="2333656"/>
          </a:xfrm>
          <a:prstGeom prst="rect">
            <a:avLst/>
          </a:prstGeom>
        </p:spPr>
      </p:pic>
      <p:sp>
        <p:nvSpPr>
          <p:cNvPr id="15" name="TextBox 14"/>
          <p:cNvSpPr txBox="1"/>
          <p:nvPr/>
        </p:nvSpPr>
        <p:spPr>
          <a:xfrm>
            <a:off x="5867400" y="495300"/>
            <a:ext cx="5435954" cy="646331"/>
          </a:xfrm>
          <a:prstGeom prst="rect">
            <a:avLst/>
          </a:prstGeom>
          <a:noFill/>
        </p:spPr>
        <p:txBody>
          <a:bodyPr wrap="square" rtlCol="0">
            <a:spAutoFit/>
          </a:bodyPr>
          <a:lstStyle/>
          <a:p>
            <a:r>
              <a:rPr lang="en-US" sz="3600" b="1" dirty="0">
                <a:solidFill>
                  <a:srgbClr val="0000FF"/>
                </a:solidFill>
                <a:latin typeface="Times New Roman" panose="02020603050405020304" pitchFamily="18" charset="0"/>
                <a:cs typeface="Times New Roman" panose="02020603050405020304" pitchFamily="18" charset="0"/>
              </a:rPr>
              <a:t>MỤC ĐÍCH- YÊU CẦU</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Text Box 7"/>
          <p:cNvSpPr txBox="1">
            <a:spLocks noChangeArrowheads="1"/>
          </p:cNvSpPr>
          <p:nvPr/>
        </p:nvSpPr>
        <p:spPr bwMode="auto">
          <a:xfrm>
            <a:off x="5867400" y="114300"/>
            <a:ext cx="5420995" cy="978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defRPr>
            </a:lvl1pPr>
            <a:lvl2pPr marL="742950" indent="-285750" eaLnBrk="0" hangingPunct="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eaLnBrk="0" hangingPunct="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defRPr>
            </a:lvl3pPr>
            <a:lvl4pPr marL="1600200" indent="-228600" eaLnBrk="0" hangingPunct="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eaLnBrk="0" hangingPunct="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50000"/>
              </a:spcBef>
              <a:buClrTx/>
              <a:buFontTx/>
              <a:buNone/>
            </a:pPr>
            <a:r>
              <a:rPr lang="en-US" altLang="en-US" sz="51800" b="1" dirty="0">
                <a:solidFill>
                  <a:srgbClr val="FF0000"/>
                </a:solidFill>
                <a:latin typeface=".VnAvant" panose="020B7200000000000000" pitchFamily="34" charset="0"/>
              </a:rPr>
              <a:t>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2"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3" nodeType="click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4" nodeType="clickEffect">
                                  <p:stCondLst>
                                    <p:cond delay="0"/>
                                  </p:stCondLst>
                                  <p:childTnLst>
                                    <p:animEffect transition="out" filter="fade">
                                      <p:cBhvr>
                                        <p:cTn id="21" dur="500" tmFilter="0, 0; .2, .5; .8, .5; 1, 0"/>
                                        <p:tgtEl>
                                          <p:spTgt spid="7"/>
                                        </p:tgtEl>
                                      </p:cBhvr>
                                    </p:animEffect>
                                    <p:animScale>
                                      <p:cBhvr>
                                        <p:cTn id="22"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7" grpId="3"/>
      <p:bldP spid="7" grpId="4"/>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4648200" y="419100"/>
            <a:ext cx="2514600" cy="775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defRPr>
            </a:lvl1pPr>
            <a:lvl2pPr marL="742950" indent="-285750" eaLnBrk="0" hangingPunct="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eaLnBrk="0" hangingPunct="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defRPr>
            </a:lvl3pPr>
            <a:lvl4pPr marL="1600200" indent="-228600" eaLnBrk="0" hangingPunct="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eaLnBrk="0" hangingPunct="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FontTx/>
              <a:buNone/>
            </a:pPr>
            <a:r>
              <a:rPr lang="en-US" altLang="en-US" sz="49800" b="1" dirty="0">
                <a:solidFill>
                  <a:srgbClr val="FF3300"/>
                </a:solidFill>
                <a:latin typeface=".VnAvant" panose="020B7200000000000000" pitchFamily="34" charset="0"/>
              </a:rPr>
              <a:t>O</a:t>
            </a:r>
          </a:p>
        </p:txBody>
      </p:sp>
      <p:pic>
        <p:nvPicPr>
          <p:cNvPr id="5"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63200" y="-716749"/>
            <a:ext cx="5747377" cy="840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p:cNvSpPr txBox="1"/>
          <p:nvPr/>
        </p:nvSpPr>
        <p:spPr>
          <a:xfrm>
            <a:off x="6324600" y="38100"/>
            <a:ext cx="5939790" cy="706755"/>
          </a:xfrm>
          <a:prstGeom prst="rect">
            <a:avLst/>
          </a:prstGeom>
          <a:noFill/>
        </p:spPr>
        <p:txBody>
          <a:bodyPr wrap="square" rtlCol="0">
            <a:spAutoFit/>
          </a:bodyPr>
          <a:lstStyle/>
          <a:p>
            <a:r>
              <a:rPr lang="en-US" sz="4000" b="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Cấu tạo chữ 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1"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subTnLst>
                                    <p:audio>
                                      <p:cMediaNode>
                                        <p:cTn display="1" masterRel="sameClick">
                                          <p:stCondLst>
                                            <p:cond evt="begin" delay="0">
                                              <p:tn val="11"/>
                                            </p:cond>
                                          </p:stCondLst>
                                          <p:endCondLst>
                                            <p:cond evt="onStopAudio" delay="0">
                                              <p:tgtEl>
                                                <p:sldTgt/>
                                              </p:tgtEl>
                                            </p:cond>
                                          </p:endCondLst>
                                        </p:cTn>
                                        <p:tgtEl>
                                          <p:sndTgt r:embed="rId2" name="click.wav"/>
                                        </p:tgtEl>
                                      </p:cMediaNode>
                                    </p:audio>
                                  </p:subTnLst>
                                </p:cTn>
                              </p:par>
                              <p:par>
                                <p:cTn id="14" presetID="42" presetClass="path" presetSubtype="0" accel="50000" decel="50000" fill="hold" nodeType="withEffect">
                                  <p:stCondLst>
                                    <p:cond delay="0"/>
                                  </p:stCondLst>
                                  <p:childTnLst>
                                    <p:animMotion origin="layout" path="M 0.09705 0.19074 L -0.29878 0.19074 " pathEditMode="relative" rAng="0" ptsTypes="AA">
                                      <p:cBhvr>
                                        <p:cTn id="15" dur="2000" fill="hold"/>
                                        <p:tgtEl>
                                          <p:spTgt spid="5"/>
                                        </p:tgtEl>
                                        <p:attrNameLst>
                                          <p:attrName>ppt_x</p:attrName>
                                          <p:attrName>ppt_y</p:attrName>
                                        </p:attrNameLst>
                                      </p:cBhvr>
                                      <p:rCtr x="-19792" y="0"/>
                                    </p:animMotion>
                                  </p:childTnLst>
                                  <p:subTnLst>
                                    <p:audio>
                                      <p:cMediaNode>
                                        <p:cTn display="1" masterRel="sameClick">
                                          <p:stCondLst>
                                            <p:cond evt="begin" delay="0">
                                              <p:tn val="14"/>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52400" y="18435"/>
            <a:ext cx="6553200" cy="1323439"/>
          </a:xfrm>
          <a:prstGeom prst="rect">
            <a:avLst/>
          </a:prstGeom>
          <a:noFill/>
        </p:spPr>
        <p:txBody>
          <a:bodyPr wrap="square" rtlCol="0">
            <a:spAutoFit/>
          </a:bodyPr>
          <a:lstStyle/>
          <a:p>
            <a:r>
              <a:rPr lang="en-US" sz="8000" dirty="0" err="1">
                <a:solidFill>
                  <a:srgbClr val="0070C0"/>
                </a:solidFill>
                <a:latin typeface="Times New Roman" panose="02020603050405020304" pitchFamily="18" charset="0"/>
                <a:cs typeface="Times New Roman" panose="02020603050405020304" pitchFamily="18" charset="0"/>
              </a:rPr>
              <a:t>Các</a:t>
            </a:r>
            <a:r>
              <a:rPr lang="en-US" sz="8000" dirty="0">
                <a:solidFill>
                  <a:srgbClr val="0070C0"/>
                </a:solidFill>
                <a:latin typeface="Times New Roman" panose="02020603050405020304" pitchFamily="18" charset="0"/>
                <a:cs typeface="Times New Roman" panose="02020603050405020304" pitchFamily="18" charset="0"/>
              </a:rPr>
              <a:t> </a:t>
            </a:r>
            <a:r>
              <a:rPr lang="en-US" sz="8000" dirty="0" err="1">
                <a:solidFill>
                  <a:srgbClr val="0070C0"/>
                </a:solidFill>
                <a:latin typeface="Times New Roman" panose="02020603050405020304" pitchFamily="18" charset="0"/>
                <a:cs typeface="Times New Roman" panose="02020603050405020304" pitchFamily="18" charset="0"/>
              </a:rPr>
              <a:t>kiểu</a:t>
            </a:r>
            <a:r>
              <a:rPr lang="en-US" sz="8000" dirty="0">
                <a:solidFill>
                  <a:srgbClr val="0070C0"/>
                </a:solidFill>
                <a:latin typeface="Times New Roman" panose="02020603050405020304" pitchFamily="18" charset="0"/>
                <a:cs typeface="Times New Roman" panose="02020603050405020304" pitchFamily="18" charset="0"/>
              </a:rPr>
              <a:t> </a:t>
            </a:r>
            <a:r>
              <a:rPr lang="en-US" sz="8000" dirty="0" err="1">
                <a:solidFill>
                  <a:srgbClr val="0070C0"/>
                </a:solidFill>
                <a:latin typeface="Times New Roman" panose="02020603050405020304" pitchFamily="18" charset="0"/>
                <a:cs typeface="Times New Roman" panose="02020603050405020304" pitchFamily="18" charset="0"/>
              </a:rPr>
              <a:t>chữ</a:t>
            </a:r>
            <a:r>
              <a:rPr lang="en-US" sz="8000" dirty="0">
                <a:solidFill>
                  <a:srgbClr val="0070C0"/>
                </a:solidFill>
                <a:latin typeface=".VnAvant" panose="020B7200000000000000" pitchFamily="34" charset="0"/>
                <a:cs typeface="Times New Roman" panose="02020603050405020304" pitchFamily="18" charset="0"/>
              </a:rPr>
              <a:t> g</a:t>
            </a:r>
            <a:endParaRPr lang="en-US" sz="8000" dirty="0">
              <a:solidFill>
                <a:srgbClr val="0070C0"/>
              </a:solidFill>
              <a:latin typeface="Times New Roman" panose="02020603050405020304" pitchFamily="18" charset="0"/>
              <a:cs typeface="Times New Roman" panose="02020603050405020304" pitchFamily="18" charset="0"/>
            </a:endParaRPr>
          </a:p>
        </p:txBody>
      </p:sp>
      <p:pic>
        <p:nvPicPr>
          <p:cNvPr id="6"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2400" y="6970759"/>
            <a:ext cx="2193326" cy="3287001"/>
          </a:xfrm>
          <a:prstGeom prst="rect">
            <a:avLst/>
          </a:prstGeom>
        </p:spPr>
      </p:pic>
      <p:sp>
        <p:nvSpPr>
          <p:cNvPr id="12" name="Text Box 7"/>
          <p:cNvSpPr txBox="1">
            <a:spLocks noChangeArrowheads="1"/>
          </p:cNvSpPr>
          <p:nvPr/>
        </p:nvSpPr>
        <p:spPr bwMode="auto">
          <a:xfrm>
            <a:off x="2289810" y="1479550"/>
            <a:ext cx="3892550" cy="663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sz="3200" b="1" i="1">
                <a:solidFill>
                  <a:srgbClr val="0000FF"/>
                </a:solidFill>
                <a:latin typeface="Arial" panose="020B0604020202020204" pitchFamily="34" charset="0"/>
              </a:defRPr>
            </a:lvl1pPr>
            <a:lvl2pPr marL="742950" indent="-285750" eaLnBrk="0" hangingPunct="0">
              <a:defRPr sz="3200" b="1" i="1">
                <a:solidFill>
                  <a:srgbClr val="0000FF"/>
                </a:solidFill>
                <a:latin typeface="Arial" panose="020B0604020202020204" pitchFamily="34" charset="0"/>
              </a:defRPr>
            </a:lvl2pPr>
            <a:lvl3pPr marL="1143000" indent="-228600" eaLnBrk="0" hangingPunct="0">
              <a:defRPr sz="3200" b="1" i="1">
                <a:solidFill>
                  <a:srgbClr val="0000FF"/>
                </a:solidFill>
                <a:latin typeface="Arial" panose="020B0604020202020204" pitchFamily="34" charset="0"/>
              </a:defRPr>
            </a:lvl3pPr>
            <a:lvl4pPr marL="1600200" indent="-228600" eaLnBrk="0" hangingPunct="0">
              <a:defRPr sz="3200" b="1" i="1">
                <a:solidFill>
                  <a:srgbClr val="0000FF"/>
                </a:solidFill>
                <a:latin typeface="Arial" panose="020B0604020202020204" pitchFamily="34" charset="0"/>
              </a:defRPr>
            </a:lvl4pPr>
            <a:lvl5pPr marL="2057400" indent="-228600" eaLnBrk="0" hangingPunct="0">
              <a:defRPr sz="3200" b="1" i="1">
                <a:solidFill>
                  <a:srgbClr val="0000FF"/>
                </a:solidFill>
                <a:latin typeface="Arial" panose="020B0604020202020204" pitchFamily="34" charset="0"/>
              </a:defRPr>
            </a:lvl5pPr>
            <a:lvl6pPr marL="2514600" indent="-228600" eaLnBrk="0" fontAlgn="base" hangingPunct="0">
              <a:spcBef>
                <a:spcPct val="0"/>
              </a:spcBef>
              <a:spcAft>
                <a:spcPct val="0"/>
              </a:spcAft>
              <a:defRPr sz="3200" b="1" i="1">
                <a:solidFill>
                  <a:srgbClr val="0000FF"/>
                </a:solidFill>
                <a:latin typeface="Arial" panose="020B0604020202020204" pitchFamily="34" charset="0"/>
              </a:defRPr>
            </a:lvl6pPr>
            <a:lvl7pPr marL="2971800" indent="-228600" eaLnBrk="0" fontAlgn="base" hangingPunct="0">
              <a:spcBef>
                <a:spcPct val="0"/>
              </a:spcBef>
              <a:spcAft>
                <a:spcPct val="0"/>
              </a:spcAft>
              <a:defRPr sz="3200" b="1" i="1">
                <a:solidFill>
                  <a:srgbClr val="0000FF"/>
                </a:solidFill>
                <a:latin typeface="Arial" panose="020B0604020202020204" pitchFamily="34" charset="0"/>
              </a:defRPr>
            </a:lvl7pPr>
            <a:lvl8pPr marL="3429000" indent="-228600" eaLnBrk="0" fontAlgn="base" hangingPunct="0">
              <a:spcBef>
                <a:spcPct val="0"/>
              </a:spcBef>
              <a:spcAft>
                <a:spcPct val="0"/>
              </a:spcAft>
              <a:defRPr sz="3200" b="1" i="1">
                <a:solidFill>
                  <a:srgbClr val="0000FF"/>
                </a:solidFill>
                <a:latin typeface="Arial" panose="020B0604020202020204" pitchFamily="34" charset="0"/>
              </a:defRPr>
            </a:lvl8pPr>
            <a:lvl9pPr marL="3886200" indent="-228600" eaLnBrk="0" fontAlgn="base" hangingPunct="0">
              <a:spcBef>
                <a:spcPct val="0"/>
              </a:spcBef>
              <a:spcAft>
                <a:spcPct val="0"/>
              </a:spcAft>
              <a:defRPr sz="3200" b="1" i="1">
                <a:solidFill>
                  <a:srgbClr val="0000FF"/>
                </a:solidFill>
                <a:latin typeface="Arial" panose="020B0604020202020204" pitchFamily="34" charset="0"/>
              </a:defRPr>
            </a:lvl9pPr>
          </a:lstStyle>
          <a:p>
            <a:pPr eaLnBrk="1" hangingPunct="1">
              <a:spcBef>
                <a:spcPct val="50000"/>
              </a:spcBef>
            </a:pPr>
            <a:r>
              <a:rPr lang="en-US" altLang="en-US" sz="39100" i="0" dirty="0">
                <a:solidFill>
                  <a:srgbClr val="FF0000"/>
                </a:solidFill>
                <a:latin typeface=".VnAvant" panose="020B7200000000000000" pitchFamily="34" charset="0"/>
              </a:rPr>
              <a:t>g</a:t>
            </a:r>
          </a:p>
        </p:txBody>
      </p:sp>
      <p:sp>
        <p:nvSpPr>
          <p:cNvPr id="13" name="Text Box 13"/>
          <p:cNvSpPr txBox="1">
            <a:spLocks noChangeArrowheads="1"/>
          </p:cNvSpPr>
          <p:nvPr/>
        </p:nvSpPr>
        <p:spPr bwMode="auto">
          <a:xfrm>
            <a:off x="6566589" y="796506"/>
            <a:ext cx="4257772" cy="795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rgbClr val="0000FF"/>
                </a:solidFill>
                <a:latin typeface="Arial" panose="020B0604020202020204" pitchFamily="34" charset="0"/>
              </a:defRPr>
            </a:lvl1pPr>
            <a:lvl2pPr marL="742950" indent="-285750" eaLnBrk="0" hangingPunct="0">
              <a:defRPr sz="3200" b="1" i="1">
                <a:solidFill>
                  <a:srgbClr val="0000FF"/>
                </a:solidFill>
                <a:latin typeface="Arial" panose="020B0604020202020204" pitchFamily="34" charset="0"/>
              </a:defRPr>
            </a:lvl2pPr>
            <a:lvl3pPr marL="1143000" indent="-228600" eaLnBrk="0" hangingPunct="0">
              <a:defRPr sz="3200" b="1" i="1">
                <a:solidFill>
                  <a:srgbClr val="0000FF"/>
                </a:solidFill>
                <a:latin typeface="Arial" panose="020B0604020202020204" pitchFamily="34" charset="0"/>
              </a:defRPr>
            </a:lvl3pPr>
            <a:lvl4pPr marL="1600200" indent="-228600" eaLnBrk="0" hangingPunct="0">
              <a:defRPr sz="3200" b="1" i="1">
                <a:solidFill>
                  <a:srgbClr val="0000FF"/>
                </a:solidFill>
                <a:latin typeface="Arial" panose="020B0604020202020204" pitchFamily="34" charset="0"/>
              </a:defRPr>
            </a:lvl4pPr>
            <a:lvl5pPr marL="2057400" indent="-228600" eaLnBrk="0" hangingPunct="0">
              <a:defRPr sz="3200" b="1" i="1">
                <a:solidFill>
                  <a:srgbClr val="0000FF"/>
                </a:solidFill>
                <a:latin typeface="Arial" panose="020B0604020202020204" pitchFamily="34" charset="0"/>
              </a:defRPr>
            </a:lvl5pPr>
            <a:lvl6pPr marL="2514600" indent="-228600" eaLnBrk="0" fontAlgn="base" hangingPunct="0">
              <a:spcBef>
                <a:spcPct val="0"/>
              </a:spcBef>
              <a:spcAft>
                <a:spcPct val="0"/>
              </a:spcAft>
              <a:defRPr sz="3200" b="1" i="1">
                <a:solidFill>
                  <a:srgbClr val="0000FF"/>
                </a:solidFill>
                <a:latin typeface="Arial" panose="020B0604020202020204" pitchFamily="34" charset="0"/>
              </a:defRPr>
            </a:lvl6pPr>
            <a:lvl7pPr marL="2971800" indent="-228600" eaLnBrk="0" fontAlgn="base" hangingPunct="0">
              <a:spcBef>
                <a:spcPct val="0"/>
              </a:spcBef>
              <a:spcAft>
                <a:spcPct val="0"/>
              </a:spcAft>
              <a:defRPr sz="3200" b="1" i="1">
                <a:solidFill>
                  <a:srgbClr val="0000FF"/>
                </a:solidFill>
                <a:latin typeface="Arial" panose="020B0604020202020204" pitchFamily="34" charset="0"/>
              </a:defRPr>
            </a:lvl7pPr>
            <a:lvl8pPr marL="3429000" indent="-228600" eaLnBrk="0" fontAlgn="base" hangingPunct="0">
              <a:spcBef>
                <a:spcPct val="0"/>
              </a:spcBef>
              <a:spcAft>
                <a:spcPct val="0"/>
              </a:spcAft>
              <a:defRPr sz="3200" b="1" i="1">
                <a:solidFill>
                  <a:srgbClr val="0000FF"/>
                </a:solidFill>
                <a:latin typeface="Arial" panose="020B0604020202020204" pitchFamily="34" charset="0"/>
              </a:defRPr>
            </a:lvl8pPr>
            <a:lvl9pPr marL="3886200" indent="-228600" eaLnBrk="0" fontAlgn="base" hangingPunct="0">
              <a:spcBef>
                <a:spcPct val="0"/>
              </a:spcBef>
              <a:spcAft>
                <a:spcPct val="0"/>
              </a:spcAft>
              <a:defRPr sz="3200" b="1" i="1">
                <a:solidFill>
                  <a:srgbClr val="0000FF"/>
                </a:solidFill>
                <a:latin typeface="Arial" panose="020B0604020202020204" pitchFamily="34" charset="0"/>
              </a:defRPr>
            </a:lvl9pPr>
          </a:lstStyle>
          <a:p>
            <a:pPr eaLnBrk="1" hangingPunct="1">
              <a:spcBef>
                <a:spcPct val="50000"/>
              </a:spcBef>
            </a:pPr>
            <a:r>
              <a:rPr lang="en-US" altLang="en-US" sz="51100" i="0" dirty="0">
                <a:solidFill>
                  <a:srgbClr val="FF0000"/>
                </a:solidFill>
                <a:latin typeface=".VnAvant" panose="020B7200000000000000" pitchFamily="34" charset="0"/>
              </a:rPr>
              <a:t>G</a:t>
            </a:r>
          </a:p>
        </p:txBody>
      </p:sp>
      <p:pic>
        <p:nvPicPr>
          <p:cNvPr id="14" name="Picture 19" descr="D:\DuLieu\My Pictures\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30935" y="3408045"/>
            <a:ext cx="2142490" cy="470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6705600" y="-647723"/>
            <a:ext cx="4800600" cy="949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defRPr>
            </a:lvl1pPr>
            <a:lvl2pPr marL="742950" indent="-285750" eaLnBrk="0" hangingPunct="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eaLnBrk="0" hangingPunct="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defRPr>
            </a:lvl3pPr>
            <a:lvl4pPr marL="1600200" indent="-228600" eaLnBrk="0" hangingPunct="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eaLnBrk="0" hangingPunct="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50000"/>
              </a:spcBef>
              <a:buClrTx/>
              <a:buFontTx/>
              <a:buNone/>
            </a:pPr>
            <a:r>
              <a:rPr lang="en-US" altLang="en-US" sz="61100" b="1" dirty="0">
                <a:gradFill>
                  <a:gsLst>
                    <a:gs pos="0">
                      <a:srgbClr val="012D86"/>
                    </a:gs>
                    <a:gs pos="100000">
                      <a:srgbClr val="0E2557"/>
                    </a:gs>
                  </a:gsLst>
                  <a:lin scaled="0"/>
                </a:gradFill>
                <a:latin typeface=".VnAvant" panose="020B7200000000000000" pitchFamily="34" charset="0"/>
              </a:rPr>
              <a: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subTnLst>
                                    <p:audio>
                                      <p:cMediaNode>
                                        <p:cTn display="1"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2" nodeType="click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3" nodeType="clickEffect">
                                  <p:stCondLst>
                                    <p:cond delay="0"/>
                                  </p:stCondLst>
                                  <p:childTnLst>
                                    <p:animEffect transition="out" filter="fade">
                                      <p:cBhvr>
                                        <p:cTn id="21" dur="500" tmFilter="0, 0; .2, .5; .8, .5; 1, 0"/>
                                        <p:tgtEl>
                                          <p:spTgt spid="6"/>
                                        </p:tgtEl>
                                      </p:cBhvr>
                                    </p:animEffect>
                                    <p:animScale>
                                      <p:cBhvr>
                                        <p:cTn id="22"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6" grpId="3"/>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Freeform 4"/>
          <p:cNvSpPr/>
          <p:nvPr/>
        </p:nvSpPr>
        <p:spPr bwMode="auto">
          <a:xfrm rot="21443763">
            <a:off x="5713348" y="2050066"/>
            <a:ext cx="2560518" cy="5031527"/>
          </a:xfrm>
          <a:custGeom>
            <a:avLst/>
            <a:gdLst>
              <a:gd name="T0" fmla="*/ 0 w 859"/>
              <a:gd name="T1" fmla="*/ 0 h 1600"/>
              <a:gd name="T2" fmla="*/ 768561 w 859"/>
              <a:gd name="T3" fmla="*/ 0 h 1600"/>
              <a:gd name="T4" fmla="*/ 1444625 w 859"/>
              <a:gd name="T5" fmla="*/ 1785938 h 1600"/>
              <a:gd name="T6" fmla="*/ 1061186 w 859"/>
              <a:gd name="T7" fmla="*/ 2540000 h 1600"/>
              <a:gd name="T8" fmla="*/ 0 w 859"/>
              <a:gd name="T9" fmla="*/ 0 h 1600"/>
              <a:gd name="T10" fmla="*/ 0 60000 65536"/>
              <a:gd name="T11" fmla="*/ 0 60000 65536"/>
              <a:gd name="T12" fmla="*/ 0 60000 65536"/>
              <a:gd name="T13" fmla="*/ 0 60000 65536"/>
              <a:gd name="T14" fmla="*/ 0 60000 65536"/>
              <a:gd name="T15" fmla="*/ 0 w 859"/>
              <a:gd name="T16" fmla="*/ 0 h 1600"/>
              <a:gd name="T17" fmla="*/ 859 w 859"/>
              <a:gd name="T18" fmla="*/ 1600 h 1600"/>
            </a:gdLst>
            <a:ahLst/>
            <a:cxnLst>
              <a:cxn ang="T10">
                <a:pos x="T0" y="T1"/>
              </a:cxn>
              <a:cxn ang="T11">
                <a:pos x="T2" y="T3"/>
              </a:cxn>
              <a:cxn ang="T12">
                <a:pos x="T4" y="T5"/>
              </a:cxn>
              <a:cxn ang="T13">
                <a:pos x="T6" y="T7"/>
              </a:cxn>
              <a:cxn ang="T14">
                <a:pos x="T8" y="T9"/>
              </a:cxn>
            </a:cxnLst>
            <a:rect l="T15" t="T16" r="T17" b="T18"/>
            <a:pathLst>
              <a:path w="859" h="1600">
                <a:moveTo>
                  <a:pt x="0" y="0"/>
                </a:moveTo>
                <a:lnTo>
                  <a:pt x="457" y="0"/>
                </a:lnTo>
                <a:lnTo>
                  <a:pt x="859" y="1125"/>
                </a:lnTo>
                <a:lnTo>
                  <a:pt x="631" y="1600"/>
                </a:lnTo>
                <a:lnTo>
                  <a:pt x="0" y="0"/>
                </a:lnTo>
              </a:path>
            </a:pathLst>
          </a:custGeom>
          <a:solidFill>
            <a:srgbClr val="99FF33"/>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sz="3200" b="1" i="1">
                <a:solidFill>
                  <a:srgbClr val="0000FF"/>
                </a:solidFill>
                <a:latin typeface="Arial" panose="020B0604020202020204" pitchFamily="34" charset="0"/>
              </a:defRPr>
            </a:lvl1pPr>
            <a:lvl2pPr marL="742950" indent="-285750" eaLnBrk="0" hangingPunct="0">
              <a:defRPr sz="3200" b="1" i="1">
                <a:solidFill>
                  <a:srgbClr val="0000FF"/>
                </a:solidFill>
                <a:latin typeface="Arial" panose="020B0604020202020204" pitchFamily="34" charset="0"/>
              </a:defRPr>
            </a:lvl2pPr>
            <a:lvl3pPr marL="1143000" indent="-228600" eaLnBrk="0" hangingPunct="0">
              <a:defRPr sz="3200" b="1" i="1">
                <a:solidFill>
                  <a:srgbClr val="0000FF"/>
                </a:solidFill>
                <a:latin typeface="Arial" panose="020B0604020202020204" pitchFamily="34" charset="0"/>
              </a:defRPr>
            </a:lvl3pPr>
            <a:lvl4pPr marL="1600200" indent="-228600" eaLnBrk="0" hangingPunct="0">
              <a:defRPr sz="3200" b="1" i="1">
                <a:solidFill>
                  <a:srgbClr val="0000FF"/>
                </a:solidFill>
                <a:latin typeface="Arial" panose="020B0604020202020204" pitchFamily="34" charset="0"/>
              </a:defRPr>
            </a:lvl4pPr>
            <a:lvl5pPr marL="2057400" indent="-228600" eaLnBrk="0" hangingPunct="0">
              <a:defRPr sz="3200" b="1" i="1">
                <a:solidFill>
                  <a:srgbClr val="0000FF"/>
                </a:solidFill>
                <a:latin typeface="Arial" panose="020B0604020202020204" pitchFamily="34" charset="0"/>
              </a:defRPr>
            </a:lvl5pPr>
            <a:lvl6pPr marL="2514600" indent="-228600" eaLnBrk="0" fontAlgn="base" hangingPunct="0">
              <a:spcBef>
                <a:spcPct val="0"/>
              </a:spcBef>
              <a:spcAft>
                <a:spcPct val="0"/>
              </a:spcAft>
              <a:defRPr sz="3200" b="1" i="1">
                <a:solidFill>
                  <a:srgbClr val="0000FF"/>
                </a:solidFill>
                <a:latin typeface="Arial" panose="020B0604020202020204" pitchFamily="34" charset="0"/>
              </a:defRPr>
            </a:lvl6pPr>
            <a:lvl7pPr marL="2971800" indent="-228600" eaLnBrk="0" fontAlgn="base" hangingPunct="0">
              <a:spcBef>
                <a:spcPct val="0"/>
              </a:spcBef>
              <a:spcAft>
                <a:spcPct val="0"/>
              </a:spcAft>
              <a:defRPr sz="3200" b="1" i="1">
                <a:solidFill>
                  <a:srgbClr val="0000FF"/>
                </a:solidFill>
                <a:latin typeface="Arial" panose="020B0604020202020204" pitchFamily="34" charset="0"/>
              </a:defRPr>
            </a:lvl7pPr>
            <a:lvl8pPr marL="3429000" indent="-228600" eaLnBrk="0" fontAlgn="base" hangingPunct="0">
              <a:spcBef>
                <a:spcPct val="0"/>
              </a:spcBef>
              <a:spcAft>
                <a:spcPct val="0"/>
              </a:spcAft>
              <a:defRPr sz="3200" b="1" i="1">
                <a:solidFill>
                  <a:srgbClr val="0000FF"/>
                </a:solidFill>
                <a:latin typeface="Arial" panose="020B0604020202020204" pitchFamily="34" charset="0"/>
              </a:defRPr>
            </a:lvl8pPr>
            <a:lvl9pPr marL="3886200" indent="-228600" eaLnBrk="0" fontAlgn="base" hangingPunct="0">
              <a:spcBef>
                <a:spcPct val="0"/>
              </a:spcBef>
              <a:spcAft>
                <a:spcPct val="0"/>
              </a:spcAft>
              <a:defRPr sz="3200" b="1" i="1">
                <a:solidFill>
                  <a:srgbClr val="0000FF"/>
                </a:solidFill>
                <a:latin typeface="Arial" panose="020B0604020202020204" pitchFamily="34" charset="0"/>
              </a:defRPr>
            </a:lvl9pPr>
          </a:lstStyle>
          <a:p>
            <a:pPr eaLnBrk="1" hangingPunct="1"/>
            <a:endParaRPr lang="en-US" altLang="en-US">
              <a:solidFill>
                <a:schemeClr val="accent3">
                  <a:lumMod val="75000"/>
                </a:schemeClr>
              </a:solidFill>
            </a:endParaRPr>
          </a:p>
        </p:txBody>
      </p:sp>
      <p:sp>
        <p:nvSpPr>
          <p:cNvPr id="10" name="Freeform 6"/>
          <p:cNvSpPr/>
          <p:nvPr/>
        </p:nvSpPr>
        <p:spPr bwMode="auto">
          <a:xfrm rot="150067">
            <a:off x="6405640" y="2026082"/>
            <a:ext cx="3962400" cy="7296008"/>
          </a:xfrm>
          <a:custGeom>
            <a:avLst/>
            <a:gdLst>
              <a:gd name="T0" fmla="*/ 18233 w 1474"/>
              <a:gd name="T1" fmla="*/ 3775075 h 2378"/>
              <a:gd name="T2" fmla="*/ 1747011 w 1474"/>
              <a:gd name="T3" fmla="*/ 0 h 2378"/>
              <a:gd name="T4" fmla="*/ 2443163 w 1474"/>
              <a:gd name="T5" fmla="*/ 0 h 2378"/>
              <a:gd name="T6" fmla="*/ 792288 w 1474"/>
              <a:gd name="T7" fmla="*/ 3744913 h 2378"/>
              <a:gd name="T8" fmla="*/ 0 w 1474"/>
              <a:gd name="T9" fmla="*/ 3767138 h 2378"/>
              <a:gd name="T10" fmla="*/ 0 60000 65536"/>
              <a:gd name="T11" fmla="*/ 0 60000 65536"/>
              <a:gd name="T12" fmla="*/ 0 60000 65536"/>
              <a:gd name="T13" fmla="*/ 0 60000 65536"/>
              <a:gd name="T14" fmla="*/ 0 60000 65536"/>
              <a:gd name="T15" fmla="*/ 0 w 1474"/>
              <a:gd name="T16" fmla="*/ 0 h 2378"/>
              <a:gd name="T17" fmla="*/ 1474 w 1474"/>
              <a:gd name="T18" fmla="*/ 2378 h 2378"/>
            </a:gdLst>
            <a:ahLst/>
            <a:cxnLst>
              <a:cxn ang="T10">
                <a:pos x="T0" y="T1"/>
              </a:cxn>
              <a:cxn ang="T11">
                <a:pos x="T2" y="T3"/>
              </a:cxn>
              <a:cxn ang="T12">
                <a:pos x="T4" y="T5"/>
              </a:cxn>
              <a:cxn ang="T13">
                <a:pos x="T6" y="T7"/>
              </a:cxn>
              <a:cxn ang="T14">
                <a:pos x="T8" y="T9"/>
              </a:cxn>
            </a:cxnLst>
            <a:rect l="T15" t="T16" r="T17" b="T18"/>
            <a:pathLst>
              <a:path w="1474" h="2378">
                <a:moveTo>
                  <a:pt x="11" y="2378"/>
                </a:moveTo>
                <a:lnTo>
                  <a:pt x="1054" y="0"/>
                </a:lnTo>
                <a:lnTo>
                  <a:pt x="1474" y="0"/>
                </a:lnTo>
                <a:lnTo>
                  <a:pt x="478" y="2359"/>
                </a:lnTo>
                <a:lnTo>
                  <a:pt x="0" y="2373"/>
                </a:lnTo>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sz="3200" b="1" i="1">
                <a:solidFill>
                  <a:srgbClr val="0000FF"/>
                </a:solidFill>
                <a:latin typeface="Arial" panose="020B0604020202020204" pitchFamily="34" charset="0"/>
              </a:defRPr>
            </a:lvl1pPr>
            <a:lvl2pPr marL="742950" indent="-285750" eaLnBrk="0" hangingPunct="0">
              <a:defRPr sz="3200" b="1" i="1">
                <a:solidFill>
                  <a:srgbClr val="0000FF"/>
                </a:solidFill>
                <a:latin typeface="Arial" panose="020B0604020202020204" pitchFamily="34" charset="0"/>
              </a:defRPr>
            </a:lvl2pPr>
            <a:lvl3pPr marL="1143000" indent="-228600" eaLnBrk="0" hangingPunct="0">
              <a:defRPr sz="3200" b="1" i="1">
                <a:solidFill>
                  <a:srgbClr val="0000FF"/>
                </a:solidFill>
                <a:latin typeface="Arial" panose="020B0604020202020204" pitchFamily="34" charset="0"/>
              </a:defRPr>
            </a:lvl3pPr>
            <a:lvl4pPr marL="1600200" indent="-228600" eaLnBrk="0" hangingPunct="0">
              <a:defRPr sz="3200" b="1" i="1">
                <a:solidFill>
                  <a:srgbClr val="0000FF"/>
                </a:solidFill>
                <a:latin typeface="Arial" panose="020B0604020202020204" pitchFamily="34" charset="0"/>
              </a:defRPr>
            </a:lvl4pPr>
            <a:lvl5pPr marL="2057400" indent="-228600" eaLnBrk="0" hangingPunct="0">
              <a:defRPr sz="3200" b="1" i="1">
                <a:solidFill>
                  <a:srgbClr val="0000FF"/>
                </a:solidFill>
                <a:latin typeface="Arial" panose="020B0604020202020204" pitchFamily="34" charset="0"/>
              </a:defRPr>
            </a:lvl5pPr>
            <a:lvl6pPr marL="2514600" indent="-228600" eaLnBrk="0" fontAlgn="base" hangingPunct="0">
              <a:spcBef>
                <a:spcPct val="0"/>
              </a:spcBef>
              <a:spcAft>
                <a:spcPct val="0"/>
              </a:spcAft>
              <a:defRPr sz="3200" b="1" i="1">
                <a:solidFill>
                  <a:srgbClr val="0000FF"/>
                </a:solidFill>
                <a:latin typeface="Arial" panose="020B0604020202020204" pitchFamily="34" charset="0"/>
              </a:defRPr>
            </a:lvl6pPr>
            <a:lvl7pPr marL="2971800" indent="-228600" eaLnBrk="0" fontAlgn="base" hangingPunct="0">
              <a:spcBef>
                <a:spcPct val="0"/>
              </a:spcBef>
              <a:spcAft>
                <a:spcPct val="0"/>
              </a:spcAft>
              <a:defRPr sz="3200" b="1" i="1">
                <a:solidFill>
                  <a:srgbClr val="0000FF"/>
                </a:solidFill>
                <a:latin typeface="Arial" panose="020B0604020202020204" pitchFamily="34" charset="0"/>
              </a:defRPr>
            </a:lvl7pPr>
            <a:lvl8pPr marL="3429000" indent="-228600" eaLnBrk="0" fontAlgn="base" hangingPunct="0">
              <a:spcBef>
                <a:spcPct val="0"/>
              </a:spcBef>
              <a:spcAft>
                <a:spcPct val="0"/>
              </a:spcAft>
              <a:defRPr sz="3200" b="1" i="1">
                <a:solidFill>
                  <a:srgbClr val="0000FF"/>
                </a:solidFill>
                <a:latin typeface="Arial" panose="020B0604020202020204" pitchFamily="34" charset="0"/>
              </a:defRPr>
            </a:lvl8pPr>
            <a:lvl9pPr marL="3886200" indent="-228600" eaLnBrk="0" fontAlgn="base" hangingPunct="0">
              <a:spcBef>
                <a:spcPct val="0"/>
              </a:spcBef>
              <a:spcAft>
                <a:spcPct val="0"/>
              </a:spcAft>
              <a:defRPr sz="3200" b="1" i="1">
                <a:solidFill>
                  <a:srgbClr val="0000FF"/>
                </a:solidFill>
                <a:latin typeface="Arial" panose="020B0604020202020204" pitchFamily="34" charset="0"/>
              </a:defRPr>
            </a:lvl9pPr>
          </a:lstStyle>
          <a:p>
            <a:pPr eaLnBrk="1" hangingPunct="1"/>
            <a:endParaRPr lang="en-US" altLang="en-US">
              <a:solidFill>
                <a:schemeClr val="accent3">
                  <a:lumMod val="75000"/>
                </a:schemeClr>
              </a:solidFill>
            </a:endParaRPr>
          </a:p>
        </p:txBody>
      </p:sp>
      <p:sp>
        <p:nvSpPr>
          <p:cNvPr id="2" name="Text Box 1"/>
          <p:cNvSpPr txBox="1"/>
          <p:nvPr/>
        </p:nvSpPr>
        <p:spPr>
          <a:xfrm>
            <a:off x="6324600" y="419100"/>
            <a:ext cx="5939790" cy="706755"/>
          </a:xfrm>
          <a:prstGeom prst="rect">
            <a:avLst/>
          </a:prstGeom>
          <a:noFill/>
        </p:spPr>
        <p:txBody>
          <a:bodyPr wrap="square" rtlCol="0">
            <a:spAutoFit/>
          </a:bodyPr>
          <a:lstStyle/>
          <a:p>
            <a:r>
              <a:rPr lang="en-US" sz="4000" b="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Cấu tạo chữ 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1"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subTnLst>
                                    <p:audio>
                                      <p:cMediaNode>
                                        <p:cTn display="1" masterRel="sameClick">
                                          <p:stCondLst>
                                            <p:cond evt="begin" delay="0">
                                              <p:tn val="11"/>
                                            </p:cond>
                                          </p:stCondLst>
                                          <p:endCondLst>
                                            <p:cond evt="onStopAudio" delay="0">
                                              <p:tgtEl>
                                                <p:sldTgt/>
                                              </p:tgtEl>
                                            </p:cond>
                                          </p:endCondLst>
                                        </p:cTn>
                                        <p:tgtEl>
                                          <p:sndTgt r:embed="rId2" name="click.wav"/>
                                        </p:tgtEl>
                                      </p:cMediaNode>
                                    </p:audio>
                                  </p:subTnLst>
                                </p:cTn>
                              </p:par>
                              <p:par>
                                <p:cTn id="16" presetID="42" presetClass="path" presetSubtype="0" accel="50000" decel="50000" fill="hold" grpId="1" nodeType="withEffect">
                                  <p:stCondLst>
                                    <p:cond delay="0"/>
                                  </p:stCondLst>
                                  <p:childTnLst>
                                    <p:animMotion origin="layout" path="M 0.32058 -0.05895 L -3.33333E-6 -4.44444E-6 " pathEditMode="relative" rAng="0" ptsTypes="AA">
                                      <p:cBhvr>
                                        <p:cTn id="17" dur="2000" fill="hold"/>
                                        <p:tgtEl>
                                          <p:spTgt spid="10"/>
                                        </p:tgtEl>
                                        <p:attrNameLst>
                                          <p:attrName>ppt_x</p:attrName>
                                          <p:attrName>ppt_y</p:attrName>
                                        </p:attrNameLst>
                                      </p:cBhvr>
                                      <p:rCtr x="-16042" y="2593"/>
                                    </p:animMotion>
                                  </p:childTnLst>
                                  <p:subTnLst>
                                    <p:audio>
                                      <p:cMediaNode>
                                        <p:cTn display="1"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5312019" y="419100"/>
            <a:ext cx="5987562" cy="1107831"/>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5400" dirty="0" err="1">
                <a:solidFill>
                  <a:schemeClr val="tx1"/>
                </a:solidFill>
                <a:latin typeface="Times New Roman" panose="02020603050405020304" pitchFamily="18" charset="0"/>
                <a:cs typeface="Times New Roman" panose="02020603050405020304" pitchFamily="18" charset="0"/>
              </a:rPr>
              <a:t>Các</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kiểu</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chữ</a:t>
            </a:r>
            <a:r>
              <a:rPr lang="en-US" sz="5400" dirty="0">
                <a:solidFill>
                  <a:schemeClr val="tx1"/>
                </a:solidFill>
                <a:latin typeface="Times New Roman" panose="02020603050405020304" pitchFamily="18" charset="0"/>
                <a:cs typeface="Times New Roman" panose="02020603050405020304" pitchFamily="18" charset="0"/>
              </a:rPr>
              <a:t> y</a:t>
            </a:r>
          </a:p>
        </p:txBody>
      </p:sp>
      <p:sp>
        <p:nvSpPr>
          <p:cNvPr id="7" name="Text Box 8"/>
          <p:cNvSpPr txBox="1">
            <a:spLocks noChangeArrowheads="1"/>
          </p:cNvSpPr>
          <p:nvPr/>
        </p:nvSpPr>
        <p:spPr bwMode="auto">
          <a:xfrm>
            <a:off x="7772282" y="1638109"/>
            <a:ext cx="3703867"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rgbClr val="0000FF"/>
                </a:solidFill>
                <a:latin typeface="Arial" panose="020B0604020202020204" pitchFamily="34" charset="0"/>
              </a:defRPr>
            </a:lvl1pPr>
            <a:lvl2pPr marL="742950" indent="-285750" eaLnBrk="0" hangingPunct="0">
              <a:defRPr sz="3200" b="1" i="1">
                <a:solidFill>
                  <a:srgbClr val="0000FF"/>
                </a:solidFill>
                <a:latin typeface="Arial" panose="020B0604020202020204" pitchFamily="34" charset="0"/>
              </a:defRPr>
            </a:lvl2pPr>
            <a:lvl3pPr marL="1143000" indent="-228600" eaLnBrk="0" hangingPunct="0">
              <a:defRPr sz="3200" b="1" i="1">
                <a:solidFill>
                  <a:srgbClr val="0000FF"/>
                </a:solidFill>
                <a:latin typeface="Arial" panose="020B0604020202020204" pitchFamily="34" charset="0"/>
              </a:defRPr>
            </a:lvl3pPr>
            <a:lvl4pPr marL="1600200" indent="-228600" eaLnBrk="0" hangingPunct="0">
              <a:defRPr sz="3200" b="1" i="1">
                <a:solidFill>
                  <a:srgbClr val="0000FF"/>
                </a:solidFill>
                <a:latin typeface="Arial" panose="020B0604020202020204" pitchFamily="34" charset="0"/>
              </a:defRPr>
            </a:lvl4pPr>
            <a:lvl5pPr marL="2057400" indent="-228600" eaLnBrk="0" hangingPunct="0">
              <a:defRPr sz="3200" b="1" i="1">
                <a:solidFill>
                  <a:srgbClr val="0000FF"/>
                </a:solidFill>
                <a:latin typeface="Arial" panose="020B0604020202020204" pitchFamily="34" charset="0"/>
              </a:defRPr>
            </a:lvl5pPr>
            <a:lvl6pPr marL="2514600" indent="-228600" eaLnBrk="0" fontAlgn="base" hangingPunct="0">
              <a:spcBef>
                <a:spcPct val="0"/>
              </a:spcBef>
              <a:spcAft>
                <a:spcPct val="0"/>
              </a:spcAft>
              <a:defRPr sz="3200" b="1" i="1">
                <a:solidFill>
                  <a:srgbClr val="0000FF"/>
                </a:solidFill>
                <a:latin typeface="Arial" panose="020B0604020202020204" pitchFamily="34" charset="0"/>
              </a:defRPr>
            </a:lvl6pPr>
            <a:lvl7pPr marL="2971800" indent="-228600" eaLnBrk="0" fontAlgn="base" hangingPunct="0">
              <a:spcBef>
                <a:spcPct val="0"/>
              </a:spcBef>
              <a:spcAft>
                <a:spcPct val="0"/>
              </a:spcAft>
              <a:defRPr sz="3200" b="1" i="1">
                <a:solidFill>
                  <a:srgbClr val="0000FF"/>
                </a:solidFill>
                <a:latin typeface="Arial" panose="020B0604020202020204" pitchFamily="34" charset="0"/>
              </a:defRPr>
            </a:lvl7pPr>
            <a:lvl8pPr marL="3429000" indent="-228600" eaLnBrk="0" fontAlgn="base" hangingPunct="0">
              <a:spcBef>
                <a:spcPct val="0"/>
              </a:spcBef>
              <a:spcAft>
                <a:spcPct val="0"/>
              </a:spcAft>
              <a:defRPr sz="3200" b="1" i="1">
                <a:solidFill>
                  <a:srgbClr val="0000FF"/>
                </a:solidFill>
                <a:latin typeface="Arial" panose="020B0604020202020204" pitchFamily="34" charset="0"/>
              </a:defRPr>
            </a:lvl8pPr>
            <a:lvl9pPr marL="3886200" indent="-228600" eaLnBrk="0" fontAlgn="base" hangingPunct="0">
              <a:spcBef>
                <a:spcPct val="0"/>
              </a:spcBef>
              <a:spcAft>
                <a:spcPct val="0"/>
              </a:spcAft>
              <a:defRPr sz="3200" b="1" i="1">
                <a:solidFill>
                  <a:srgbClr val="0000FF"/>
                </a:solidFill>
                <a:latin typeface="Arial" panose="020B0604020202020204" pitchFamily="34" charset="0"/>
              </a:defRPr>
            </a:lvl9pPr>
          </a:lstStyle>
          <a:p>
            <a:pPr eaLnBrk="1" hangingPunct="1">
              <a:spcBef>
                <a:spcPct val="50000"/>
              </a:spcBef>
            </a:pPr>
            <a:r>
              <a:rPr lang="en-US" altLang="en-US" sz="43200" i="0" dirty="0">
                <a:solidFill>
                  <a:srgbClr val="FF0000"/>
                </a:solidFill>
                <a:latin typeface=".VnAvant" panose="020B7200000000000000" pitchFamily="34" charset="0"/>
              </a:rPr>
              <a:t>y</a:t>
            </a:r>
          </a:p>
        </p:txBody>
      </p:sp>
      <p:sp>
        <p:nvSpPr>
          <p:cNvPr id="8" name="Text Box 12"/>
          <p:cNvSpPr txBox="1">
            <a:spLocks noChangeArrowheads="1"/>
          </p:cNvSpPr>
          <p:nvPr/>
        </p:nvSpPr>
        <p:spPr bwMode="auto">
          <a:xfrm>
            <a:off x="1447800" y="952695"/>
            <a:ext cx="3351118" cy="952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rgbClr val="0000FF"/>
                </a:solidFill>
                <a:latin typeface="Arial" panose="020B0604020202020204" pitchFamily="34" charset="0"/>
              </a:defRPr>
            </a:lvl1pPr>
            <a:lvl2pPr marL="742950" indent="-285750" eaLnBrk="0" hangingPunct="0">
              <a:defRPr sz="3200" b="1" i="1">
                <a:solidFill>
                  <a:srgbClr val="0000FF"/>
                </a:solidFill>
                <a:latin typeface="Arial" panose="020B0604020202020204" pitchFamily="34" charset="0"/>
              </a:defRPr>
            </a:lvl2pPr>
            <a:lvl3pPr marL="1143000" indent="-228600" eaLnBrk="0" hangingPunct="0">
              <a:defRPr sz="3200" b="1" i="1">
                <a:solidFill>
                  <a:srgbClr val="0000FF"/>
                </a:solidFill>
                <a:latin typeface="Arial" panose="020B0604020202020204" pitchFamily="34" charset="0"/>
              </a:defRPr>
            </a:lvl3pPr>
            <a:lvl4pPr marL="1600200" indent="-228600" eaLnBrk="0" hangingPunct="0">
              <a:defRPr sz="3200" b="1" i="1">
                <a:solidFill>
                  <a:srgbClr val="0000FF"/>
                </a:solidFill>
                <a:latin typeface="Arial" panose="020B0604020202020204" pitchFamily="34" charset="0"/>
              </a:defRPr>
            </a:lvl4pPr>
            <a:lvl5pPr marL="2057400" indent="-228600" eaLnBrk="0" hangingPunct="0">
              <a:defRPr sz="3200" b="1" i="1">
                <a:solidFill>
                  <a:srgbClr val="0000FF"/>
                </a:solidFill>
                <a:latin typeface="Arial" panose="020B0604020202020204" pitchFamily="34" charset="0"/>
              </a:defRPr>
            </a:lvl5pPr>
            <a:lvl6pPr marL="2514600" indent="-228600" eaLnBrk="0" fontAlgn="base" hangingPunct="0">
              <a:spcBef>
                <a:spcPct val="0"/>
              </a:spcBef>
              <a:spcAft>
                <a:spcPct val="0"/>
              </a:spcAft>
              <a:defRPr sz="3200" b="1" i="1">
                <a:solidFill>
                  <a:srgbClr val="0000FF"/>
                </a:solidFill>
                <a:latin typeface="Arial" panose="020B0604020202020204" pitchFamily="34" charset="0"/>
              </a:defRPr>
            </a:lvl6pPr>
            <a:lvl7pPr marL="2971800" indent="-228600" eaLnBrk="0" fontAlgn="base" hangingPunct="0">
              <a:spcBef>
                <a:spcPct val="0"/>
              </a:spcBef>
              <a:spcAft>
                <a:spcPct val="0"/>
              </a:spcAft>
              <a:defRPr sz="3200" b="1" i="1">
                <a:solidFill>
                  <a:srgbClr val="0000FF"/>
                </a:solidFill>
                <a:latin typeface="Arial" panose="020B0604020202020204" pitchFamily="34" charset="0"/>
              </a:defRPr>
            </a:lvl7pPr>
            <a:lvl8pPr marL="3429000" indent="-228600" eaLnBrk="0" fontAlgn="base" hangingPunct="0">
              <a:spcBef>
                <a:spcPct val="0"/>
              </a:spcBef>
              <a:spcAft>
                <a:spcPct val="0"/>
              </a:spcAft>
              <a:defRPr sz="3200" b="1" i="1">
                <a:solidFill>
                  <a:srgbClr val="0000FF"/>
                </a:solidFill>
                <a:latin typeface="Arial" panose="020B0604020202020204" pitchFamily="34" charset="0"/>
              </a:defRPr>
            </a:lvl8pPr>
            <a:lvl9pPr marL="3886200" indent="-228600" eaLnBrk="0" fontAlgn="base" hangingPunct="0">
              <a:spcBef>
                <a:spcPct val="0"/>
              </a:spcBef>
              <a:spcAft>
                <a:spcPct val="0"/>
              </a:spcAft>
              <a:defRPr sz="3200" b="1" i="1">
                <a:solidFill>
                  <a:srgbClr val="0000FF"/>
                </a:solidFill>
                <a:latin typeface="Arial" panose="020B0604020202020204" pitchFamily="34" charset="0"/>
              </a:defRPr>
            </a:lvl9pPr>
          </a:lstStyle>
          <a:p>
            <a:pPr eaLnBrk="1" hangingPunct="1">
              <a:spcBef>
                <a:spcPct val="50000"/>
              </a:spcBef>
            </a:pPr>
            <a:r>
              <a:rPr lang="en-US" altLang="en-US" sz="61300" i="0" dirty="0">
                <a:solidFill>
                  <a:srgbClr val="FF0000"/>
                </a:solidFill>
                <a:latin typeface=".VnAvant" panose="020B7200000000000000" pitchFamily="34" charset="0"/>
              </a:rPr>
              <a:t>Y</a:t>
            </a:r>
          </a:p>
        </p:txBody>
      </p:sp>
      <p:pic>
        <p:nvPicPr>
          <p:cNvPr id="9" name="Picture 15" descr="D:\DuLieu\My Pictures\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06400" y="4686300"/>
            <a:ext cx="2319655" cy="411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90500"/>
            <a:ext cx="4724400" cy="10213975"/>
          </a:xfrm>
          <a:prstGeom prst="rect">
            <a:avLst/>
          </a:prstGeom>
          <a:noFill/>
        </p:spPr>
        <p:txBody>
          <a:bodyPr wrap="square" rtlCol="0">
            <a:noAutofit/>
          </a:bodyPr>
          <a:lstStyle/>
          <a:p>
            <a:r>
              <a:rPr lang="en-US" sz="59500" b="1" dirty="0">
                <a:solidFill>
                  <a:schemeClr val="tx2">
                    <a:lumMod val="50000"/>
                  </a:schemeClr>
                </a:solidFill>
                <a:latin typeface=".VnAvant" panose="020B7200000000000000" pitchFamily="34" charset="0"/>
              </a:rPr>
              <a:t>g</a:t>
            </a:r>
          </a:p>
        </p:txBody>
      </p:sp>
      <p:sp>
        <p:nvSpPr>
          <p:cNvPr id="6" name="TextBox 5"/>
          <p:cNvSpPr txBox="1"/>
          <p:nvPr/>
        </p:nvSpPr>
        <p:spPr>
          <a:xfrm>
            <a:off x="4648200" y="92215"/>
            <a:ext cx="8839200" cy="1353185"/>
          </a:xfrm>
          <a:prstGeom prst="rect">
            <a:avLst/>
          </a:prstGeom>
          <a:noFill/>
        </p:spPr>
        <p:txBody>
          <a:bodyPr wrap="square" rtlCol="0">
            <a:spAutoFit/>
          </a:bodyPr>
          <a:lstStyle/>
          <a:p>
            <a:r>
              <a:rPr lang="vi-VN" sz="6600" dirty="0">
                <a:solidFill>
                  <a:srgbClr val="0070C0"/>
                </a:solidFill>
                <a:latin typeface=".VnAvant" panose="020B7200000000000000" pitchFamily="34" charset="0"/>
              </a:rPr>
              <a:t>so s¸nh </a:t>
            </a:r>
            <a:r>
              <a:rPr lang="en-US" sz="8000" b="1" dirty="0">
                <a:solidFill>
                  <a:srgbClr val="0070C0"/>
                </a:solidFill>
                <a:latin typeface=".VnAvant" panose="020B7200000000000000" pitchFamily="34" charset="0"/>
              </a:rPr>
              <a:t>g</a:t>
            </a:r>
            <a:r>
              <a:rPr lang="vi-VN" sz="6600" b="1" dirty="0">
                <a:solidFill>
                  <a:srgbClr val="0070C0"/>
                </a:solidFill>
                <a:latin typeface=".VnAvant" panose="020B7200000000000000" pitchFamily="34" charset="0"/>
              </a:rPr>
              <a:t>- </a:t>
            </a:r>
            <a:r>
              <a:rPr lang="en-US" sz="8200" b="1" dirty="0">
                <a:solidFill>
                  <a:srgbClr val="0070C0"/>
                </a:solidFill>
                <a:latin typeface=".VnAvant" panose="020B7200000000000000" pitchFamily="34" charset="0"/>
              </a:rPr>
              <a:t>y</a:t>
            </a:r>
            <a:endParaRPr lang="en-US" sz="8200" dirty="0">
              <a:solidFill>
                <a:srgbClr val="0070C0"/>
              </a:solidFill>
              <a:latin typeface=".VnArial" panose="020B7200000000000000" pitchFamily="34" charset="0"/>
              <a:cs typeface="Times New Roman" panose="02020603050405020304" pitchFamily="18" charset="0"/>
            </a:endParaRPr>
          </a:p>
        </p:txBody>
      </p:sp>
      <p:sp>
        <p:nvSpPr>
          <p:cNvPr id="8" name="Donut 7"/>
          <p:cNvSpPr/>
          <p:nvPr/>
        </p:nvSpPr>
        <p:spPr>
          <a:xfrm>
            <a:off x="1371600" y="3238500"/>
            <a:ext cx="4265295" cy="4331335"/>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9200" y="2705100"/>
            <a:ext cx="5224780" cy="682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8"/>
          <p:cNvSpPr txBox="1">
            <a:spLocks noChangeArrowheads="1"/>
          </p:cNvSpPr>
          <p:nvPr/>
        </p:nvSpPr>
        <p:spPr bwMode="auto">
          <a:xfrm>
            <a:off x="8305680" y="-419239"/>
            <a:ext cx="4191000" cy="966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rgbClr val="0000FF"/>
                </a:solidFill>
                <a:latin typeface="Arial" panose="020B0604020202020204" pitchFamily="34" charset="0"/>
              </a:defRPr>
            </a:lvl1pPr>
            <a:lvl2pPr marL="742950" indent="-285750" eaLnBrk="0" hangingPunct="0">
              <a:defRPr sz="3200" b="1" i="1">
                <a:solidFill>
                  <a:srgbClr val="0000FF"/>
                </a:solidFill>
                <a:latin typeface="Arial" panose="020B0604020202020204" pitchFamily="34" charset="0"/>
              </a:defRPr>
            </a:lvl2pPr>
            <a:lvl3pPr marL="1143000" indent="-228600" eaLnBrk="0" hangingPunct="0">
              <a:defRPr sz="3200" b="1" i="1">
                <a:solidFill>
                  <a:srgbClr val="0000FF"/>
                </a:solidFill>
                <a:latin typeface="Arial" panose="020B0604020202020204" pitchFamily="34" charset="0"/>
              </a:defRPr>
            </a:lvl3pPr>
            <a:lvl4pPr marL="1600200" indent="-228600" eaLnBrk="0" hangingPunct="0">
              <a:defRPr sz="3200" b="1" i="1">
                <a:solidFill>
                  <a:srgbClr val="0000FF"/>
                </a:solidFill>
                <a:latin typeface="Arial" panose="020B0604020202020204" pitchFamily="34" charset="0"/>
              </a:defRPr>
            </a:lvl4pPr>
            <a:lvl5pPr marL="2057400" indent="-228600" eaLnBrk="0" hangingPunct="0">
              <a:defRPr sz="3200" b="1" i="1">
                <a:solidFill>
                  <a:srgbClr val="0000FF"/>
                </a:solidFill>
                <a:latin typeface="Arial" panose="020B0604020202020204" pitchFamily="34" charset="0"/>
              </a:defRPr>
            </a:lvl5pPr>
            <a:lvl6pPr marL="2514600" indent="-228600" eaLnBrk="0" fontAlgn="base" hangingPunct="0">
              <a:spcBef>
                <a:spcPct val="0"/>
              </a:spcBef>
              <a:spcAft>
                <a:spcPct val="0"/>
              </a:spcAft>
              <a:defRPr sz="3200" b="1" i="1">
                <a:solidFill>
                  <a:srgbClr val="0000FF"/>
                </a:solidFill>
                <a:latin typeface="Arial" panose="020B0604020202020204" pitchFamily="34" charset="0"/>
              </a:defRPr>
            </a:lvl6pPr>
            <a:lvl7pPr marL="2971800" indent="-228600" eaLnBrk="0" fontAlgn="base" hangingPunct="0">
              <a:spcBef>
                <a:spcPct val="0"/>
              </a:spcBef>
              <a:spcAft>
                <a:spcPct val="0"/>
              </a:spcAft>
              <a:defRPr sz="3200" b="1" i="1">
                <a:solidFill>
                  <a:srgbClr val="0000FF"/>
                </a:solidFill>
                <a:latin typeface="Arial" panose="020B0604020202020204" pitchFamily="34" charset="0"/>
              </a:defRPr>
            </a:lvl7pPr>
            <a:lvl8pPr marL="3429000" indent="-228600" eaLnBrk="0" fontAlgn="base" hangingPunct="0">
              <a:spcBef>
                <a:spcPct val="0"/>
              </a:spcBef>
              <a:spcAft>
                <a:spcPct val="0"/>
              </a:spcAft>
              <a:defRPr sz="3200" b="1" i="1">
                <a:solidFill>
                  <a:srgbClr val="0000FF"/>
                </a:solidFill>
                <a:latin typeface="Arial" panose="020B0604020202020204" pitchFamily="34" charset="0"/>
              </a:defRPr>
            </a:lvl8pPr>
            <a:lvl9pPr marL="3886200" indent="-228600" eaLnBrk="0" fontAlgn="base" hangingPunct="0">
              <a:spcBef>
                <a:spcPct val="0"/>
              </a:spcBef>
              <a:spcAft>
                <a:spcPct val="0"/>
              </a:spcAft>
              <a:defRPr sz="3200" b="1" i="1">
                <a:solidFill>
                  <a:srgbClr val="0000FF"/>
                </a:solidFill>
                <a:latin typeface="Arial" panose="020B0604020202020204" pitchFamily="34" charset="0"/>
              </a:defRPr>
            </a:lvl9pPr>
          </a:lstStyle>
          <a:p>
            <a:pPr eaLnBrk="1" hangingPunct="1">
              <a:spcBef>
                <a:spcPct val="50000"/>
              </a:spcBef>
            </a:pPr>
            <a:r>
              <a:rPr lang="en-US" altLang="en-US" sz="62200" i="0" dirty="0">
                <a:solidFill>
                  <a:schemeClr val="accent5">
                    <a:lumMod val="50000"/>
                  </a:schemeClr>
                </a:solidFill>
                <a:latin typeface=".VnAvant" panose="020B7200000000000000" pitchFamily="34" charset="0"/>
              </a:rPr>
              <a:t>y</a:t>
            </a:r>
          </a:p>
        </p:txBody>
      </p:sp>
      <p:sp>
        <p:nvSpPr>
          <p:cNvPr id="12" name="Freeform 4"/>
          <p:cNvSpPr/>
          <p:nvPr/>
        </p:nvSpPr>
        <p:spPr bwMode="auto">
          <a:xfrm>
            <a:off x="8458200" y="3124835"/>
            <a:ext cx="2286635" cy="4445000"/>
          </a:xfrm>
          <a:custGeom>
            <a:avLst/>
            <a:gdLst>
              <a:gd name="T0" fmla="*/ 0 w 859"/>
              <a:gd name="T1" fmla="*/ 0 h 1600"/>
              <a:gd name="T2" fmla="*/ 768561 w 859"/>
              <a:gd name="T3" fmla="*/ 0 h 1600"/>
              <a:gd name="T4" fmla="*/ 1444625 w 859"/>
              <a:gd name="T5" fmla="*/ 1785938 h 1600"/>
              <a:gd name="T6" fmla="*/ 1061186 w 859"/>
              <a:gd name="T7" fmla="*/ 2540000 h 1600"/>
              <a:gd name="T8" fmla="*/ 0 w 859"/>
              <a:gd name="T9" fmla="*/ 0 h 1600"/>
              <a:gd name="T10" fmla="*/ 0 60000 65536"/>
              <a:gd name="T11" fmla="*/ 0 60000 65536"/>
              <a:gd name="T12" fmla="*/ 0 60000 65536"/>
              <a:gd name="T13" fmla="*/ 0 60000 65536"/>
              <a:gd name="T14" fmla="*/ 0 60000 65536"/>
              <a:gd name="T15" fmla="*/ 0 w 859"/>
              <a:gd name="T16" fmla="*/ 0 h 1600"/>
              <a:gd name="T17" fmla="*/ 859 w 859"/>
              <a:gd name="T18" fmla="*/ 1600 h 1600"/>
            </a:gdLst>
            <a:ahLst/>
            <a:cxnLst>
              <a:cxn ang="T10">
                <a:pos x="T0" y="T1"/>
              </a:cxn>
              <a:cxn ang="T11">
                <a:pos x="T2" y="T3"/>
              </a:cxn>
              <a:cxn ang="T12">
                <a:pos x="T4" y="T5"/>
              </a:cxn>
              <a:cxn ang="T13">
                <a:pos x="T6" y="T7"/>
              </a:cxn>
              <a:cxn ang="T14">
                <a:pos x="T8" y="T9"/>
              </a:cxn>
            </a:cxnLst>
            <a:rect l="T15" t="T16" r="T17" b="T18"/>
            <a:pathLst>
              <a:path w="859" h="1600">
                <a:moveTo>
                  <a:pt x="0" y="0"/>
                </a:moveTo>
                <a:lnTo>
                  <a:pt x="457" y="0"/>
                </a:lnTo>
                <a:lnTo>
                  <a:pt x="859" y="1125"/>
                </a:lnTo>
                <a:lnTo>
                  <a:pt x="631" y="1600"/>
                </a:lnTo>
                <a:lnTo>
                  <a:pt x="0" y="0"/>
                </a:lnTo>
              </a:path>
            </a:pathLst>
          </a:custGeom>
          <a:solidFill>
            <a:srgbClr val="99FF33"/>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sz="3200" b="1" i="1">
                <a:solidFill>
                  <a:srgbClr val="0000FF"/>
                </a:solidFill>
                <a:latin typeface="Arial" panose="020B0604020202020204" pitchFamily="34" charset="0"/>
              </a:defRPr>
            </a:lvl1pPr>
            <a:lvl2pPr marL="742950" indent="-285750" eaLnBrk="0" hangingPunct="0">
              <a:defRPr sz="3200" b="1" i="1">
                <a:solidFill>
                  <a:srgbClr val="0000FF"/>
                </a:solidFill>
                <a:latin typeface="Arial" panose="020B0604020202020204" pitchFamily="34" charset="0"/>
              </a:defRPr>
            </a:lvl2pPr>
            <a:lvl3pPr marL="1143000" indent="-228600" eaLnBrk="0" hangingPunct="0">
              <a:defRPr sz="3200" b="1" i="1">
                <a:solidFill>
                  <a:srgbClr val="0000FF"/>
                </a:solidFill>
                <a:latin typeface="Arial" panose="020B0604020202020204" pitchFamily="34" charset="0"/>
              </a:defRPr>
            </a:lvl3pPr>
            <a:lvl4pPr marL="1600200" indent="-228600" eaLnBrk="0" hangingPunct="0">
              <a:defRPr sz="3200" b="1" i="1">
                <a:solidFill>
                  <a:srgbClr val="0000FF"/>
                </a:solidFill>
                <a:latin typeface="Arial" panose="020B0604020202020204" pitchFamily="34" charset="0"/>
              </a:defRPr>
            </a:lvl4pPr>
            <a:lvl5pPr marL="2057400" indent="-228600" eaLnBrk="0" hangingPunct="0">
              <a:defRPr sz="3200" b="1" i="1">
                <a:solidFill>
                  <a:srgbClr val="0000FF"/>
                </a:solidFill>
                <a:latin typeface="Arial" panose="020B0604020202020204" pitchFamily="34" charset="0"/>
              </a:defRPr>
            </a:lvl5pPr>
            <a:lvl6pPr marL="2514600" indent="-228600" eaLnBrk="0" fontAlgn="base" hangingPunct="0">
              <a:spcBef>
                <a:spcPct val="0"/>
              </a:spcBef>
              <a:spcAft>
                <a:spcPct val="0"/>
              </a:spcAft>
              <a:defRPr sz="3200" b="1" i="1">
                <a:solidFill>
                  <a:srgbClr val="0000FF"/>
                </a:solidFill>
                <a:latin typeface="Arial" panose="020B0604020202020204" pitchFamily="34" charset="0"/>
              </a:defRPr>
            </a:lvl6pPr>
            <a:lvl7pPr marL="2971800" indent="-228600" eaLnBrk="0" fontAlgn="base" hangingPunct="0">
              <a:spcBef>
                <a:spcPct val="0"/>
              </a:spcBef>
              <a:spcAft>
                <a:spcPct val="0"/>
              </a:spcAft>
              <a:defRPr sz="3200" b="1" i="1">
                <a:solidFill>
                  <a:srgbClr val="0000FF"/>
                </a:solidFill>
                <a:latin typeface="Arial" panose="020B0604020202020204" pitchFamily="34" charset="0"/>
              </a:defRPr>
            </a:lvl7pPr>
            <a:lvl8pPr marL="3429000" indent="-228600" eaLnBrk="0" fontAlgn="base" hangingPunct="0">
              <a:spcBef>
                <a:spcPct val="0"/>
              </a:spcBef>
              <a:spcAft>
                <a:spcPct val="0"/>
              </a:spcAft>
              <a:defRPr sz="3200" b="1" i="1">
                <a:solidFill>
                  <a:srgbClr val="0000FF"/>
                </a:solidFill>
                <a:latin typeface="Arial" panose="020B0604020202020204" pitchFamily="34" charset="0"/>
              </a:defRPr>
            </a:lvl8pPr>
            <a:lvl9pPr marL="3886200" indent="-228600" eaLnBrk="0" fontAlgn="base" hangingPunct="0">
              <a:spcBef>
                <a:spcPct val="0"/>
              </a:spcBef>
              <a:spcAft>
                <a:spcPct val="0"/>
              </a:spcAft>
              <a:defRPr sz="3200" b="1" i="1">
                <a:solidFill>
                  <a:srgbClr val="0000FF"/>
                </a:solidFill>
                <a:latin typeface="Arial" panose="020B0604020202020204" pitchFamily="34" charset="0"/>
              </a:defRPr>
            </a:lvl9pPr>
          </a:lstStyle>
          <a:p>
            <a:pPr eaLnBrk="1" hangingPunct="1"/>
            <a:endParaRPr lang="en-US" altLang="en-US">
              <a:solidFill>
                <a:schemeClr val="accent3">
                  <a:lumMod val="75000"/>
                </a:schemeClr>
              </a:solidFill>
            </a:endParaRPr>
          </a:p>
        </p:txBody>
      </p:sp>
      <p:sp>
        <p:nvSpPr>
          <p:cNvPr id="13" name="Freeform 6"/>
          <p:cNvSpPr/>
          <p:nvPr/>
        </p:nvSpPr>
        <p:spPr bwMode="auto">
          <a:xfrm>
            <a:off x="9067800" y="2781300"/>
            <a:ext cx="4072890" cy="7019290"/>
          </a:xfrm>
          <a:custGeom>
            <a:avLst/>
            <a:gdLst>
              <a:gd name="T0" fmla="*/ 18233 w 1474"/>
              <a:gd name="T1" fmla="*/ 3775075 h 2378"/>
              <a:gd name="T2" fmla="*/ 1747011 w 1474"/>
              <a:gd name="T3" fmla="*/ 0 h 2378"/>
              <a:gd name="T4" fmla="*/ 2443163 w 1474"/>
              <a:gd name="T5" fmla="*/ 0 h 2378"/>
              <a:gd name="T6" fmla="*/ 792288 w 1474"/>
              <a:gd name="T7" fmla="*/ 3744913 h 2378"/>
              <a:gd name="T8" fmla="*/ 0 w 1474"/>
              <a:gd name="T9" fmla="*/ 3767138 h 2378"/>
              <a:gd name="T10" fmla="*/ 0 60000 65536"/>
              <a:gd name="T11" fmla="*/ 0 60000 65536"/>
              <a:gd name="T12" fmla="*/ 0 60000 65536"/>
              <a:gd name="T13" fmla="*/ 0 60000 65536"/>
              <a:gd name="T14" fmla="*/ 0 60000 65536"/>
              <a:gd name="T15" fmla="*/ 0 w 1474"/>
              <a:gd name="T16" fmla="*/ 0 h 2378"/>
              <a:gd name="T17" fmla="*/ 1474 w 1474"/>
              <a:gd name="T18" fmla="*/ 2378 h 2378"/>
            </a:gdLst>
            <a:ahLst/>
            <a:cxnLst>
              <a:cxn ang="T10">
                <a:pos x="T0" y="T1"/>
              </a:cxn>
              <a:cxn ang="T11">
                <a:pos x="T2" y="T3"/>
              </a:cxn>
              <a:cxn ang="T12">
                <a:pos x="T4" y="T5"/>
              </a:cxn>
              <a:cxn ang="T13">
                <a:pos x="T6" y="T7"/>
              </a:cxn>
              <a:cxn ang="T14">
                <a:pos x="T8" y="T9"/>
              </a:cxn>
            </a:cxnLst>
            <a:rect l="T15" t="T16" r="T17" b="T18"/>
            <a:pathLst>
              <a:path w="1474" h="2378">
                <a:moveTo>
                  <a:pt x="11" y="2378"/>
                </a:moveTo>
                <a:lnTo>
                  <a:pt x="1054" y="0"/>
                </a:lnTo>
                <a:lnTo>
                  <a:pt x="1474" y="0"/>
                </a:lnTo>
                <a:lnTo>
                  <a:pt x="478" y="2359"/>
                </a:lnTo>
                <a:lnTo>
                  <a:pt x="0" y="2373"/>
                </a:lnTo>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sz="3200" b="1" i="1">
                <a:solidFill>
                  <a:srgbClr val="0000FF"/>
                </a:solidFill>
                <a:latin typeface="Arial" panose="020B0604020202020204" pitchFamily="34" charset="0"/>
              </a:defRPr>
            </a:lvl1pPr>
            <a:lvl2pPr marL="742950" indent="-285750" eaLnBrk="0" hangingPunct="0">
              <a:defRPr sz="3200" b="1" i="1">
                <a:solidFill>
                  <a:srgbClr val="0000FF"/>
                </a:solidFill>
                <a:latin typeface="Arial" panose="020B0604020202020204" pitchFamily="34" charset="0"/>
              </a:defRPr>
            </a:lvl2pPr>
            <a:lvl3pPr marL="1143000" indent="-228600" eaLnBrk="0" hangingPunct="0">
              <a:defRPr sz="3200" b="1" i="1">
                <a:solidFill>
                  <a:srgbClr val="0000FF"/>
                </a:solidFill>
                <a:latin typeface="Arial" panose="020B0604020202020204" pitchFamily="34" charset="0"/>
              </a:defRPr>
            </a:lvl3pPr>
            <a:lvl4pPr marL="1600200" indent="-228600" eaLnBrk="0" hangingPunct="0">
              <a:defRPr sz="3200" b="1" i="1">
                <a:solidFill>
                  <a:srgbClr val="0000FF"/>
                </a:solidFill>
                <a:latin typeface="Arial" panose="020B0604020202020204" pitchFamily="34" charset="0"/>
              </a:defRPr>
            </a:lvl4pPr>
            <a:lvl5pPr marL="2057400" indent="-228600" eaLnBrk="0" hangingPunct="0">
              <a:defRPr sz="3200" b="1" i="1">
                <a:solidFill>
                  <a:srgbClr val="0000FF"/>
                </a:solidFill>
                <a:latin typeface="Arial" panose="020B0604020202020204" pitchFamily="34" charset="0"/>
              </a:defRPr>
            </a:lvl5pPr>
            <a:lvl6pPr marL="2514600" indent="-228600" eaLnBrk="0" fontAlgn="base" hangingPunct="0">
              <a:spcBef>
                <a:spcPct val="0"/>
              </a:spcBef>
              <a:spcAft>
                <a:spcPct val="0"/>
              </a:spcAft>
              <a:defRPr sz="3200" b="1" i="1">
                <a:solidFill>
                  <a:srgbClr val="0000FF"/>
                </a:solidFill>
                <a:latin typeface="Arial" panose="020B0604020202020204" pitchFamily="34" charset="0"/>
              </a:defRPr>
            </a:lvl6pPr>
            <a:lvl7pPr marL="2971800" indent="-228600" eaLnBrk="0" fontAlgn="base" hangingPunct="0">
              <a:spcBef>
                <a:spcPct val="0"/>
              </a:spcBef>
              <a:spcAft>
                <a:spcPct val="0"/>
              </a:spcAft>
              <a:defRPr sz="3200" b="1" i="1">
                <a:solidFill>
                  <a:srgbClr val="0000FF"/>
                </a:solidFill>
                <a:latin typeface="Arial" panose="020B0604020202020204" pitchFamily="34" charset="0"/>
              </a:defRPr>
            </a:lvl7pPr>
            <a:lvl8pPr marL="3429000" indent="-228600" eaLnBrk="0" fontAlgn="base" hangingPunct="0">
              <a:spcBef>
                <a:spcPct val="0"/>
              </a:spcBef>
              <a:spcAft>
                <a:spcPct val="0"/>
              </a:spcAft>
              <a:defRPr sz="3200" b="1" i="1">
                <a:solidFill>
                  <a:srgbClr val="0000FF"/>
                </a:solidFill>
                <a:latin typeface="Arial" panose="020B0604020202020204" pitchFamily="34" charset="0"/>
              </a:defRPr>
            </a:lvl8pPr>
            <a:lvl9pPr marL="3886200" indent="-228600" eaLnBrk="0" fontAlgn="base" hangingPunct="0">
              <a:spcBef>
                <a:spcPct val="0"/>
              </a:spcBef>
              <a:spcAft>
                <a:spcPct val="0"/>
              </a:spcAft>
              <a:defRPr sz="3200" b="1" i="1">
                <a:solidFill>
                  <a:srgbClr val="0000FF"/>
                </a:solidFill>
                <a:latin typeface="Arial" panose="020B0604020202020204" pitchFamily="34" charset="0"/>
              </a:defRPr>
            </a:lvl9pPr>
          </a:lstStyle>
          <a:p>
            <a:pPr eaLnBrk="1" hangingPunct="1"/>
            <a:endParaRPr lang="en-US" altLang="en-US">
              <a:solidFill>
                <a:schemeClr val="accent3">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3" presetClass="exit" presetSubtype="32" fill="hold" grpId="2" nodeType="withEffect">
                                  <p:stCondLst>
                                    <p:cond delay="0"/>
                                  </p:stCondLst>
                                  <p:childTnLst>
                                    <p:animEffect transition="out" filter="plus(out)">
                                      <p:cBhvr>
                                        <p:cTn id="24" dur="2000"/>
                                        <p:tgtEl>
                                          <p:spTgt spid="2"/>
                                        </p:tgtEl>
                                      </p:cBhvr>
                                    </p:animEffect>
                                    <p:set>
                                      <p:cBhvr>
                                        <p:cTn id="25" dur="1" fill="hold">
                                          <p:stCondLst>
                                            <p:cond delay="1999"/>
                                          </p:stCondLst>
                                        </p:cTn>
                                        <p:tgtEl>
                                          <p:spTgt spid="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16" presetClass="exit" presetSubtype="21" fill="hold" grpId="2" nodeType="withEffect">
                                  <p:stCondLst>
                                    <p:cond delay="0"/>
                                  </p:stCondLst>
                                  <p:childTnLst>
                                    <p:animEffect transition="out" filter="barn(inVertical)">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8" grpId="0" bldLvl="0" animBg="1"/>
      <p:bldP spid="11" grpId="0"/>
      <p:bldP spid="11" grpId="1"/>
      <p:bldP spid="11" grpId="2"/>
      <p:bldP spid="12" grpId="0" bldLvl="0" animBg="1"/>
      <p:bldP spid="13"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EBD3F37F-0E29-4F67-85A8-BC1B894409FF}:305"/>
  <p:tag name="GENSWF_SLIDE_TITLE" val="mục đích- yêu cầu"/>
  <p:tag name="ISPRING_SLIDE_INDENT_LEVEL" val="0"/>
  <p:tag name="ISPRING_PRESENTER_ID" val="{95018764-1217-4FB8-97E2-F6AA423AA58C}"/>
  <p:tag name="ISPRING_SLIDE_ID_2" val="{66509773-4785-4185-AD3C-3C0B167C6773}"/>
  <p:tag name="GENSWF_ADVANCE_TIME" val="17.000"/>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6DF7A7C-09B4-4D59-8AE5-57676D62B799}:292"/>
  <p:tag name="GENSWF_SLIDE_TITLE" val="các kiểu chữ k"/>
  <p:tag name="ISPRING_SLIDE_INDENT_LEVEL" val="0"/>
  <p:tag name="TIMING" val="|3.457|3.031|1.776|12.367|1.489|1.501"/>
  <p:tag name="GENSWF_ADVANCE_TIME" val="26.382"/>
  <p:tag name="ISPRING_SLIDE_ID_2" val="{4A256AF6-397B-479D-A517-9499C7A9EDC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377</Words>
  <Application>Microsoft Office PowerPoint</Application>
  <PresentationFormat>Custom</PresentationFormat>
  <Paragraphs>69</Paragraphs>
  <Slides>17</Slides>
  <Notes>3</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Times New Roman</vt:lpstr>
      <vt:lpstr>.VnAvant</vt:lpstr>
      <vt:lpstr>Calibri</vt:lpstr>
      <vt:lpstr>Arial</vt:lpstr>
      <vt:lpstr>.VnArial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Thêm tiêu đề phụ</dc:title>
  <dc:creator>DELL</dc:creator>
  <cp:lastModifiedBy>Techsi.vn</cp:lastModifiedBy>
  <cp:revision>130</cp:revision>
  <dcterms:created xsi:type="dcterms:W3CDTF">2006-08-16T00:00:00Z</dcterms:created>
  <dcterms:modified xsi:type="dcterms:W3CDTF">2024-03-22T04:34:50Z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76296DE1D4DC4833A4DCC5DA59593838_12</vt:lpwstr>
  </property>
  <property fmtid="{D5CDD505-2E9C-101B-9397-08002B2CF9AE}" pid="3" name="KSOProductBuildVer">
    <vt:lpwstr>1033-12.2.0.13431</vt:lpwstr>
  </property>
</Properties>
</file>