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0" r:id="rId3"/>
    <p:sldId id="261" r:id="rId4"/>
    <p:sldId id="262" r:id="rId5"/>
    <p:sldId id="265" r:id="rId6"/>
    <p:sldId id="267" r:id="rId7"/>
    <p:sldId id="268" r:id="rId8"/>
    <p:sldId id="270" r:id="rId9"/>
    <p:sldId id="271" r:id="rId10"/>
    <p:sldId id="309" r:id="rId11"/>
    <p:sldId id="274" r:id="rId12"/>
    <p:sldId id="275" r:id="rId13"/>
    <p:sldId id="276" r:id="rId14"/>
    <p:sldId id="277" r:id="rId15"/>
    <p:sldId id="281" r:id="rId16"/>
    <p:sldId id="282" r:id="rId17"/>
    <p:sldId id="278" r:id="rId18"/>
    <p:sldId id="283" r:id="rId19"/>
    <p:sldId id="286" r:id="rId20"/>
    <p:sldId id="287" r:id="rId21"/>
    <p:sldId id="291" r:id="rId22"/>
    <p:sldId id="293" r:id="rId23"/>
    <p:sldId id="294" r:id="rId24"/>
    <p:sldId id="307" r:id="rId25"/>
    <p:sldId id="30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6A2"/>
    <a:srgbClr val="FF0066"/>
    <a:srgbClr val="0000FF"/>
    <a:srgbClr val="FFCC00"/>
    <a:srgbClr val="FF9933"/>
    <a:srgbClr val="66FFFF"/>
    <a:srgbClr val="993300"/>
    <a:srgbClr val="FF6600"/>
    <a:srgbClr val="CC66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8324-B935-4421-A27B-1303D0777BD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1F85A-94BE-46C6-B09E-AD469D2ED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0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5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7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9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6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8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15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1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6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3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4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2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17BC2-BE37-4681-8399-9AD6E161A61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3D23-C6F0-40D4-9108-F615084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3" r:id="rId3"/>
    <p:sldLayoutId id="2147483672" r:id="rId4"/>
    <p:sldLayoutId id="2147483650" r:id="rId5"/>
    <p:sldLayoutId id="214748367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" Target="slide2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animado infantil. Fundo animado infantil. JARDIM.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522" b="12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6002" y="0"/>
            <a:ext cx="443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&amp;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b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81" y="1002153"/>
            <a:ext cx="1055039" cy="10128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20987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GIẢNG</a:t>
            </a:r>
            <a:r>
              <a:rPr lang="en-US" sz="3600" b="1" smtClean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ĐIỆN TỬ</a:t>
            </a:r>
            <a:endParaRPr lang="en-US" sz="3600" b="1" dirty="0" smtClean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72" y="2819615"/>
            <a:ext cx="7989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CC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 m n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9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087" y="3114114"/>
            <a:ext cx="6666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m</a:t>
            </a:r>
            <a:endParaRPr lang="en-US" sz="6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9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5043" y="480554"/>
            <a:ext cx="849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1200" y="1524000"/>
            <a:ext cx="333248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4320" y="2865120"/>
            <a:ext cx="319024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8720" y="4338320"/>
            <a:ext cx="459232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8609082" y="206039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8609082" y="207001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8602422" y="207760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602422" y="206241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8608444" y="206039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8609081" y="206799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65" b="56490"/>
          <a:stretch/>
        </p:blipFill>
        <p:spPr>
          <a:xfrm>
            <a:off x="1513840" y="96520"/>
            <a:ext cx="9604580" cy="535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677" y="5514757"/>
            <a:ext cx="5404803" cy="13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797" y="1094281"/>
            <a:ext cx="7898530" cy="1963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4720" y="1013876"/>
            <a:ext cx="1513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12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5043" y="480554"/>
            <a:ext cx="1028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36077" y="4224731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54749" y="4167022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7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11403" y="4167022"/>
            <a:ext cx="1361440" cy="1330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  <a:endParaRPr lang="en-US" sz="9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018" y="2722190"/>
            <a:ext cx="7756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1  2   3        4    5   6   7    8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183"/>
            <a:ext cx="1636077" cy="1006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23" y="5851182"/>
            <a:ext cx="1636077" cy="1006817"/>
          </a:xfrm>
          <a:prstGeom prst="rect">
            <a:avLst/>
          </a:prstGeom>
        </p:spPr>
      </p:pic>
      <p:sp>
        <p:nvSpPr>
          <p:cNvPr id="11" name="6-Point Star 10"/>
          <p:cNvSpPr/>
          <p:nvPr/>
        </p:nvSpPr>
        <p:spPr>
          <a:xfrm>
            <a:off x="7284135" y="489690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7284135" y="490651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277475" y="491411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7277475" y="489891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6-Point Star 14"/>
          <p:cNvSpPr/>
          <p:nvPr/>
        </p:nvSpPr>
        <p:spPr>
          <a:xfrm>
            <a:off x="7283497" y="4896900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7284134" y="490449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4440" y="895560"/>
            <a:ext cx="460756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25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86228" y="391944"/>
            <a:ext cx="4361418" cy="849086"/>
            <a:chOff x="-1" y="0"/>
            <a:chExt cx="2817845" cy="849086"/>
          </a:xfrm>
        </p:grpSpPr>
        <p:sp>
          <p:nvSpPr>
            <p:cNvPr id="6" name="TextBox 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48114" y="466591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m</a:t>
            </a:r>
            <a:endParaRPr lang="en-US" sz="20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833717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endParaRPr lang="en-US" sz="25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755277"/>
            <a:chOff x="8709892" y="2050473"/>
            <a:chExt cx="2493818" cy="3755277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2943428"/>
              <a:ext cx="18319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m</a:t>
              </a:r>
              <a:endParaRPr lang="en-US" sz="18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84842"/>
            <a:ext cx="4562763" cy="754144"/>
            <a:chOff x="-1" y="0"/>
            <a:chExt cx="2817845" cy="849086"/>
          </a:xfrm>
        </p:grpSpPr>
        <p:sp>
          <p:nvSpPr>
            <p:cNvPr id="9" name="TextBox 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3602" y="84842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120" y="0"/>
            <a:ext cx="1250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786"/>
          <a:stretch/>
        </p:blipFill>
        <p:spPr>
          <a:xfrm>
            <a:off x="2083521" y="663581"/>
            <a:ext cx="8645439" cy="4901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610551"/>
            <a:ext cx="527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dª ®</a:t>
            </a:r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en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0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02"/>
            <a:ext cx="12192000" cy="6856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1480" y="2955740"/>
            <a:ext cx="527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dª ®e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48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40" y="295039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6520" y="295521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6920" y="295485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380" y="2954855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ª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380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sz="60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690" y="295397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80" y="2955740"/>
            <a:ext cx="78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0099" y="2190906"/>
            <a:ext cx="2459972" cy="682923"/>
            <a:chOff x="-1" y="0"/>
            <a:chExt cx="2817845" cy="849086"/>
          </a:xfrm>
        </p:grpSpPr>
        <p:sp>
          <p:nvSpPr>
            <p:cNvPr id="15" name="TextBox 1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90968" y="224651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1"/>
            <a:ext cx="12192000" cy="6870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0298" y="-774931"/>
            <a:ext cx="451370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400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97887" y="380767"/>
            <a:ext cx="2459972" cy="682923"/>
            <a:chOff x="-1" y="0"/>
            <a:chExt cx="2817845" cy="849086"/>
          </a:xfrm>
        </p:grpSpPr>
        <p:sp>
          <p:nvSpPr>
            <p:cNvPr id="5" name="TextBox 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710812" y="440807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833717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CC00"/>
                </a:solidFill>
                <a:latin typeface=".VnAvant" panose="020B7200000000000000" pitchFamily="34" charset="0"/>
              </a:rPr>
              <a:t>N</a:t>
            </a:r>
            <a:endParaRPr lang="en-US" sz="25000" b="1" dirty="0">
              <a:solidFill>
                <a:srgbClr val="00CC0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755277"/>
            <a:chOff x="8709892" y="2050473"/>
            <a:chExt cx="2493818" cy="3755277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2943428"/>
              <a:ext cx="18319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n</a:t>
              </a:r>
              <a:endParaRPr lang="en-US" sz="180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23" y="0"/>
            <a:ext cx="1391177" cy="163875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0436" y="310931"/>
            <a:ext cx="3980119" cy="754144"/>
            <a:chOff x="-1" y="0"/>
            <a:chExt cx="2817845" cy="849086"/>
          </a:xfrm>
        </p:grpSpPr>
        <p:sp>
          <p:nvSpPr>
            <p:cNvPr id="11" name="TextBox 10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65871" y="310931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/>
          <a:stretch/>
        </p:blipFill>
        <p:spPr>
          <a:xfrm>
            <a:off x="0" y="0"/>
            <a:ext cx="12192001" cy="6904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1150" y="1496861"/>
            <a:ext cx="1038167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 </a:t>
            </a:r>
          </a:p>
          <a:p>
            <a:pPr marL="342900" indent="-342900">
              <a:buAutoNum type="arabicPeriod" startAt="2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 startAt="3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endParaRPr lang="en-US" dirty="0"/>
          </a:p>
          <a:p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3" y="2022422"/>
            <a:ext cx="974289" cy="1880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2554289" y="2022422"/>
            <a:ext cx="387971" cy="1880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790" y="848776"/>
            <a:ext cx="88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- 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34" y="2064623"/>
            <a:ext cx="390043" cy="183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12" y="1967427"/>
            <a:ext cx="1002788" cy="193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1967427"/>
            <a:ext cx="1002788" cy="19351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08726" y="4276437"/>
            <a:ext cx="3528291" cy="9292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4735" y="4276437"/>
            <a:ext cx="3544902" cy="9292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463"/>
            <a:ext cx="3120872" cy="1920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71128" y="46890"/>
            <a:ext cx="3120872" cy="192053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" y="0"/>
            <a:ext cx="3238600" cy="541176"/>
            <a:chOff x="-1" y="0"/>
            <a:chExt cx="2817845" cy="849086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23165" y="-8059"/>
            <a:ext cx="2996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n</a:t>
            </a:r>
            <a:endParaRPr lang="en-US" sz="2800" dirty="0"/>
          </a:p>
        </p:txBody>
      </p:sp>
      <p:sp>
        <p:nvSpPr>
          <p:cNvPr id="22" name="6-Point Star 21"/>
          <p:cNvSpPr/>
          <p:nvPr/>
        </p:nvSpPr>
        <p:spPr>
          <a:xfrm>
            <a:off x="9105284" y="179510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9105284" y="1804725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9105283" y="1785493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9094266" y="179991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9083248" y="1790301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9083248" y="177587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12" grpId="0" animBg="1"/>
      <p:bldP spid="12" grpId="1" animBg="1"/>
      <p:bldP spid="22" grpId="0" animBg="1"/>
      <p:bldP spid="23" grpId="0" animBg="1"/>
      <p:bldP spid="27" grpId="0" animBg="1"/>
      <p:bldP spid="26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3" y="2022422"/>
            <a:ext cx="974289" cy="1880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2554289" y="2022422"/>
            <a:ext cx="387971" cy="1880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790" y="848776"/>
            <a:ext cx="88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 - 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34" y="2064623"/>
            <a:ext cx="390043" cy="183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12" y="1967427"/>
            <a:ext cx="1002788" cy="193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1967427"/>
            <a:ext cx="1002788" cy="193511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12265" y="4429855"/>
            <a:ext cx="4656905" cy="13858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8357" y="4396839"/>
            <a:ext cx="4656905" cy="13858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9063715" y="162005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9063715" y="1629675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9057055" y="1637273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9057055" y="162207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9063077" y="1620059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9063714" y="1627657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" y="0"/>
            <a:ext cx="2658789" cy="541176"/>
            <a:chOff x="-1" y="0"/>
            <a:chExt cx="2817845" cy="849086"/>
          </a:xfrm>
        </p:grpSpPr>
        <p:sp>
          <p:nvSpPr>
            <p:cNvPr id="25" name="TextBox 24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968" y="-35952"/>
            <a:ext cx="2661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n 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6" grpId="0" animBg="1"/>
      <p:bldP spid="16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13725"/>
          </a:xfrm>
          <a:prstGeom prst="rect">
            <a:avLst/>
          </a:prstGeom>
        </p:spPr>
      </p:pic>
      <p:pic>
        <p:nvPicPr>
          <p:cNvPr id="3" name="Picture 2" descr="Cây hoa hồng vàng đẹp như nữ hoàng / Beautiful yellow rose like a queen - 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33556" r="2351" b="34674"/>
          <a:stretch>
            <a:fillRect/>
          </a:stretch>
        </p:blipFill>
        <p:spPr bwMode="auto">
          <a:xfrm>
            <a:off x="1088589" y="1349237"/>
            <a:ext cx="9998511" cy="1137712"/>
          </a:xfrm>
          <a:custGeom>
            <a:avLst/>
            <a:gdLst/>
            <a:ahLst/>
            <a:cxnLst/>
            <a:rect l="l" t="t" r="r" b="b"/>
            <a:pathLst>
              <a:path w="8691264" h="988963">
                <a:moveTo>
                  <a:pt x="7874644" y="855911"/>
                </a:moveTo>
                <a:cubicBezTo>
                  <a:pt x="7898456" y="855911"/>
                  <a:pt x="7918325" y="862161"/>
                  <a:pt x="7934250" y="874663"/>
                </a:cubicBezTo>
                <a:cubicBezTo>
                  <a:pt x="7950174" y="887164"/>
                  <a:pt x="7958136" y="903089"/>
                  <a:pt x="7958136" y="922437"/>
                </a:cubicBezTo>
                <a:cubicBezTo>
                  <a:pt x="7958136" y="941784"/>
                  <a:pt x="7950174" y="957709"/>
                  <a:pt x="7934250" y="970211"/>
                </a:cubicBezTo>
                <a:cubicBezTo>
                  <a:pt x="7918325" y="982712"/>
                  <a:pt x="7898456" y="988963"/>
                  <a:pt x="7874644" y="988963"/>
                </a:cubicBezTo>
                <a:cubicBezTo>
                  <a:pt x="7850832" y="988963"/>
                  <a:pt x="7830963" y="982712"/>
                  <a:pt x="7815038" y="970211"/>
                </a:cubicBezTo>
                <a:cubicBezTo>
                  <a:pt x="7799114" y="957709"/>
                  <a:pt x="7791152" y="941784"/>
                  <a:pt x="7791152" y="922437"/>
                </a:cubicBezTo>
                <a:cubicBezTo>
                  <a:pt x="7791152" y="903089"/>
                  <a:pt x="7799114" y="887164"/>
                  <a:pt x="7815038" y="874663"/>
                </a:cubicBezTo>
                <a:cubicBezTo>
                  <a:pt x="7830963" y="862161"/>
                  <a:pt x="7850832" y="855911"/>
                  <a:pt x="7874644" y="855911"/>
                </a:cubicBezTo>
                <a:close/>
                <a:moveTo>
                  <a:pt x="770781" y="294680"/>
                </a:moveTo>
                <a:lnTo>
                  <a:pt x="770781" y="473720"/>
                </a:lnTo>
                <a:lnTo>
                  <a:pt x="869900" y="473720"/>
                </a:lnTo>
                <a:cubicBezTo>
                  <a:pt x="899666" y="473720"/>
                  <a:pt x="922064" y="465887"/>
                  <a:pt x="937096" y="450220"/>
                </a:cubicBezTo>
                <a:cubicBezTo>
                  <a:pt x="952128" y="434554"/>
                  <a:pt x="959644" y="412696"/>
                  <a:pt x="959644" y="384646"/>
                </a:cubicBezTo>
                <a:cubicBezTo>
                  <a:pt x="959644" y="356597"/>
                  <a:pt x="952053" y="334590"/>
                  <a:pt x="936873" y="318626"/>
                </a:cubicBezTo>
                <a:cubicBezTo>
                  <a:pt x="921692" y="302662"/>
                  <a:pt x="899368" y="294680"/>
                  <a:pt x="869900" y="294680"/>
                </a:cubicBezTo>
                <a:close/>
                <a:moveTo>
                  <a:pt x="4728269" y="287982"/>
                </a:moveTo>
                <a:cubicBezTo>
                  <a:pt x="4649688" y="287982"/>
                  <a:pt x="4608165" y="346918"/>
                  <a:pt x="4603700" y="464790"/>
                </a:cubicBezTo>
                <a:lnTo>
                  <a:pt x="4603254" y="512564"/>
                </a:lnTo>
                <a:cubicBezTo>
                  <a:pt x="4603254" y="576263"/>
                  <a:pt x="4613820" y="625227"/>
                  <a:pt x="4634954" y="659457"/>
                </a:cubicBezTo>
                <a:cubicBezTo>
                  <a:pt x="4656088" y="693688"/>
                  <a:pt x="4687490" y="710803"/>
                  <a:pt x="4729162" y="710803"/>
                </a:cubicBezTo>
                <a:cubicBezTo>
                  <a:pt x="4768751" y="710803"/>
                  <a:pt x="4799260" y="693986"/>
                  <a:pt x="4820691" y="660350"/>
                </a:cubicBezTo>
                <a:cubicBezTo>
                  <a:pt x="4842123" y="626715"/>
                  <a:pt x="4852987" y="578346"/>
                  <a:pt x="4853285" y="515243"/>
                </a:cubicBezTo>
                <a:lnTo>
                  <a:pt x="4853285" y="485328"/>
                </a:lnTo>
                <a:cubicBezTo>
                  <a:pt x="4853285" y="420737"/>
                  <a:pt x="4842495" y="371698"/>
                  <a:pt x="4820914" y="338212"/>
                </a:cubicBezTo>
                <a:cubicBezTo>
                  <a:pt x="4799334" y="304726"/>
                  <a:pt x="4768453" y="287982"/>
                  <a:pt x="4728269" y="287982"/>
                </a:cubicBezTo>
                <a:close/>
                <a:moveTo>
                  <a:pt x="3567112" y="287982"/>
                </a:moveTo>
                <a:cubicBezTo>
                  <a:pt x="3488829" y="287982"/>
                  <a:pt x="3447454" y="346918"/>
                  <a:pt x="3442989" y="464790"/>
                </a:cubicBezTo>
                <a:lnTo>
                  <a:pt x="3442543" y="512564"/>
                </a:lnTo>
                <a:cubicBezTo>
                  <a:pt x="3442543" y="576560"/>
                  <a:pt x="3453035" y="625599"/>
                  <a:pt x="3474020" y="659681"/>
                </a:cubicBezTo>
                <a:cubicBezTo>
                  <a:pt x="3495005" y="693762"/>
                  <a:pt x="3526333" y="710803"/>
                  <a:pt x="3568005" y="710803"/>
                </a:cubicBezTo>
                <a:cubicBezTo>
                  <a:pt x="3607891" y="710803"/>
                  <a:pt x="3638550" y="693986"/>
                  <a:pt x="3659981" y="660350"/>
                </a:cubicBezTo>
                <a:cubicBezTo>
                  <a:pt x="3681412" y="626715"/>
                  <a:pt x="3692277" y="578346"/>
                  <a:pt x="3692574" y="515243"/>
                </a:cubicBezTo>
                <a:lnTo>
                  <a:pt x="3692574" y="485328"/>
                </a:lnTo>
                <a:cubicBezTo>
                  <a:pt x="3692574" y="420737"/>
                  <a:pt x="3681710" y="371698"/>
                  <a:pt x="3659981" y="338212"/>
                </a:cubicBezTo>
                <a:cubicBezTo>
                  <a:pt x="3638252" y="304726"/>
                  <a:pt x="3607296" y="287982"/>
                  <a:pt x="3567112" y="287982"/>
                </a:cubicBezTo>
                <a:close/>
                <a:moveTo>
                  <a:pt x="1480244" y="287982"/>
                </a:moveTo>
                <a:cubicBezTo>
                  <a:pt x="1401663" y="287982"/>
                  <a:pt x="1360140" y="346918"/>
                  <a:pt x="1355676" y="464790"/>
                </a:cubicBezTo>
                <a:lnTo>
                  <a:pt x="1355229" y="512564"/>
                </a:lnTo>
                <a:cubicBezTo>
                  <a:pt x="1355229" y="576263"/>
                  <a:pt x="1365796" y="625227"/>
                  <a:pt x="1386929" y="659457"/>
                </a:cubicBezTo>
                <a:cubicBezTo>
                  <a:pt x="1408063" y="693688"/>
                  <a:pt x="1439465" y="710803"/>
                  <a:pt x="1481137" y="710803"/>
                </a:cubicBezTo>
                <a:cubicBezTo>
                  <a:pt x="1520726" y="710803"/>
                  <a:pt x="1551236" y="693986"/>
                  <a:pt x="1572666" y="660350"/>
                </a:cubicBezTo>
                <a:cubicBezTo>
                  <a:pt x="1594098" y="626715"/>
                  <a:pt x="1604962" y="578346"/>
                  <a:pt x="1605260" y="515243"/>
                </a:cubicBezTo>
                <a:lnTo>
                  <a:pt x="1605260" y="485328"/>
                </a:lnTo>
                <a:cubicBezTo>
                  <a:pt x="1605260" y="420737"/>
                  <a:pt x="1594470" y="371698"/>
                  <a:pt x="1572890" y="338212"/>
                </a:cubicBezTo>
                <a:cubicBezTo>
                  <a:pt x="1551310" y="304726"/>
                  <a:pt x="1520428" y="287982"/>
                  <a:pt x="1480244" y="287982"/>
                </a:cubicBezTo>
                <a:close/>
                <a:moveTo>
                  <a:pt x="8148339" y="174129"/>
                </a:moveTo>
                <a:lnTo>
                  <a:pt x="8305055" y="174129"/>
                </a:lnTo>
                <a:lnTo>
                  <a:pt x="8534995" y="578644"/>
                </a:lnTo>
                <a:lnTo>
                  <a:pt x="8534995" y="174129"/>
                </a:lnTo>
                <a:lnTo>
                  <a:pt x="8691264" y="174129"/>
                </a:lnTo>
                <a:lnTo>
                  <a:pt x="8691264" y="824210"/>
                </a:lnTo>
                <a:lnTo>
                  <a:pt x="8535441" y="824210"/>
                </a:lnTo>
                <a:lnTo>
                  <a:pt x="8305055" y="419695"/>
                </a:lnTo>
                <a:lnTo>
                  <a:pt x="8305055" y="824210"/>
                </a:lnTo>
                <a:lnTo>
                  <a:pt x="8148339" y="824210"/>
                </a:lnTo>
                <a:close/>
                <a:moveTo>
                  <a:pt x="7633989" y="174129"/>
                </a:moveTo>
                <a:lnTo>
                  <a:pt x="8082706" y="174129"/>
                </a:lnTo>
                <a:lnTo>
                  <a:pt x="8082706" y="295126"/>
                </a:lnTo>
                <a:lnTo>
                  <a:pt x="7790705" y="295126"/>
                </a:lnTo>
                <a:lnTo>
                  <a:pt x="7790705" y="432197"/>
                </a:lnTo>
                <a:lnTo>
                  <a:pt x="8037164" y="432197"/>
                </a:lnTo>
                <a:lnTo>
                  <a:pt x="8037164" y="548283"/>
                </a:lnTo>
                <a:lnTo>
                  <a:pt x="7790705" y="548283"/>
                </a:lnTo>
                <a:lnTo>
                  <a:pt x="7790705" y="703659"/>
                </a:lnTo>
                <a:lnTo>
                  <a:pt x="8081813" y="703659"/>
                </a:lnTo>
                <a:lnTo>
                  <a:pt x="8081813" y="824210"/>
                </a:lnTo>
                <a:lnTo>
                  <a:pt x="7633989" y="824210"/>
                </a:lnTo>
                <a:close/>
                <a:moveTo>
                  <a:pt x="7012037" y="174129"/>
                </a:moveTo>
                <a:lnTo>
                  <a:pt x="7180361" y="174129"/>
                </a:lnTo>
                <a:lnTo>
                  <a:pt x="7300465" y="456307"/>
                </a:lnTo>
                <a:lnTo>
                  <a:pt x="7420123" y="174129"/>
                </a:lnTo>
                <a:lnTo>
                  <a:pt x="7589340" y="174129"/>
                </a:lnTo>
                <a:lnTo>
                  <a:pt x="7379940" y="590699"/>
                </a:lnTo>
                <a:lnTo>
                  <a:pt x="7379940" y="824210"/>
                </a:lnTo>
                <a:lnTo>
                  <a:pt x="7220991" y="824210"/>
                </a:lnTo>
                <a:lnTo>
                  <a:pt x="7220991" y="590699"/>
                </a:lnTo>
                <a:close/>
                <a:moveTo>
                  <a:pt x="6450657" y="174129"/>
                </a:moveTo>
                <a:lnTo>
                  <a:pt x="6608266" y="174129"/>
                </a:lnTo>
                <a:lnTo>
                  <a:pt x="6608266" y="605879"/>
                </a:lnTo>
                <a:cubicBezTo>
                  <a:pt x="6610052" y="677019"/>
                  <a:pt x="6643092" y="712589"/>
                  <a:pt x="6707385" y="712589"/>
                </a:cubicBezTo>
                <a:cubicBezTo>
                  <a:pt x="6739830" y="712589"/>
                  <a:pt x="6764386" y="703659"/>
                  <a:pt x="6781056" y="685800"/>
                </a:cubicBezTo>
                <a:cubicBezTo>
                  <a:pt x="6797724" y="667941"/>
                  <a:pt x="6806058" y="638919"/>
                  <a:pt x="6806058" y="598736"/>
                </a:cubicBezTo>
                <a:lnTo>
                  <a:pt x="6806058" y="174129"/>
                </a:lnTo>
                <a:lnTo>
                  <a:pt x="6962775" y="174129"/>
                </a:lnTo>
                <a:lnTo>
                  <a:pt x="6962775" y="599629"/>
                </a:lnTo>
                <a:cubicBezTo>
                  <a:pt x="6962775" y="647849"/>
                  <a:pt x="6952506" y="689595"/>
                  <a:pt x="6931968" y="724867"/>
                </a:cubicBezTo>
                <a:cubicBezTo>
                  <a:pt x="6911428" y="760140"/>
                  <a:pt x="6881961" y="787003"/>
                  <a:pt x="6843563" y="805458"/>
                </a:cubicBezTo>
                <a:cubicBezTo>
                  <a:pt x="6805166" y="823913"/>
                  <a:pt x="6759773" y="833140"/>
                  <a:pt x="6707385" y="833140"/>
                </a:cubicBezTo>
                <a:cubicBezTo>
                  <a:pt x="6628208" y="833140"/>
                  <a:pt x="6565850" y="812602"/>
                  <a:pt x="6520308" y="771525"/>
                </a:cubicBezTo>
                <a:cubicBezTo>
                  <a:pt x="6474768" y="730448"/>
                  <a:pt x="6451550" y="674191"/>
                  <a:pt x="6450657" y="602754"/>
                </a:cubicBezTo>
                <a:close/>
                <a:moveTo>
                  <a:pt x="5957589" y="174129"/>
                </a:moveTo>
                <a:lnTo>
                  <a:pt x="6114305" y="174129"/>
                </a:lnTo>
                <a:lnTo>
                  <a:pt x="6114305" y="703659"/>
                </a:lnTo>
                <a:lnTo>
                  <a:pt x="6387107" y="703659"/>
                </a:lnTo>
                <a:lnTo>
                  <a:pt x="6387107" y="824210"/>
                </a:lnTo>
                <a:lnTo>
                  <a:pt x="5957589" y="824210"/>
                </a:lnTo>
                <a:close/>
                <a:moveTo>
                  <a:pt x="5090814" y="174129"/>
                </a:moveTo>
                <a:lnTo>
                  <a:pt x="5247530" y="174129"/>
                </a:lnTo>
                <a:lnTo>
                  <a:pt x="5477470" y="578644"/>
                </a:lnTo>
                <a:lnTo>
                  <a:pt x="5477470" y="174129"/>
                </a:lnTo>
                <a:lnTo>
                  <a:pt x="5633739" y="174129"/>
                </a:lnTo>
                <a:lnTo>
                  <a:pt x="5633739" y="824210"/>
                </a:lnTo>
                <a:lnTo>
                  <a:pt x="5477916" y="824210"/>
                </a:lnTo>
                <a:lnTo>
                  <a:pt x="5247530" y="419695"/>
                </a:lnTo>
                <a:lnTo>
                  <a:pt x="5247530" y="824210"/>
                </a:lnTo>
                <a:lnTo>
                  <a:pt x="5090814" y="824210"/>
                </a:lnTo>
                <a:close/>
                <a:moveTo>
                  <a:pt x="3958530" y="174129"/>
                </a:moveTo>
                <a:lnTo>
                  <a:pt x="4114800" y="174129"/>
                </a:lnTo>
                <a:lnTo>
                  <a:pt x="4114800" y="824210"/>
                </a:lnTo>
                <a:lnTo>
                  <a:pt x="3958530" y="824210"/>
                </a:lnTo>
                <a:close/>
                <a:moveTo>
                  <a:pt x="2661939" y="174129"/>
                </a:moveTo>
                <a:lnTo>
                  <a:pt x="2818655" y="174129"/>
                </a:lnTo>
                <a:lnTo>
                  <a:pt x="2818655" y="432197"/>
                </a:lnTo>
                <a:lnTo>
                  <a:pt x="3049488" y="432197"/>
                </a:lnTo>
                <a:lnTo>
                  <a:pt x="3049488" y="174129"/>
                </a:lnTo>
                <a:lnTo>
                  <a:pt x="3205311" y="174129"/>
                </a:lnTo>
                <a:lnTo>
                  <a:pt x="3205311" y="824210"/>
                </a:lnTo>
                <a:lnTo>
                  <a:pt x="3049488" y="824210"/>
                </a:lnTo>
                <a:lnTo>
                  <a:pt x="3049488" y="552748"/>
                </a:lnTo>
                <a:lnTo>
                  <a:pt x="2818655" y="552748"/>
                </a:lnTo>
                <a:lnTo>
                  <a:pt x="2818655" y="824210"/>
                </a:lnTo>
                <a:lnTo>
                  <a:pt x="2661939" y="824210"/>
                </a:lnTo>
                <a:close/>
                <a:moveTo>
                  <a:pt x="614065" y="174129"/>
                </a:moveTo>
                <a:lnTo>
                  <a:pt x="869900" y="174129"/>
                </a:lnTo>
                <a:cubicBezTo>
                  <a:pt x="946993" y="174129"/>
                  <a:pt x="1007268" y="191226"/>
                  <a:pt x="1050727" y="225419"/>
                </a:cubicBezTo>
                <a:cubicBezTo>
                  <a:pt x="1094184" y="259612"/>
                  <a:pt x="1115913" y="307930"/>
                  <a:pt x="1115913" y="370373"/>
                </a:cubicBezTo>
                <a:cubicBezTo>
                  <a:pt x="1115913" y="415570"/>
                  <a:pt x="1106760" y="453035"/>
                  <a:pt x="1088454" y="482768"/>
                </a:cubicBezTo>
                <a:cubicBezTo>
                  <a:pt x="1070149" y="512501"/>
                  <a:pt x="1041499" y="536586"/>
                  <a:pt x="1002506" y="555022"/>
                </a:cubicBezTo>
                <a:lnTo>
                  <a:pt x="1138237" y="817506"/>
                </a:lnTo>
                <a:lnTo>
                  <a:pt x="1138237" y="824210"/>
                </a:lnTo>
                <a:lnTo>
                  <a:pt x="970359" y="824210"/>
                </a:lnTo>
                <a:lnTo>
                  <a:pt x="855613" y="594271"/>
                </a:lnTo>
                <a:lnTo>
                  <a:pt x="770781" y="594271"/>
                </a:lnTo>
                <a:lnTo>
                  <a:pt x="770781" y="824210"/>
                </a:lnTo>
                <a:lnTo>
                  <a:pt x="614065" y="824210"/>
                </a:lnTo>
                <a:close/>
                <a:moveTo>
                  <a:pt x="0" y="174129"/>
                </a:moveTo>
                <a:lnTo>
                  <a:pt x="543372" y="174129"/>
                </a:lnTo>
                <a:lnTo>
                  <a:pt x="543372" y="295126"/>
                </a:lnTo>
                <a:lnTo>
                  <a:pt x="348258" y="295126"/>
                </a:lnTo>
                <a:lnTo>
                  <a:pt x="348258" y="824210"/>
                </a:lnTo>
                <a:lnTo>
                  <a:pt x="191542" y="824210"/>
                </a:lnTo>
                <a:lnTo>
                  <a:pt x="191542" y="295126"/>
                </a:lnTo>
                <a:lnTo>
                  <a:pt x="0" y="295126"/>
                </a:lnTo>
                <a:close/>
                <a:moveTo>
                  <a:pt x="4728269" y="165199"/>
                </a:moveTo>
                <a:cubicBezTo>
                  <a:pt x="4783335" y="165199"/>
                  <a:pt x="4832449" y="178296"/>
                  <a:pt x="4875609" y="204490"/>
                </a:cubicBezTo>
                <a:cubicBezTo>
                  <a:pt x="4918769" y="230684"/>
                  <a:pt x="4952330" y="267965"/>
                  <a:pt x="4976291" y="316334"/>
                </a:cubicBezTo>
                <a:cubicBezTo>
                  <a:pt x="5000252" y="364703"/>
                  <a:pt x="5012382" y="420142"/>
                  <a:pt x="5012680" y="482650"/>
                </a:cubicBezTo>
                <a:lnTo>
                  <a:pt x="5012680" y="512564"/>
                </a:lnTo>
                <a:cubicBezTo>
                  <a:pt x="5012680" y="575965"/>
                  <a:pt x="5000922" y="632073"/>
                  <a:pt x="4977407" y="680889"/>
                </a:cubicBezTo>
                <a:cubicBezTo>
                  <a:pt x="4953892" y="729704"/>
                  <a:pt x="4920481" y="767283"/>
                  <a:pt x="4877172" y="793626"/>
                </a:cubicBezTo>
                <a:cubicBezTo>
                  <a:pt x="4833863" y="819969"/>
                  <a:pt x="4784526" y="833140"/>
                  <a:pt x="4729162" y="833140"/>
                </a:cubicBezTo>
                <a:cubicBezTo>
                  <a:pt x="4673798" y="833140"/>
                  <a:pt x="4624685" y="820415"/>
                  <a:pt x="4581822" y="794965"/>
                </a:cubicBezTo>
                <a:cubicBezTo>
                  <a:pt x="4538960" y="769516"/>
                  <a:pt x="4505548" y="733127"/>
                  <a:pt x="4481587" y="685800"/>
                </a:cubicBezTo>
                <a:cubicBezTo>
                  <a:pt x="4457625" y="638473"/>
                  <a:pt x="4445049" y="584150"/>
                  <a:pt x="4443859" y="522833"/>
                </a:cubicBezTo>
                <a:lnTo>
                  <a:pt x="4443859" y="486221"/>
                </a:lnTo>
                <a:cubicBezTo>
                  <a:pt x="4443859" y="422523"/>
                  <a:pt x="4455542" y="366340"/>
                  <a:pt x="4478908" y="317674"/>
                </a:cubicBezTo>
                <a:cubicBezTo>
                  <a:pt x="4502274" y="269007"/>
                  <a:pt x="4535760" y="231428"/>
                  <a:pt x="4579367" y="204936"/>
                </a:cubicBezTo>
                <a:cubicBezTo>
                  <a:pt x="4622973" y="178445"/>
                  <a:pt x="4672608" y="165199"/>
                  <a:pt x="4728269" y="165199"/>
                </a:cubicBezTo>
                <a:close/>
                <a:moveTo>
                  <a:pt x="1480244" y="165199"/>
                </a:moveTo>
                <a:cubicBezTo>
                  <a:pt x="1535311" y="165199"/>
                  <a:pt x="1584424" y="178296"/>
                  <a:pt x="1627584" y="204490"/>
                </a:cubicBezTo>
                <a:cubicBezTo>
                  <a:pt x="1670744" y="230684"/>
                  <a:pt x="1704305" y="267965"/>
                  <a:pt x="1728266" y="316334"/>
                </a:cubicBezTo>
                <a:cubicBezTo>
                  <a:pt x="1752228" y="364703"/>
                  <a:pt x="1764357" y="420142"/>
                  <a:pt x="1764655" y="482650"/>
                </a:cubicBezTo>
                <a:lnTo>
                  <a:pt x="1764655" y="512564"/>
                </a:lnTo>
                <a:cubicBezTo>
                  <a:pt x="1764655" y="575965"/>
                  <a:pt x="1752897" y="632073"/>
                  <a:pt x="1729383" y="680889"/>
                </a:cubicBezTo>
                <a:cubicBezTo>
                  <a:pt x="1705868" y="729704"/>
                  <a:pt x="1672456" y="767283"/>
                  <a:pt x="1629147" y="793626"/>
                </a:cubicBezTo>
                <a:cubicBezTo>
                  <a:pt x="1585838" y="819969"/>
                  <a:pt x="1536501" y="833140"/>
                  <a:pt x="1481137" y="833140"/>
                </a:cubicBezTo>
                <a:cubicBezTo>
                  <a:pt x="1425773" y="833140"/>
                  <a:pt x="1376660" y="820415"/>
                  <a:pt x="1333797" y="794965"/>
                </a:cubicBezTo>
                <a:cubicBezTo>
                  <a:pt x="1290935" y="769516"/>
                  <a:pt x="1257523" y="733127"/>
                  <a:pt x="1233562" y="685800"/>
                </a:cubicBezTo>
                <a:cubicBezTo>
                  <a:pt x="1209601" y="638473"/>
                  <a:pt x="1197024" y="584150"/>
                  <a:pt x="1195834" y="522833"/>
                </a:cubicBezTo>
                <a:lnTo>
                  <a:pt x="1195834" y="486221"/>
                </a:lnTo>
                <a:cubicBezTo>
                  <a:pt x="1195834" y="422523"/>
                  <a:pt x="1207517" y="366340"/>
                  <a:pt x="1230883" y="317674"/>
                </a:cubicBezTo>
                <a:cubicBezTo>
                  <a:pt x="1254249" y="269007"/>
                  <a:pt x="1287736" y="231428"/>
                  <a:pt x="1331342" y="204936"/>
                </a:cubicBezTo>
                <a:cubicBezTo>
                  <a:pt x="1374948" y="178445"/>
                  <a:pt x="1424583" y="165199"/>
                  <a:pt x="1480244" y="165199"/>
                </a:cubicBezTo>
                <a:close/>
                <a:moveTo>
                  <a:pt x="2317254" y="164753"/>
                </a:moveTo>
                <a:cubicBezTo>
                  <a:pt x="2396132" y="164753"/>
                  <a:pt x="2459533" y="185514"/>
                  <a:pt x="2507456" y="227037"/>
                </a:cubicBezTo>
                <a:cubicBezTo>
                  <a:pt x="2555379" y="268560"/>
                  <a:pt x="2582614" y="325785"/>
                  <a:pt x="2589163" y="398710"/>
                </a:cubicBezTo>
                <a:lnTo>
                  <a:pt x="2432893" y="398710"/>
                </a:lnTo>
                <a:cubicBezTo>
                  <a:pt x="2431702" y="359122"/>
                  <a:pt x="2421731" y="330696"/>
                  <a:pt x="2402979" y="313432"/>
                </a:cubicBezTo>
                <a:cubicBezTo>
                  <a:pt x="2384226" y="296168"/>
                  <a:pt x="2355651" y="287536"/>
                  <a:pt x="2317254" y="287536"/>
                </a:cubicBezTo>
                <a:cubicBezTo>
                  <a:pt x="2278261" y="287536"/>
                  <a:pt x="2249686" y="302121"/>
                  <a:pt x="2231529" y="331291"/>
                </a:cubicBezTo>
                <a:cubicBezTo>
                  <a:pt x="2213372" y="360462"/>
                  <a:pt x="2203846" y="407045"/>
                  <a:pt x="2202954" y="471041"/>
                </a:cubicBezTo>
                <a:lnTo>
                  <a:pt x="2202954" y="517029"/>
                </a:lnTo>
                <a:cubicBezTo>
                  <a:pt x="2202954" y="586383"/>
                  <a:pt x="2211660" y="635943"/>
                  <a:pt x="2229073" y="665708"/>
                </a:cubicBezTo>
                <a:cubicBezTo>
                  <a:pt x="2246486" y="695474"/>
                  <a:pt x="2276475" y="710357"/>
                  <a:pt x="2319039" y="710357"/>
                </a:cubicBezTo>
                <a:cubicBezTo>
                  <a:pt x="2355056" y="710357"/>
                  <a:pt x="2382589" y="701873"/>
                  <a:pt x="2401639" y="684907"/>
                </a:cubicBezTo>
                <a:cubicBezTo>
                  <a:pt x="2420689" y="667941"/>
                  <a:pt x="2430809" y="641003"/>
                  <a:pt x="2432000" y="604093"/>
                </a:cubicBezTo>
                <a:lnTo>
                  <a:pt x="2587823" y="604093"/>
                </a:lnTo>
                <a:cubicBezTo>
                  <a:pt x="2585739" y="649337"/>
                  <a:pt x="2573536" y="689297"/>
                  <a:pt x="2551211" y="723974"/>
                </a:cubicBezTo>
                <a:cubicBezTo>
                  <a:pt x="2528887" y="758651"/>
                  <a:pt x="2497559" y="785515"/>
                  <a:pt x="2457226" y="804565"/>
                </a:cubicBezTo>
                <a:cubicBezTo>
                  <a:pt x="2416894" y="823615"/>
                  <a:pt x="2370832" y="833140"/>
                  <a:pt x="2319039" y="833140"/>
                </a:cubicBezTo>
                <a:cubicBezTo>
                  <a:pt x="2233612" y="833140"/>
                  <a:pt x="2166342" y="805309"/>
                  <a:pt x="2117229" y="749647"/>
                </a:cubicBezTo>
                <a:cubicBezTo>
                  <a:pt x="2068116" y="693986"/>
                  <a:pt x="2043559" y="615404"/>
                  <a:pt x="2043559" y="513903"/>
                </a:cubicBezTo>
                <a:lnTo>
                  <a:pt x="2043559" y="481757"/>
                </a:lnTo>
                <a:cubicBezTo>
                  <a:pt x="2043559" y="418058"/>
                  <a:pt x="2054646" y="362322"/>
                  <a:pt x="2076822" y="314548"/>
                </a:cubicBezTo>
                <a:cubicBezTo>
                  <a:pt x="2098997" y="266774"/>
                  <a:pt x="2130921" y="229865"/>
                  <a:pt x="2172593" y="203820"/>
                </a:cubicBezTo>
                <a:cubicBezTo>
                  <a:pt x="2214265" y="177775"/>
                  <a:pt x="2262485" y="164753"/>
                  <a:pt x="2317254" y="164753"/>
                </a:cubicBezTo>
                <a:close/>
                <a:moveTo>
                  <a:pt x="3822501" y="129480"/>
                </a:moveTo>
                <a:lnTo>
                  <a:pt x="3913584" y="129480"/>
                </a:lnTo>
                <a:cubicBezTo>
                  <a:pt x="3913584" y="233660"/>
                  <a:pt x="3881735" y="297656"/>
                  <a:pt x="3818036" y="321469"/>
                </a:cubicBezTo>
                <a:cubicBezTo>
                  <a:pt x="3840361" y="368796"/>
                  <a:pt x="3851671" y="423118"/>
                  <a:pt x="3851969" y="484435"/>
                </a:cubicBezTo>
                <a:lnTo>
                  <a:pt x="3851969" y="512564"/>
                </a:lnTo>
                <a:cubicBezTo>
                  <a:pt x="3851969" y="576263"/>
                  <a:pt x="3840137" y="632520"/>
                  <a:pt x="3816474" y="681335"/>
                </a:cubicBezTo>
                <a:cubicBezTo>
                  <a:pt x="3792810" y="730151"/>
                  <a:pt x="3759324" y="767655"/>
                  <a:pt x="3716015" y="793849"/>
                </a:cubicBezTo>
                <a:cubicBezTo>
                  <a:pt x="3672706" y="820043"/>
                  <a:pt x="3623369" y="833140"/>
                  <a:pt x="3568005" y="833140"/>
                </a:cubicBezTo>
                <a:cubicBezTo>
                  <a:pt x="3512641" y="833140"/>
                  <a:pt x="3463528" y="820341"/>
                  <a:pt x="3420665" y="794742"/>
                </a:cubicBezTo>
                <a:cubicBezTo>
                  <a:pt x="3377803" y="769144"/>
                  <a:pt x="3344391" y="732532"/>
                  <a:pt x="3320430" y="684907"/>
                </a:cubicBezTo>
                <a:cubicBezTo>
                  <a:pt x="3296468" y="637282"/>
                  <a:pt x="3284041" y="582513"/>
                  <a:pt x="3283148" y="520601"/>
                </a:cubicBezTo>
                <a:lnTo>
                  <a:pt x="3283148" y="486221"/>
                </a:lnTo>
                <a:cubicBezTo>
                  <a:pt x="3283148" y="422225"/>
                  <a:pt x="3294831" y="365968"/>
                  <a:pt x="3318197" y="317450"/>
                </a:cubicBezTo>
                <a:cubicBezTo>
                  <a:pt x="3341563" y="268932"/>
                  <a:pt x="3374901" y="231428"/>
                  <a:pt x="3418210" y="204936"/>
                </a:cubicBezTo>
                <a:cubicBezTo>
                  <a:pt x="3461519" y="178445"/>
                  <a:pt x="3511153" y="165199"/>
                  <a:pt x="3567112" y="165199"/>
                </a:cubicBezTo>
                <a:cubicBezTo>
                  <a:pt x="3609677" y="165199"/>
                  <a:pt x="3648670" y="172938"/>
                  <a:pt x="3684091" y="188416"/>
                </a:cubicBezTo>
                <a:cubicBezTo>
                  <a:pt x="3719512" y="203894"/>
                  <a:pt x="3750022" y="226219"/>
                  <a:pt x="3775620" y="255389"/>
                </a:cubicBezTo>
                <a:cubicBezTo>
                  <a:pt x="3791694" y="249734"/>
                  <a:pt x="3803526" y="237455"/>
                  <a:pt x="3811116" y="218554"/>
                </a:cubicBezTo>
                <a:cubicBezTo>
                  <a:pt x="3818706" y="199653"/>
                  <a:pt x="3822501" y="169962"/>
                  <a:pt x="3822501" y="129480"/>
                </a:cubicBezTo>
                <a:close/>
                <a:moveTo>
                  <a:pt x="7829102" y="0"/>
                </a:moveTo>
                <a:lnTo>
                  <a:pt x="7915274" y="0"/>
                </a:lnTo>
                <a:lnTo>
                  <a:pt x="8061721" y="125246"/>
                </a:lnTo>
                <a:lnTo>
                  <a:pt x="8061721" y="131043"/>
                </a:lnTo>
                <a:lnTo>
                  <a:pt x="7942956" y="131266"/>
                </a:lnTo>
                <a:lnTo>
                  <a:pt x="7871965" y="70544"/>
                </a:lnTo>
                <a:lnTo>
                  <a:pt x="7800974" y="131266"/>
                </a:lnTo>
                <a:lnTo>
                  <a:pt x="7684888" y="131043"/>
                </a:lnTo>
                <a:lnTo>
                  <a:pt x="7684888" y="123467"/>
                </a:lnTo>
                <a:close/>
                <a:moveTo>
                  <a:pt x="4684514" y="0"/>
                </a:moveTo>
                <a:lnTo>
                  <a:pt x="4770685" y="0"/>
                </a:lnTo>
                <a:lnTo>
                  <a:pt x="4917132" y="125246"/>
                </a:lnTo>
                <a:lnTo>
                  <a:pt x="4917132" y="131043"/>
                </a:lnTo>
                <a:lnTo>
                  <a:pt x="4798367" y="131266"/>
                </a:lnTo>
                <a:lnTo>
                  <a:pt x="4727376" y="70544"/>
                </a:lnTo>
                <a:lnTo>
                  <a:pt x="4656385" y="131266"/>
                </a:lnTo>
                <a:lnTo>
                  <a:pt x="4540299" y="131043"/>
                </a:lnTo>
                <a:lnTo>
                  <a:pt x="4540299" y="123467"/>
                </a:lnTo>
                <a:close/>
                <a:moveTo>
                  <a:pt x="1302990" y="0"/>
                </a:moveTo>
                <a:lnTo>
                  <a:pt x="1461938" y="0"/>
                </a:lnTo>
                <a:lnTo>
                  <a:pt x="1551236" y="139973"/>
                </a:lnTo>
                <a:lnTo>
                  <a:pt x="1428899" y="140196"/>
                </a:lnTo>
                <a:close/>
              </a:path>
            </a:pathLst>
          </a:cu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469"/>
          </a:xfrm>
          <a:prstGeom prst="rect">
            <a:avLst/>
          </a:prstGeom>
        </p:spPr>
      </p:pic>
      <p:sp>
        <p:nvSpPr>
          <p:cNvPr id="3" name="8-Point Star 2"/>
          <p:cNvSpPr/>
          <p:nvPr/>
        </p:nvSpPr>
        <p:spPr>
          <a:xfrm>
            <a:off x="3125755" y="1436915"/>
            <a:ext cx="1894114" cy="1707502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Trß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8-Point Star 5"/>
          <p:cNvSpPr/>
          <p:nvPr/>
        </p:nvSpPr>
        <p:spPr>
          <a:xfrm>
            <a:off x="5019869" y="1436914"/>
            <a:ext cx="2743200" cy="2192693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ch¬i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8-Point Star 6"/>
          <p:cNvSpPr/>
          <p:nvPr/>
        </p:nvSpPr>
        <p:spPr>
          <a:xfrm>
            <a:off x="7847044" y="1530222"/>
            <a:ext cx="1894114" cy="1707502"/>
          </a:xfrm>
          <a:prstGeom prst="star8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FF"/>
                </a:solidFill>
                <a:latin typeface=".VnAvant" panose="020B7200000000000000" pitchFamily="34" charset="0"/>
                <a:ea typeface="Roboto" panose="02000000000000000000" pitchFamily="2" charset="0"/>
              </a:rPr>
              <a:t>*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5168" y="3838881"/>
            <a:ext cx="6885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VÒNG</a:t>
            </a:r>
            <a:r>
              <a:rPr lang="en-US" sz="5400" dirty="0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QUAY </a:t>
            </a:r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KỲ</a:t>
            </a:r>
            <a:r>
              <a:rPr lang="en-US" sz="5400" dirty="0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DIỆU</a:t>
            </a:r>
            <a:endParaRPr lang="en-US" sz="5400" dirty="0">
              <a:solidFill>
                <a:srgbClr val="FF006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roup 481"/>
          <p:cNvGrpSpPr/>
          <p:nvPr/>
        </p:nvGrpSpPr>
        <p:grpSpPr>
          <a:xfrm>
            <a:off x="3430845" y="493332"/>
            <a:ext cx="5366106" cy="5031933"/>
            <a:chOff x="3716592" y="979512"/>
            <a:chExt cx="4964063" cy="4637439"/>
          </a:xfrm>
        </p:grpSpPr>
        <p:grpSp>
          <p:nvGrpSpPr>
            <p:cNvPr id="470" name="Group 469"/>
            <p:cNvGrpSpPr/>
            <p:nvPr/>
          </p:nvGrpSpPr>
          <p:grpSpPr>
            <a:xfrm>
              <a:off x="6102462" y="1030152"/>
              <a:ext cx="1352175" cy="2352410"/>
              <a:chOff x="6102462" y="1030152"/>
              <a:chExt cx="1352175" cy="2352410"/>
            </a:xfrm>
          </p:grpSpPr>
          <p:sp>
            <p:nvSpPr>
              <p:cNvPr id="435" name="Freeform 434"/>
              <p:cNvSpPr/>
              <p:nvPr/>
            </p:nvSpPr>
            <p:spPr>
              <a:xfrm rot="10800000">
                <a:off x="6102462" y="1030152"/>
                <a:ext cx="1169744" cy="2352410"/>
              </a:xfrm>
              <a:custGeom>
                <a:avLst/>
                <a:gdLst>
                  <a:gd name="connsiteX0" fmla="*/ 1169744 w 1169744"/>
                  <a:gd name="connsiteY0" fmla="*/ 2352410 h 2352410"/>
                  <a:gd name="connsiteX1" fmla="*/ 997796 w 1169744"/>
                  <a:gd name="connsiteY1" fmla="*/ 2343940 h 2352410"/>
                  <a:gd name="connsiteX2" fmla="*/ 128945 w 1169744"/>
                  <a:gd name="connsiteY2" fmla="*/ 2082395 h 2352410"/>
                  <a:gd name="connsiteX3" fmla="*/ 0 w 1169744"/>
                  <a:gd name="connsiteY3" fmla="*/ 2005974 h 2352410"/>
                  <a:gd name="connsiteX4" fmla="*/ 1158150 w 1169744"/>
                  <a:gd name="connsiteY4" fmla="*/ 0 h 2352410"/>
                  <a:gd name="connsiteX5" fmla="*/ 1169744 w 1169744"/>
                  <a:gd name="connsiteY5" fmla="*/ 20082 h 2352410"/>
                  <a:gd name="connsiteX6" fmla="*/ 1169744 w 1169744"/>
                  <a:gd name="connsiteY6" fmla="*/ 2352410 h 235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9744" h="2352410">
                    <a:moveTo>
                      <a:pt x="1169744" y="2352410"/>
                    </a:moveTo>
                    <a:lnTo>
                      <a:pt x="997796" y="2343940"/>
                    </a:lnTo>
                    <a:cubicBezTo>
                      <a:pt x="685754" y="2313025"/>
                      <a:pt x="391990" y="2221797"/>
                      <a:pt x="128945" y="2082395"/>
                    </a:cubicBezTo>
                    <a:lnTo>
                      <a:pt x="0" y="2005974"/>
                    </a:lnTo>
                    <a:lnTo>
                      <a:pt x="1158150" y="0"/>
                    </a:lnTo>
                    <a:lnTo>
                      <a:pt x="1169744" y="20082"/>
                    </a:lnTo>
                    <a:lnTo>
                      <a:pt x="1169744" y="2352410"/>
                    </a:lnTo>
                    <a:close/>
                  </a:path>
                </a:pathLst>
              </a:custGeom>
              <a:solidFill>
                <a:srgbClr val="FFCC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44294" y="1209549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1" name="Group 470"/>
            <p:cNvGrpSpPr/>
            <p:nvPr/>
          </p:nvGrpSpPr>
          <p:grpSpPr>
            <a:xfrm>
              <a:off x="6213265" y="1409891"/>
              <a:ext cx="1884830" cy="1931466"/>
              <a:chOff x="6213265" y="1409891"/>
              <a:chExt cx="1884830" cy="1931466"/>
            </a:xfrm>
          </p:grpSpPr>
          <p:sp>
            <p:nvSpPr>
              <p:cNvPr id="437" name="Freeform 436"/>
              <p:cNvSpPr/>
              <p:nvPr/>
            </p:nvSpPr>
            <p:spPr>
              <a:xfrm rot="10800000">
                <a:off x="6213265" y="1409891"/>
                <a:ext cx="1884830" cy="1931466"/>
              </a:xfrm>
              <a:custGeom>
                <a:avLst/>
                <a:gdLst>
                  <a:gd name="connsiteX0" fmla="*/ 769698 w 1884830"/>
                  <a:gd name="connsiteY0" fmla="*/ 1931466 h 1931466"/>
                  <a:gd name="connsiteX1" fmla="*/ 763504 w 1884830"/>
                  <a:gd name="connsiteY1" fmla="*/ 1927795 h 1931466"/>
                  <a:gd name="connsiteX2" fmla="*/ 20471 w 1884830"/>
                  <a:gd name="connsiteY2" fmla="*/ 1129663 h 1931466"/>
                  <a:gd name="connsiteX3" fmla="*/ 0 w 1884830"/>
                  <a:gd name="connsiteY3" fmla="*/ 1088207 h 1931466"/>
                  <a:gd name="connsiteX4" fmla="*/ 1884830 w 1884830"/>
                  <a:gd name="connsiteY4" fmla="*/ 0 h 1931466"/>
                  <a:gd name="connsiteX5" fmla="*/ 769698 w 1884830"/>
                  <a:gd name="connsiteY5" fmla="*/ 1931466 h 193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4830" h="1931466">
                    <a:moveTo>
                      <a:pt x="769698" y="1931466"/>
                    </a:moveTo>
                    <a:lnTo>
                      <a:pt x="763504" y="1927795"/>
                    </a:lnTo>
                    <a:cubicBezTo>
                      <a:pt x="454868" y="1724380"/>
                      <a:pt x="199090" y="1450434"/>
                      <a:pt x="20471" y="1129663"/>
                    </a:cubicBezTo>
                    <a:lnTo>
                      <a:pt x="0" y="1088207"/>
                    </a:lnTo>
                    <a:lnTo>
                      <a:pt x="1884830" y="0"/>
                    </a:lnTo>
                    <a:lnTo>
                      <a:pt x="769698" y="1931466"/>
                    </a:lnTo>
                    <a:close/>
                  </a:path>
                </a:pathLst>
              </a:custGeom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892950" y="1626173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3" name="Group 472"/>
            <p:cNvGrpSpPr/>
            <p:nvPr/>
          </p:nvGrpSpPr>
          <p:grpSpPr>
            <a:xfrm>
              <a:off x="6253347" y="3216293"/>
              <a:ext cx="2305117" cy="1274294"/>
              <a:chOff x="6253347" y="3216293"/>
              <a:chExt cx="2305117" cy="1274294"/>
            </a:xfrm>
          </p:grpSpPr>
          <p:sp>
            <p:nvSpPr>
              <p:cNvPr id="441" name="Freeform 440"/>
              <p:cNvSpPr/>
              <p:nvPr/>
            </p:nvSpPr>
            <p:spPr>
              <a:xfrm rot="10800000">
                <a:off x="6253347" y="3480748"/>
                <a:ext cx="2094522" cy="1009839"/>
              </a:xfrm>
              <a:custGeom>
                <a:avLst/>
                <a:gdLst>
                  <a:gd name="connsiteX0" fmla="*/ 2094522 w 2094522"/>
                  <a:gd name="connsiteY0" fmla="*/ 1009839 h 1009839"/>
                  <a:gd name="connsiteX1" fmla="*/ 0 w 2094522"/>
                  <a:gd name="connsiteY1" fmla="*/ 1009839 h 1009839"/>
                  <a:gd name="connsiteX2" fmla="*/ 2148 w 2094522"/>
                  <a:gd name="connsiteY2" fmla="*/ 968347 h 1009839"/>
                  <a:gd name="connsiteX3" fmla="*/ 270245 w 2094522"/>
                  <a:gd name="connsiteY3" fmla="*/ 120731 h 1009839"/>
                  <a:gd name="connsiteX4" fmla="*/ 345429 w 2094522"/>
                  <a:gd name="connsiteY4" fmla="*/ 0 h 1009839"/>
                  <a:gd name="connsiteX5" fmla="*/ 2094522 w 2094522"/>
                  <a:gd name="connsiteY5" fmla="*/ 1009839 h 100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522" h="1009839">
                    <a:moveTo>
                      <a:pt x="2094522" y="1009839"/>
                    </a:moveTo>
                    <a:lnTo>
                      <a:pt x="0" y="1009839"/>
                    </a:lnTo>
                    <a:lnTo>
                      <a:pt x="2148" y="968347"/>
                    </a:lnTo>
                    <a:cubicBezTo>
                      <a:pt x="33837" y="663933"/>
                      <a:pt x="127350" y="377348"/>
                      <a:pt x="270245" y="120731"/>
                    </a:cubicBezTo>
                    <a:lnTo>
                      <a:pt x="345429" y="0"/>
                    </a:lnTo>
                    <a:lnTo>
                      <a:pt x="2094522" y="1009839"/>
                    </a:lnTo>
                    <a:close/>
                  </a:path>
                </a:pathLst>
              </a:custGeom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7448121" y="3216293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6" name="Group 475"/>
            <p:cNvGrpSpPr/>
            <p:nvPr/>
          </p:nvGrpSpPr>
          <p:grpSpPr>
            <a:xfrm>
              <a:off x="6045337" y="3513190"/>
              <a:ext cx="1110343" cy="2038208"/>
              <a:chOff x="6045337" y="3513190"/>
              <a:chExt cx="1110343" cy="2038208"/>
            </a:xfrm>
          </p:grpSpPr>
          <p:sp>
            <p:nvSpPr>
              <p:cNvPr id="442" name="Freeform 441"/>
              <p:cNvSpPr/>
              <p:nvPr/>
            </p:nvSpPr>
            <p:spPr>
              <a:xfrm rot="10800000">
                <a:off x="6102462" y="3513190"/>
                <a:ext cx="1034240" cy="2038208"/>
              </a:xfrm>
              <a:custGeom>
                <a:avLst/>
                <a:gdLst>
                  <a:gd name="connsiteX0" fmla="*/ 1022646 w 1034240"/>
                  <a:gd name="connsiteY0" fmla="*/ 2038208 h 2038208"/>
                  <a:gd name="connsiteX1" fmla="*/ 0 w 1034240"/>
                  <a:gd name="connsiteY1" fmla="*/ 266933 h 2038208"/>
                  <a:gd name="connsiteX2" fmla="*/ 196290 w 1034240"/>
                  <a:gd name="connsiteY2" fmla="*/ 174686 h 2038208"/>
                  <a:gd name="connsiteX3" fmla="*/ 862292 w 1034240"/>
                  <a:gd name="connsiteY3" fmla="*/ 8470 h 2038208"/>
                  <a:gd name="connsiteX4" fmla="*/ 1034240 w 1034240"/>
                  <a:gd name="connsiteY4" fmla="*/ 0 h 2038208"/>
                  <a:gd name="connsiteX5" fmla="*/ 1034240 w 1034240"/>
                  <a:gd name="connsiteY5" fmla="*/ 2018126 h 2038208"/>
                  <a:gd name="connsiteX6" fmla="*/ 1022646 w 1034240"/>
                  <a:gd name="connsiteY6" fmla="*/ 2038208 h 2038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4240" h="2038208">
                    <a:moveTo>
                      <a:pt x="1022646" y="2038208"/>
                    </a:moveTo>
                    <a:lnTo>
                      <a:pt x="0" y="266933"/>
                    </a:lnTo>
                    <a:lnTo>
                      <a:pt x="196290" y="174686"/>
                    </a:lnTo>
                    <a:cubicBezTo>
                      <a:pt x="404511" y="88769"/>
                      <a:pt x="628261" y="31656"/>
                      <a:pt x="862292" y="8470"/>
                    </a:cubicBezTo>
                    <a:lnTo>
                      <a:pt x="1034240" y="0"/>
                    </a:lnTo>
                    <a:lnTo>
                      <a:pt x="1034240" y="2018126"/>
                    </a:lnTo>
                    <a:lnTo>
                      <a:pt x="1022646" y="2038208"/>
                    </a:lnTo>
                    <a:close/>
                  </a:path>
                </a:pathLst>
              </a:custGeom>
              <a:solidFill>
                <a:srgbClr val="FFCC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6045337" y="441662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5058582" y="3646399"/>
              <a:ext cx="1532194" cy="1970552"/>
              <a:chOff x="5058582" y="3646399"/>
              <a:chExt cx="1532194" cy="1970552"/>
            </a:xfrm>
          </p:grpSpPr>
          <p:sp>
            <p:nvSpPr>
              <p:cNvPr id="445" name="Freeform 444"/>
              <p:cNvSpPr/>
              <p:nvPr/>
            </p:nvSpPr>
            <p:spPr>
              <a:xfrm rot="10800000">
                <a:off x="5058582" y="3646399"/>
                <a:ext cx="978566" cy="1908217"/>
              </a:xfrm>
              <a:custGeom>
                <a:avLst/>
                <a:gdLst>
                  <a:gd name="connsiteX0" fmla="*/ 0 w 978566"/>
                  <a:gd name="connsiteY0" fmla="*/ 1908217 h 1908217"/>
                  <a:gd name="connsiteX1" fmla="*/ 0 w 978566"/>
                  <a:gd name="connsiteY1" fmla="*/ 0 h 1908217"/>
                  <a:gd name="connsiteX2" fmla="*/ 1 w 978566"/>
                  <a:gd name="connsiteY2" fmla="*/ 0 h 1908217"/>
                  <a:gd name="connsiteX3" fmla="*/ 903266 w 978566"/>
                  <a:gd name="connsiteY3" fmla="*/ 177904 h 1908217"/>
                  <a:gd name="connsiteX4" fmla="*/ 978566 w 978566"/>
                  <a:gd name="connsiteY4" fmla="*/ 213291 h 1908217"/>
                  <a:gd name="connsiteX5" fmla="*/ 0 w 978566"/>
                  <a:gd name="connsiteY5" fmla="*/ 1908217 h 1908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8566" h="1908217">
                    <a:moveTo>
                      <a:pt x="0" y="1908217"/>
                    </a:moveTo>
                    <a:lnTo>
                      <a:pt x="0" y="0"/>
                    </a:lnTo>
                    <a:lnTo>
                      <a:pt x="1" y="0"/>
                    </a:lnTo>
                    <a:cubicBezTo>
                      <a:pt x="320403" y="0"/>
                      <a:pt x="625639" y="63347"/>
                      <a:pt x="903266" y="177904"/>
                    </a:cubicBezTo>
                    <a:lnTo>
                      <a:pt x="978566" y="213291"/>
                    </a:lnTo>
                    <a:lnTo>
                      <a:pt x="0" y="1908217"/>
                    </a:lnTo>
                    <a:close/>
                  </a:path>
                </a:pathLst>
              </a:custGeom>
              <a:solidFill>
                <a:srgbClr val="66FF3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5480433" y="4416622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8" name="Group 477"/>
            <p:cNvGrpSpPr/>
            <p:nvPr/>
          </p:nvGrpSpPr>
          <p:grpSpPr>
            <a:xfrm>
              <a:off x="4151647" y="3519798"/>
              <a:ext cx="1883176" cy="1793648"/>
              <a:chOff x="4151647" y="3519798"/>
              <a:chExt cx="1883176" cy="1793648"/>
            </a:xfrm>
          </p:grpSpPr>
          <p:sp>
            <p:nvSpPr>
              <p:cNvPr id="443" name="Freeform 442"/>
              <p:cNvSpPr/>
              <p:nvPr/>
            </p:nvSpPr>
            <p:spPr>
              <a:xfrm rot="10800000">
                <a:off x="4151647" y="3519798"/>
                <a:ext cx="1883176" cy="1793648"/>
              </a:xfrm>
              <a:custGeom>
                <a:avLst/>
                <a:gdLst>
                  <a:gd name="connsiteX0" fmla="*/ 0 w 1883176"/>
                  <a:gd name="connsiteY0" fmla="*/ 1793648 h 1793648"/>
                  <a:gd name="connsiteX1" fmla="*/ 1035564 w 1883176"/>
                  <a:gd name="connsiteY1" fmla="*/ 0 h 1793648"/>
                  <a:gd name="connsiteX2" fmla="*/ 1103790 w 1883176"/>
                  <a:gd name="connsiteY2" fmla="*/ 32063 h 1793648"/>
                  <a:gd name="connsiteX3" fmla="*/ 1788329 w 1883176"/>
                  <a:gd name="connsiteY3" fmla="*/ 582658 h 1793648"/>
                  <a:gd name="connsiteX4" fmla="*/ 1883176 w 1883176"/>
                  <a:gd name="connsiteY4" fmla="*/ 706396 h 1793648"/>
                  <a:gd name="connsiteX5" fmla="*/ 0 w 1883176"/>
                  <a:gd name="connsiteY5" fmla="*/ 1793648 h 179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3176" h="1793648">
                    <a:moveTo>
                      <a:pt x="0" y="1793648"/>
                    </a:moveTo>
                    <a:lnTo>
                      <a:pt x="1035564" y="0"/>
                    </a:lnTo>
                    <a:lnTo>
                      <a:pt x="1103790" y="32063"/>
                    </a:lnTo>
                    <a:cubicBezTo>
                      <a:pt x="1366836" y="171466"/>
                      <a:pt x="1599163" y="359044"/>
                      <a:pt x="1788329" y="582658"/>
                    </a:cubicBezTo>
                    <a:lnTo>
                      <a:pt x="1883176" y="706396"/>
                    </a:lnTo>
                    <a:lnTo>
                      <a:pt x="0" y="1793648"/>
                    </a:lnTo>
                    <a:close/>
                  </a:path>
                </a:pathLst>
              </a:custGeom>
              <a:solidFill>
                <a:srgbClr val="66FF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4579797" y="3978612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81" name="Group 480"/>
            <p:cNvGrpSpPr/>
            <p:nvPr/>
          </p:nvGrpSpPr>
          <p:grpSpPr>
            <a:xfrm>
              <a:off x="4012171" y="1341969"/>
              <a:ext cx="2004145" cy="2001929"/>
              <a:chOff x="4012171" y="1341969"/>
              <a:chExt cx="2004145" cy="2001929"/>
            </a:xfrm>
          </p:grpSpPr>
          <p:sp>
            <p:nvSpPr>
              <p:cNvPr id="436" name="Freeform 435"/>
              <p:cNvSpPr/>
              <p:nvPr/>
            </p:nvSpPr>
            <p:spPr>
              <a:xfrm rot="10800000">
                <a:off x="4012171" y="1341969"/>
                <a:ext cx="2004145" cy="2001929"/>
              </a:xfrm>
              <a:custGeom>
                <a:avLst/>
                <a:gdLst>
                  <a:gd name="connsiteX0" fmla="*/ 1155814 w 2004145"/>
                  <a:gd name="connsiteY0" fmla="*/ 2001929 h 2001929"/>
                  <a:gd name="connsiteX1" fmla="*/ 0 w 2004145"/>
                  <a:gd name="connsiteY1" fmla="*/ 0 h 2001929"/>
                  <a:gd name="connsiteX2" fmla="*/ 2004145 w 2004145"/>
                  <a:gd name="connsiteY2" fmla="*/ 1157094 h 2001929"/>
                  <a:gd name="connsiteX3" fmla="*/ 1903409 w 2004145"/>
                  <a:gd name="connsiteY3" fmla="*/ 1318858 h 2001929"/>
                  <a:gd name="connsiteX4" fmla="*/ 1276612 w 2004145"/>
                  <a:gd name="connsiteY4" fmla="*/ 1930336 h 2001929"/>
                  <a:gd name="connsiteX5" fmla="*/ 1155814 w 2004145"/>
                  <a:gd name="connsiteY5" fmla="*/ 2001929 h 200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4145" h="2001929">
                    <a:moveTo>
                      <a:pt x="1155814" y="2001929"/>
                    </a:moveTo>
                    <a:lnTo>
                      <a:pt x="0" y="0"/>
                    </a:lnTo>
                    <a:lnTo>
                      <a:pt x="2004145" y="1157094"/>
                    </a:lnTo>
                    <a:lnTo>
                      <a:pt x="1903409" y="1318858"/>
                    </a:lnTo>
                    <a:cubicBezTo>
                      <a:pt x="1736600" y="1559732"/>
                      <a:pt x="1523521" y="1767604"/>
                      <a:pt x="1276612" y="1930336"/>
                    </a:cubicBezTo>
                    <a:lnTo>
                      <a:pt x="1155814" y="2001929"/>
                    </a:lnTo>
                    <a:close/>
                  </a:path>
                </a:pathLst>
              </a:custGeom>
              <a:solidFill>
                <a:srgbClr val="FF993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4660284" y="1599541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l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68" name="Group 467"/>
            <p:cNvGrpSpPr/>
            <p:nvPr/>
          </p:nvGrpSpPr>
          <p:grpSpPr>
            <a:xfrm>
              <a:off x="4913348" y="979512"/>
              <a:ext cx="1470224" cy="2278289"/>
              <a:chOff x="4916692" y="971064"/>
              <a:chExt cx="1470224" cy="2278289"/>
            </a:xfrm>
          </p:grpSpPr>
          <p:sp>
            <p:nvSpPr>
              <p:cNvPr id="434" name="Freeform 433"/>
              <p:cNvSpPr/>
              <p:nvPr/>
            </p:nvSpPr>
            <p:spPr>
              <a:xfrm rot="10800000">
                <a:off x="4916692" y="1026934"/>
                <a:ext cx="1120456" cy="2222419"/>
              </a:xfrm>
              <a:custGeom>
                <a:avLst/>
                <a:gdLst>
                  <a:gd name="connsiteX0" fmla="*/ 1 w 1120456"/>
                  <a:gd name="connsiteY0" fmla="*/ 2222419 h 2222419"/>
                  <a:gd name="connsiteX1" fmla="*/ 0 w 1120456"/>
                  <a:gd name="connsiteY1" fmla="*/ 2222419 h 2222419"/>
                  <a:gd name="connsiteX2" fmla="*/ 0 w 1120456"/>
                  <a:gd name="connsiteY2" fmla="*/ 0 h 2222419"/>
                  <a:gd name="connsiteX3" fmla="*/ 1120456 w 1120456"/>
                  <a:gd name="connsiteY3" fmla="*/ 1940687 h 2222419"/>
                  <a:gd name="connsiteX4" fmla="*/ 1106115 w 1120456"/>
                  <a:gd name="connsiteY4" fmla="*/ 1949186 h 2222419"/>
                  <a:gd name="connsiteX5" fmla="*/ 1 w 1120456"/>
                  <a:gd name="connsiteY5" fmla="*/ 2222419 h 222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0456" h="2222419">
                    <a:moveTo>
                      <a:pt x="1" y="2222419"/>
                    </a:moveTo>
                    <a:lnTo>
                      <a:pt x="0" y="2222419"/>
                    </a:lnTo>
                    <a:lnTo>
                      <a:pt x="0" y="0"/>
                    </a:lnTo>
                    <a:lnTo>
                      <a:pt x="1120456" y="1940687"/>
                    </a:lnTo>
                    <a:lnTo>
                      <a:pt x="1106115" y="1949186"/>
                    </a:lnTo>
                    <a:cubicBezTo>
                      <a:pt x="777308" y="2123439"/>
                      <a:pt x="400503" y="2222419"/>
                      <a:pt x="1" y="2222419"/>
                    </a:cubicBezTo>
                    <a:close/>
                  </a:path>
                </a:pathLst>
              </a:cu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5276573" y="971064"/>
                <a:ext cx="11103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n</a:t>
                </a:r>
                <a:endParaRPr lang="en-US" sz="72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80" name="Group 479"/>
            <p:cNvGrpSpPr/>
            <p:nvPr/>
          </p:nvGrpSpPr>
          <p:grpSpPr>
            <a:xfrm>
              <a:off x="3716592" y="2244049"/>
              <a:ext cx="2293000" cy="1277399"/>
              <a:chOff x="3716592" y="2244049"/>
              <a:chExt cx="2293000" cy="1277399"/>
            </a:xfrm>
          </p:grpSpPr>
          <p:sp>
            <p:nvSpPr>
              <p:cNvPr id="438" name="Freeform 437"/>
              <p:cNvSpPr/>
              <p:nvPr/>
            </p:nvSpPr>
            <p:spPr>
              <a:xfrm rot="10800000">
                <a:off x="3716592" y="2244049"/>
                <a:ext cx="2293000" cy="1171385"/>
              </a:xfrm>
              <a:custGeom>
                <a:avLst/>
                <a:gdLst>
                  <a:gd name="connsiteX0" fmla="*/ 2028898 w 2293000"/>
                  <a:gd name="connsiteY0" fmla="*/ 1171385 h 1171385"/>
                  <a:gd name="connsiteX1" fmla="*/ 0 w 2293000"/>
                  <a:gd name="connsiteY1" fmla="*/ 0 h 1171385"/>
                  <a:gd name="connsiteX2" fmla="*/ 2286547 w 2293000"/>
                  <a:gd name="connsiteY2" fmla="*/ 0 h 1171385"/>
                  <a:gd name="connsiteX3" fmla="*/ 2293000 w 2293000"/>
                  <a:gd name="connsiteY3" fmla="*/ 124659 h 1171385"/>
                  <a:gd name="connsiteX4" fmla="*/ 2110639 w 2293000"/>
                  <a:gd name="connsiteY4" fmla="*/ 1005848 h 1171385"/>
                  <a:gd name="connsiteX5" fmla="*/ 2028898 w 2293000"/>
                  <a:gd name="connsiteY5" fmla="*/ 1171385 h 117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000" h="1171385">
                    <a:moveTo>
                      <a:pt x="2028898" y="1171385"/>
                    </a:moveTo>
                    <a:lnTo>
                      <a:pt x="0" y="0"/>
                    </a:lnTo>
                    <a:lnTo>
                      <a:pt x="2286547" y="0"/>
                    </a:lnTo>
                    <a:lnTo>
                      <a:pt x="2293000" y="124659"/>
                    </a:lnTo>
                    <a:cubicBezTo>
                      <a:pt x="2293000" y="437230"/>
                      <a:pt x="2228066" y="735006"/>
                      <a:pt x="2110639" y="1005848"/>
                    </a:cubicBezTo>
                    <a:lnTo>
                      <a:pt x="2028898" y="1171385"/>
                    </a:lnTo>
                    <a:close/>
                  </a:path>
                </a:pathLst>
              </a:cu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3901246" y="241345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m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>
              <a:off x="6194757" y="3522339"/>
              <a:ext cx="1903338" cy="1729423"/>
              <a:chOff x="6194757" y="3522339"/>
              <a:chExt cx="1903338" cy="1729423"/>
            </a:xfrm>
          </p:grpSpPr>
          <p:sp>
            <p:nvSpPr>
              <p:cNvPr id="444" name="Freeform 443"/>
              <p:cNvSpPr/>
              <p:nvPr/>
            </p:nvSpPr>
            <p:spPr>
              <a:xfrm rot="10800000">
                <a:off x="6194757" y="3522339"/>
                <a:ext cx="1773138" cy="1729423"/>
              </a:xfrm>
              <a:custGeom>
                <a:avLst/>
                <a:gdLst>
                  <a:gd name="connsiteX0" fmla="*/ 1773138 w 1773138"/>
                  <a:gd name="connsiteY0" fmla="*/ 1729423 h 1729423"/>
                  <a:gd name="connsiteX1" fmla="*/ 0 w 1773138"/>
                  <a:gd name="connsiteY1" fmla="*/ 705701 h 1729423"/>
                  <a:gd name="connsiteX2" fmla="*/ 6507 w 1773138"/>
                  <a:gd name="connsiteY2" fmla="*/ 695252 h 1729423"/>
                  <a:gd name="connsiteX3" fmla="*/ 633304 w 1773138"/>
                  <a:gd name="connsiteY3" fmla="*/ 83774 h 1729423"/>
                  <a:gd name="connsiteX4" fmla="*/ 774655 w 1773138"/>
                  <a:gd name="connsiteY4" fmla="*/ 0 h 1729423"/>
                  <a:gd name="connsiteX5" fmla="*/ 1773138 w 1773138"/>
                  <a:gd name="connsiteY5" fmla="*/ 1729423 h 172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3138" h="1729423">
                    <a:moveTo>
                      <a:pt x="1773138" y="1729423"/>
                    </a:moveTo>
                    <a:lnTo>
                      <a:pt x="0" y="705701"/>
                    </a:lnTo>
                    <a:lnTo>
                      <a:pt x="6507" y="695252"/>
                    </a:lnTo>
                    <a:cubicBezTo>
                      <a:pt x="173315" y="454378"/>
                      <a:pt x="386395" y="246506"/>
                      <a:pt x="633304" y="83774"/>
                    </a:cubicBezTo>
                    <a:lnTo>
                      <a:pt x="774655" y="0"/>
                    </a:lnTo>
                    <a:lnTo>
                      <a:pt x="1773138" y="1729423"/>
                    </a:lnTo>
                    <a:close/>
                  </a:path>
                </a:pathLst>
              </a:custGeom>
              <a:solidFill>
                <a:srgbClr val="FF434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6987752" y="4046510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h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2" name="Group 471"/>
            <p:cNvGrpSpPr/>
            <p:nvPr/>
          </p:nvGrpSpPr>
          <p:grpSpPr>
            <a:xfrm>
              <a:off x="6215588" y="2311836"/>
              <a:ext cx="2465067" cy="1244041"/>
              <a:chOff x="6215588" y="2311836"/>
              <a:chExt cx="2465067" cy="1244041"/>
            </a:xfrm>
          </p:grpSpPr>
          <p:sp>
            <p:nvSpPr>
              <p:cNvPr id="439" name="Freeform 438"/>
              <p:cNvSpPr/>
              <p:nvPr/>
            </p:nvSpPr>
            <p:spPr>
              <a:xfrm rot="10800000">
                <a:off x="6215588" y="2311836"/>
                <a:ext cx="2142115" cy="1103598"/>
              </a:xfrm>
              <a:custGeom>
                <a:avLst/>
                <a:gdLst>
                  <a:gd name="connsiteX0" fmla="*/ 230629 w 2142115"/>
                  <a:gd name="connsiteY0" fmla="*/ 1103598 h 1103598"/>
                  <a:gd name="connsiteX1" fmla="*/ 182361 w 2142115"/>
                  <a:gd name="connsiteY1" fmla="*/ 1005848 h 1103598"/>
                  <a:gd name="connsiteX2" fmla="*/ 0 w 2142115"/>
                  <a:gd name="connsiteY2" fmla="*/ 124659 h 1103598"/>
                  <a:gd name="connsiteX3" fmla="*/ 6452 w 2142115"/>
                  <a:gd name="connsiteY3" fmla="*/ 0 h 1103598"/>
                  <a:gd name="connsiteX4" fmla="*/ 2142115 w 2142115"/>
                  <a:gd name="connsiteY4" fmla="*/ 0 h 1103598"/>
                  <a:gd name="connsiteX5" fmla="*/ 230629 w 2142115"/>
                  <a:gd name="connsiteY5" fmla="*/ 1103598 h 110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2115" h="1103598">
                    <a:moveTo>
                      <a:pt x="230629" y="1103598"/>
                    </a:moveTo>
                    <a:lnTo>
                      <a:pt x="182361" y="1005848"/>
                    </a:lnTo>
                    <a:cubicBezTo>
                      <a:pt x="64934" y="735006"/>
                      <a:pt x="0" y="437230"/>
                      <a:pt x="0" y="124659"/>
                    </a:cubicBezTo>
                    <a:lnTo>
                      <a:pt x="6452" y="0"/>
                    </a:lnTo>
                    <a:lnTo>
                      <a:pt x="2142115" y="0"/>
                    </a:lnTo>
                    <a:lnTo>
                      <a:pt x="230629" y="1103598"/>
                    </a:lnTo>
                    <a:close/>
                  </a:path>
                </a:pathLst>
              </a:custGeom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TextBox 465"/>
              <p:cNvSpPr txBox="1"/>
              <p:nvPr/>
            </p:nvSpPr>
            <p:spPr>
              <a:xfrm>
                <a:off x="7570312" y="2447881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k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3726426" y="3382562"/>
              <a:ext cx="2245407" cy="1172101"/>
              <a:chOff x="3726426" y="3382562"/>
              <a:chExt cx="2245407" cy="1172101"/>
            </a:xfrm>
          </p:grpSpPr>
          <p:sp>
            <p:nvSpPr>
              <p:cNvPr id="440" name="Freeform 439"/>
              <p:cNvSpPr/>
              <p:nvPr/>
            </p:nvSpPr>
            <p:spPr>
              <a:xfrm rot="10800000">
                <a:off x="3726426" y="3480748"/>
                <a:ext cx="2245407" cy="1073915"/>
              </a:xfrm>
              <a:custGeom>
                <a:avLst/>
                <a:gdLst>
                  <a:gd name="connsiteX0" fmla="*/ 2245407 w 2245407"/>
                  <a:gd name="connsiteY0" fmla="*/ 1073915 h 1073915"/>
                  <a:gd name="connsiteX1" fmla="*/ 0 w 2245407"/>
                  <a:gd name="connsiteY1" fmla="*/ 1073915 h 1073915"/>
                  <a:gd name="connsiteX2" fmla="*/ 1860076 w 2245407"/>
                  <a:gd name="connsiteY2" fmla="*/ 0 h 1073915"/>
                  <a:gd name="connsiteX3" fmla="*/ 1975162 w 2245407"/>
                  <a:gd name="connsiteY3" fmla="*/ 184807 h 1073915"/>
                  <a:gd name="connsiteX4" fmla="*/ 2243259 w 2245407"/>
                  <a:gd name="connsiteY4" fmla="*/ 1032423 h 1073915"/>
                  <a:gd name="connsiteX5" fmla="*/ 2245407 w 2245407"/>
                  <a:gd name="connsiteY5" fmla="*/ 1073915 h 107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5407" h="1073915">
                    <a:moveTo>
                      <a:pt x="2245407" y="1073915"/>
                    </a:moveTo>
                    <a:lnTo>
                      <a:pt x="0" y="1073915"/>
                    </a:lnTo>
                    <a:lnTo>
                      <a:pt x="1860076" y="0"/>
                    </a:lnTo>
                    <a:lnTo>
                      <a:pt x="1975162" y="184807"/>
                    </a:lnTo>
                    <a:cubicBezTo>
                      <a:pt x="2118056" y="441424"/>
                      <a:pt x="2211570" y="728009"/>
                      <a:pt x="2243259" y="1032423"/>
                    </a:cubicBezTo>
                    <a:lnTo>
                      <a:pt x="2245407" y="1073915"/>
                    </a:lnTo>
                    <a:close/>
                  </a:path>
                </a:pathLst>
              </a:custGeom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TextBox 466"/>
              <p:cNvSpPr txBox="1"/>
              <p:nvPr/>
            </p:nvSpPr>
            <p:spPr>
              <a:xfrm>
                <a:off x="4095420" y="3382562"/>
                <a:ext cx="111034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k</a:t>
                </a:r>
                <a:endParaRPr lang="en-US" sz="6600" b="1" dirty="0">
                  <a:solidFill>
                    <a:srgbClr val="0000FF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483" name="Donut 482"/>
          <p:cNvSpPr/>
          <p:nvPr/>
        </p:nvSpPr>
        <p:spPr>
          <a:xfrm>
            <a:off x="3095479" y="209322"/>
            <a:ext cx="5792267" cy="5653690"/>
          </a:xfrm>
          <a:prstGeom prst="donut">
            <a:avLst>
              <a:gd name="adj" fmla="val 9150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4" name="Oval 483"/>
          <p:cNvSpPr/>
          <p:nvPr/>
        </p:nvSpPr>
        <p:spPr>
          <a:xfrm>
            <a:off x="6587006" y="446870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7776177" y="112796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Oval 486"/>
          <p:cNvSpPr/>
          <p:nvPr/>
        </p:nvSpPr>
        <p:spPr>
          <a:xfrm>
            <a:off x="8447843" y="2448491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/>
        </p:nvSpPr>
        <p:spPr>
          <a:xfrm>
            <a:off x="8381288" y="3686409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7730932" y="4740640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6662245" y="5394376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5199843" y="542507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4120025" y="4869207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3450601" y="3865115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3316264" y="2348278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3962888" y="1119604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5166497" y="463274"/>
            <a:ext cx="243936" cy="2405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1" name="Group 460"/>
          <p:cNvGrpSpPr/>
          <p:nvPr/>
        </p:nvGrpSpPr>
        <p:grpSpPr>
          <a:xfrm>
            <a:off x="5604701" y="2718483"/>
            <a:ext cx="987671" cy="803975"/>
            <a:chOff x="9172849" y="4094121"/>
            <a:chExt cx="813170" cy="663667"/>
          </a:xfrm>
        </p:grpSpPr>
        <p:sp>
          <p:nvSpPr>
            <p:cNvPr id="462" name="Oval 461"/>
            <p:cNvSpPr/>
            <p:nvPr/>
          </p:nvSpPr>
          <p:spPr>
            <a:xfrm>
              <a:off x="9172849" y="4094121"/>
              <a:ext cx="681136" cy="643813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9255902" y="4224253"/>
              <a:ext cx="730117" cy="53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FFFF"/>
                  </a:solidFill>
                </a:rPr>
                <a:t>Quay</a:t>
              </a:r>
            </a:p>
            <a:p>
              <a:endParaRPr lang="en-US" dirty="0"/>
            </a:p>
          </p:txBody>
        </p:sp>
      </p:grpSp>
      <p:sp>
        <p:nvSpPr>
          <p:cNvPr id="498" name="Regular Pentagon 497"/>
          <p:cNvSpPr/>
          <p:nvPr/>
        </p:nvSpPr>
        <p:spPr>
          <a:xfrm>
            <a:off x="5864435" y="4705184"/>
            <a:ext cx="174393" cy="1016556"/>
          </a:xfrm>
          <a:prstGeom prst="pentagon">
            <a:avLst/>
          </a:prstGeom>
          <a:solidFill>
            <a:srgbClr val="FF000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818626" y="5515341"/>
            <a:ext cx="260986" cy="227344"/>
          </a:xfrm>
          <a:prstGeom prst="ellipse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Hexagon 499"/>
          <p:cNvSpPr/>
          <p:nvPr/>
        </p:nvSpPr>
        <p:spPr>
          <a:xfrm>
            <a:off x="3952801" y="6355993"/>
            <a:ext cx="3861054" cy="531091"/>
          </a:xfrm>
          <a:prstGeom prst="hexagon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ounded Rectangle 500"/>
          <p:cNvSpPr/>
          <p:nvPr/>
        </p:nvSpPr>
        <p:spPr>
          <a:xfrm>
            <a:off x="4951819" y="5819771"/>
            <a:ext cx="1954535" cy="538771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TextBox 501"/>
          <p:cNvSpPr txBox="1"/>
          <p:nvPr/>
        </p:nvSpPr>
        <p:spPr>
          <a:xfrm>
            <a:off x="4053832" y="6368318"/>
            <a:ext cx="411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VÒNG</a:t>
            </a:r>
            <a:r>
              <a:rPr lang="en-US" sz="280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QUAY </a:t>
            </a:r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KỲ</a:t>
            </a:r>
            <a:r>
              <a:rPr lang="en-US" sz="2800" dirty="0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DIỆU</a:t>
            </a:r>
            <a:endParaRPr lang="en-US" sz="2800" dirty="0">
              <a:solidFill>
                <a:srgbClr val="FFFF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5322937" y="5955444"/>
            <a:ext cx="1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BẮT</a:t>
            </a:r>
            <a:r>
              <a:rPr lang="en-US" dirty="0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dirty="0" err="1" smtClean="0">
                <a:solidFill>
                  <a:srgbClr val="9933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ĐẦU</a:t>
            </a:r>
            <a:endParaRPr lang="en-US" dirty="0">
              <a:solidFill>
                <a:srgbClr val="9933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04" name="Round Diagonal Corner Rectangle 503">
            <a:hlinkClick r:id="rId5" action="ppaction://hlinksldjump"/>
          </p:cNvPr>
          <p:cNvSpPr/>
          <p:nvPr/>
        </p:nvSpPr>
        <p:spPr>
          <a:xfrm>
            <a:off x="317241" y="5694667"/>
            <a:ext cx="989045" cy="491529"/>
          </a:xfrm>
          <a:prstGeom prst="round2Diag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EXIT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05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603" y="156305"/>
            <a:ext cx="487363" cy="487363"/>
          </a:xfrm>
          <a:prstGeom prst="rect">
            <a:avLst/>
          </a:prstGeom>
        </p:spPr>
      </p:pic>
      <p:pic>
        <p:nvPicPr>
          <p:cNvPr id="506" name="Picture 5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75" y="5401176"/>
            <a:ext cx="2276669" cy="14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24" fill="hold"/>
                                        <p:tgtEl>
                                          <p:spTgt spid="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"/>
                </p:tgtEl>
              </p:cMediaNode>
            </p:audio>
          </p:childTnLst>
        </p:cTn>
      </p:par>
    </p:tnLst>
    <p:bldLst>
      <p:bldP spid="484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5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31316" r="7904" b="42852"/>
          <a:stretch>
            <a:fillRect/>
          </a:stretch>
        </p:blipFill>
        <p:spPr>
          <a:xfrm>
            <a:off x="2143320" y="2839347"/>
            <a:ext cx="7398506" cy="941338"/>
          </a:xfrm>
          <a:custGeom>
            <a:avLst/>
            <a:gdLst>
              <a:gd name="connsiteX0" fmla="*/ 6580919 w 7398506"/>
              <a:gd name="connsiteY0" fmla="*/ 819374 h 941338"/>
              <a:gd name="connsiteX1" fmla="*/ 6635557 w 7398506"/>
              <a:gd name="connsiteY1" fmla="*/ 836563 h 941338"/>
              <a:gd name="connsiteX2" fmla="*/ 6657454 w 7398506"/>
              <a:gd name="connsiteY2" fmla="*/ 880356 h 941338"/>
              <a:gd name="connsiteX3" fmla="*/ 6635557 w 7398506"/>
              <a:gd name="connsiteY3" fmla="*/ 924149 h 941338"/>
              <a:gd name="connsiteX4" fmla="*/ 6580919 w 7398506"/>
              <a:gd name="connsiteY4" fmla="*/ 941338 h 941338"/>
              <a:gd name="connsiteX5" fmla="*/ 6526280 w 7398506"/>
              <a:gd name="connsiteY5" fmla="*/ 924149 h 941338"/>
              <a:gd name="connsiteX6" fmla="*/ 6504384 w 7398506"/>
              <a:gd name="connsiteY6" fmla="*/ 880356 h 941338"/>
              <a:gd name="connsiteX7" fmla="*/ 6526280 w 7398506"/>
              <a:gd name="connsiteY7" fmla="*/ 836563 h 941338"/>
              <a:gd name="connsiteX8" fmla="*/ 6580919 w 7398506"/>
              <a:gd name="connsiteY8" fmla="*/ 819374 h 941338"/>
              <a:gd name="connsiteX9" fmla="*/ 4315606 w 7398506"/>
              <a:gd name="connsiteY9" fmla="*/ 532879 h 941338"/>
              <a:gd name="connsiteX10" fmla="*/ 4315606 w 7398506"/>
              <a:gd name="connsiteY10" fmla="*/ 675717 h 941338"/>
              <a:gd name="connsiteX11" fmla="*/ 4409740 w 7398506"/>
              <a:gd name="connsiteY11" fmla="*/ 675717 h 941338"/>
              <a:gd name="connsiteX12" fmla="*/ 4469494 w 7398506"/>
              <a:gd name="connsiteY12" fmla="*/ 657914 h 941338"/>
              <a:gd name="connsiteX13" fmla="*/ 4490367 w 7398506"/>
              <a:gd name="connsiteY13" fmla="*/ 607777 h 941338"/>
              <a:gd name="connsiteX14" fmla="*/ 4416288 w 7398506"/>
              <a:gd name="connsiteY14" fmla="*/ 532879 h 941338"/>
              <a:gd name="connsiteX15" fmla="*/ 4954711 w 7398506"/>
              <a:gd name="connsiteY15" fmla="*/ 357299 h 941338"/>
              <a:gd name="connsiteX16" fmla="*/ 4890864 w 7398506"/>
              <a:gd name="connsiteY16" fmla="*/ 563985 h 941338"/>
              <a:gd name="connsiteX17" fmla="*/ 5018968 w 7398506"/>
              <a:gd name="connsiteY17" fmla="*/ 563985 h 941338"/>
              <a:gd name="connsiteX18" fmla="*/ 4315606 w 7398506"/>
              <a:gd name="connsiteY18" fmla="*/ 300819 h 941338"/>
              <a:gd name="connsiteX19" fmla="*/ 4315606 w 7398506"/>
              <a:gd name="connsiteY19" fmla="*/ 438746 h 941338"/>
              <a:gd name="connsiteX20" fmla="*/ 4390504 w 7398506"/>
              <a:gd name="connsiteY20" fmla="*/ 438746 h 941338"/>
              <a:gd name="connsiteX21" fmla="*/ 4457625 w 7398506"/>
              <a:gd name="connsiteY21" fmla="*/ 421505 h 941338"/>
              <a:gd name="connsiteX22" fmla="*/ 4477680 w 7398506"/>
              <a:gd name="connsiteY22" fmla="*/ 371835 h 941338"/>
              <a:gd name="connsiteX23" fmla="*/ 4455988 w 7398506"/>
              <a:gd name="connsiteY23" fmla="*/ 317443 h 941338"/>
              <a:gd name="connsiteX24" fmla="*/ 4386002 w 7398506"/>
              <a:gd name="connsiteY24" fmla="*/ 300819 h 941338"/>
              <a:gd name="connsiteX25" fmla="*/ 6578054 w 7398506"/>
              <a:gd name="connsiteY25" fmla="*/ 294680 h 941338"/>
              <a:gd name="connsiteX26" fmla="*/ 6463865 w 7398506"/>
              <a:gd name="connsiteY26" fmla="*/ 456754 h 941338"/>
              <a:gd name="connsiteX27" fmla="*/ 6463456 w 7398506"/>
              <a:gd name="connsiteY27" fmla="*/ 500547 h 941338"/>
              <a:gd name="connsiteX28" fmla="*/ 6492515 w 7398506"/>
              <a:gd name="connsiteY28" fmla="*/ 635199 h 941338"/>
              <a:gd name="connsiteX29" fmla="*/ 6578872 w 7398506"/>
              <a:gd name="connsiteY29" fmla="*/ 682266 h 941338"/>
              <a:gd name="connsiteX30" fmla="*/ 6662774 w 7398506"/>
              <a:gd name="connsiteY30" fmla="*/ 636017 h 941338"/>
              <a:gd name="connsiteX31" fmla="*/ 6692651 w 7398506"/>
              <a:gd name="connsiteY31" fmla="*/ 503002 h 941338"/>
              <a:gd name="connsiteX32" fmla="*/ 6692651 w 7398506"/>
              <a:gd name="connsiteY32" fmla="*/ 475581 h 941338"/>
              <a:gd name="connsiteX33" fmla="*/ 6662979 w 7398506"/>
              <a:gd name="connsiteY33" fmla="*/ 340724 h 941338"/>
              <a:gd name="connsiteX34" fmla="*/ 6578054 w 7398506"/>
              <a:gd name="connsiteY34" fmla="*/ 294680 h 941338"/>
              <a:gd name="connsiteX35" fmla="*/ 5743575 w 7398506"/>
              <a:gd name="connsiteY35" fmla="*/ 190314 h 941338"/>
              <a:gd name="connsiteX36" fmla="*/ 5887231 w 7398506"/>
              <a:gd name="connsiteY36" fmla="*/ 190314 h 941338"/>
              <a:gd name="connsiteX37" fmla="*/ 5887231 w 7398506"/>
              <a:gd name="connsiteY37" fmla="*/ 426877 h 941338"/>
              <a:gd name="connsiteX38" fmla="*/ 6098827 w 7398506"/>
              <a:gd name="connsiteY38" fmla="*/ 426877 h 941338"/>
              <a:gd name="connsiteX39" fmla="*/ 6098827 w 7398506"/>
              <a:gd name="connsiteY39" fmla="*/ 190314 h 941338"/>
              <a:gd name="connsiteX40" fmla="*/ 6241665 w 7398506"/>
              <a:gd name="connsiteY40" fmla="*/ 190314 h 941338"/>
              <a:gd name="connsiteX41" fmla="*/ 6241665 w 7398506"/>
              <a:gd name="connsiteY41" fmla="*/ 786222 h 941338"/>
              <a:gd name="connsiteX42" fmla="*/ 6098827 w 7398506"/>
              <a:gd name="connsiteY42" fmla="*/ 786222 h 941338"/>
              <a:gd name="connsiteX43" fmla="*/ 6098827 w 7398506"/>
              <a:gd name="connsiteY43" fmla="*/ 537382 h 941338"/>
              <a:gd name="connsiteX44" fmla="*/ 5887231 w 7398506"/>
              <a:gd name="connsiteY44" fmla="*/ 537382 h 941338"/>
              <a:gd name="connsiteX45" fmla="*/ 5887231 w 7398506"/>
              <a:gd name="connsiteY45" fmla="*/ 786222 h 941338"/>
              <a:gd name="connsiteX46" fmla="*/ 5743575 w 7398506"/>
              <a:gd name="connsiteY46" fmla="*/ 786222 h 941338"/>
              <a:gd name="connsiteX47" fmla="*/ 5296197 w 7398506"/>
              <a:gd name="connsiteY47" fmla="*/ 190314 h 941338"/>
              <a:gd name="connsiteX48" fmla="*/ 5439444 w 7398506"/>
              <a:gd name="connsiteY48" fmla="*/ 190314 h 941338"/>
              <a:gd name="connsiteX49" fmla="*/ 5439444 w 7398506"/>
              <a:gd name="connsiteY49" fmla="*/ 786222 h 941338"/>
              <a:gd name="connsiteX50" fmla="*/ 5296197 w 7398506"/>
              <a:gd name="connsiteY50" fmla="*/ 786222 h 941338"/>
              <a:gd name="connsiteX51" fmla="*/ 4887180 w 7398506"/>
              <a:gd name="connsiteY51" fmla="*/ 190314 h 941338"/>
              <a:gd name="connsiteX52" fmla="*/ 5022242 w 7398506"/>
              <a:gd name="connsiteY52" fmla="*/ 190314 h 941338"/>
              <a:gd name="connsiteX53" fmla="*/ 5242433 w 7398506"/>
              <a:gd name="connsiteY53" fmla="*/ 786222 h 941338"/>
              <a:gd name="connsiteX54" fmla="*/ 5088135 w 7398506"/>
              <a:gd name="connsiteY54" fmla="*/ 786222 h 941338"/>
              <a:gd name="connsiteX55" fmla="*/ 5053347 w 7398506"/>
              <a:gd name="connsiteY55" fmla="*/ 674899 h 941338"/>
              <a:gd name="connsiteX56" fmla="*/ 4856484 w 7398506"/>
              <a:gd name="connsiteY56" fmla="*/ 674899 h 941338"/>
              <a:gd name="connsiteX57" fmla="*/ 4822105 w 7398506"/>
              <a:gd name="connsiteY57" fmla="*/ 786222 h 941338"/>
              <a:gd name="connsiteX58" fmla="*/ 4668626 w 7398506"/>
              <a:gd name="connsiteY58" fmla="*/ 786222 h 941338"/>
              <a:gd name="connsiteX59" fmla="*/ 4171950 w 7398506"/>
              <a:gd name="connsiteY59" fmla="*/ 190314 h 941338"/>
              <a:gd name="connsiteX60" fmla="*/ 4386002 w 7398506"/>
              <a:gd name="connsiteY60" fmla="*/ 190314 h 941338"/>
              <a:gd name="connsiteX61" fmla="*/ 4560968 w 7398506"/>
              <a:gd name="connsiteY61" fmla="*/ 232470 h 941338"/>
              <a:gd name="connsiteX62" fmla="*/ 4620927 w 7398506"/>
              <a:gd name="connsiteY62" fmla="*/ 354844 h 941338"/>
              <a:gd name="connsiteX63" fmla="*/ 4599644 w 7398506"/>
              <a:gd name="connsiteY63" fmla="*/ 433834 h 941338"/>
              <a:gd name="connsiteX64" fmla="*/ 4537025 w 7398506"/>
              <a:gd name="connsiteY64" fmla="*/ 482129 h 941338"/>
              <a:gd name="connsiteX65" fmla="*/ 4608648 w 7398506"/>
              <a:gd name="connsiteY65" fmla="*/ 527968 h 941338"/>
              <a:gd name="connsiteX66" fmla="*/ 4633614 w 7398506"/>
              <a:gd name="connsiteY66" fmla="*/ 609824 h 941338"/>
              <a:gd name="connsiteX67" fmla="*/ 4578157 w 7398506"/>
              <a:gd name="connsiteY67" fmla="*/ 741406 h 941338"/>
              <a:gd name="connsiteX68" fmla="*/ 4413832 w 7398506"/>
              <a:gd name="connsiteY68" fmla="*/ 786222 h 941338"/>
              <a:gd name="connsiteX69" fmla="*/ 4171950 w 7398506"/>
              <a:gd name="connsiteY69" fmla="*/ 786222 h 941338"/>
              <a:gd name="connsiteX70" fmla="*/ 2855454 w 7398506"/>
              <a:gd name="connsiteY70" fmla="*/ 190314 h 941338"/>
              <a:gd name="connsiteX71" fmla="*/ 2999928 w 7398506"/>
              <a:gd name="connsiteY71" fmla="*/ 190314 h 941338"/>
              <a:gd name="connsiteX72" fmla="*/ 2999928 w 7398506"/>
              <a:gd name="connsiteY72" fmla="*/ 586086 h 941338"/>
              <a:gd name="connsiteX73" fmla="*/ 3090788 w 7398506"/>
              <a:gd name="connsiteY73" fmla="*/ 683903 h 941338"/>
              <a:gd name="connsiteX74" fmla="*/ 3158319 w 7398506"/>
              <a:gd name="connsiteY74" fmla="*/ 659346 h 941338"/>
              <a:gd name="connsiteX75" fmla="*/ 3181238 w 7398506"/>
              <a:gd name="connsiteY75" fmla="*/ 579537 h 941338"/>
              <a:gd name="connsiteX76" fmla="*/ 3181238 w 7398506"/>
              <a:gd name="connsiteY76" fmla="*/ 190314 h 941338"/>
              <a:gd name="connsiteX77" fmla="*/ 3324894 w 7398506"/>
              <a:gd name="connsiteY77" fmla="*/ 190314 h 941338"/>
              <a:gd name="connsiteX78" fmla="*/ 3324894 w 7398506"/>
              <a:gd name="connsiteY78" fmla="*/ 580356 h 941338"/>
              <a:gd name="connsiteX79" fmla="*/ 3296655 w 7398506"/>
              <a:gd name="connsiteY79" fmla="*/ 695158 h 941338"/>
              <a:gd name="connsiteX80" fmla="*/ 3215617 w 7398506"/>
              <a:gd name="connsiteY80" fmla="*/ 769033 h 941338"/>
              <a:gd name="connsiteX81" fmla="*/ 3090788 w 7398506"/>
              <a:gd name="connsiteY81" fmla="*/ 794408 h 941338"/>
              <a:gd name="connsiteX82" fmla="*/ 2919301 w 7398506"/>
              <a:gd name="connsiteY82" fmla="*/ 737927 h 941338"/>
              <a:gd name="connsiteX83" fmla="*/ 2855454 w 7398506"/>
              <a:gd name="connsiteY83" fmla="*/ 583221 h 941338"/>
              <a:gd name="connsiteX84" fmla="*/ 2266950 w 7398506"/>
              <a:gd name="connsiteY84" fmla="*/ 190314 h 941338"/>
              <a:gd name="connsiteX85" fmla="*/ 2410606 w 7398506"/>
              <a:gd name="connsiteY85" fmla="*/ 190314 h 941338"/>
              <a:gd name="connsiteX86" fmla="*/ 2410606 w 7398506"/>
              <a:gd name="connsiteY86" fmla="*/ 426877 h 941338"/>
              <a:gd name="connsiteX87" fmla="*/ 2622203 w 7398506"/>
              <a:gd name="connsiteY87" fmla="*/ 426877 h 941338"/>
              <a:gd name="connsiteX88" fmla="*/ 2622203 w 7398506"/>
              <a:gd name="connsiteY88" fmla="*/ 190314 h 941338"/>
              <a:gd name="connsiteX89" fmla="*/ 2765040 w 7398506"/>
              <a:gd name="connsiteY89" fmla="*/ 190314 h 941338"/>
              <a:gd name="connsiteX90" fmla="*/ 2765040 w 7398506"/>
              <a:gd name="connsiteY90" fmla="*/ 786222 h 941338"/>
              <a:gd name="connsiteX91" fmla="*/ 2622203 w 7398506"/>
              <a:gd name="connsiteY91" fmla="*/ 786222 h 941338"/>
              <a:gd name="connsiteX92" fmla="*/ 2622203 w 7398506"/>
              <a:gd name="connsiteY92" fmla="*/ 537382 h 941338"/>
              <a:gd name="connsiteX93" fmla="*/ 2410606 w 7398506"/>
              <a:gd name="connsiteY93" fmla="*/ 537382 h 941338"/>
              <a:gd name="connsiteX94" fmla="*/ 2410606 w 7398506"/>
              <a:gd name="connsiteY94" fmla="*/ 786222 h 941338"/>
              <a:gd name="connsiteX95" fmla="*/ 2266950 w 7398506"/>
              <a:gd name="connsiteY95" fmla="*/ 786222 h 941338"/>
              <a:gd name="connsiteX96" fmla="*/ 1712789 w 7398506"/>
              <a:gd name="connsiteY96" fmla="*/ 190314 h 941338"/>
              <a:gd name="connsiteX97" fmla="*/ 2210879 w 7398506"/>
              <a:gd name="connsiteY97" fmla="*/ 190314 h 941338"/>
              <a:gd name="connsiteX98" fmla="*/ 2210879 w 7398506"/>
              <a:gd name="connsiteY98" fmla="*/ 301228 h 941338"/>
              <a:gd name="connsiteX99" fmla="*/ 2032025 w 7398506"/>
              <a:gd name="connsiteY99" fmla="*/ 301228 h 941338"/>
              <a:gd name="connsiteX100" fmla="*/ 2032025 w 7398506"/>
              <a:gd name="connsiteY100" fmla="*/ 786222 h 941338"/>
              <a:gd name="connsiteX101" fmla="*/ 1888368 w 7398506"/>
              <a:gd name="connsiteY101" fmla="*/ 786222 h 941338"/>
              <a:gd name="connsiteX102" fmla="*/ 1888368 w 7398506"/>
              <a:gd name="connsiteY102" fmla="*/ 301228 h 941338"/>
              <a:gd name="connsiteX103" fmla="*/ 1712789 w 7398506"/>
              <a:gd name="connsiteY103" fmla="*/ 301228 h 941338"/>
              <a:gd name="connsiteX104" fmla="*/ 969838 w 7398506"/>
              <a:gd name="connsiteY104" fmla="*/ 190314 h 941338"/>
              <a:gd name="connsiteX105" fmla="*/ 1467929 w 7398506"/>
              <a:gd name="connsiteY105" fmla="*/ 190314 h 941338"/>
              <a:gd name="connsiteX106" fmla="*/ 1467929 w 7398506"/>
              <a:gd name="connsiteY106" fmla="*/ 301228 h 941338"/>
              <a:gd name="connsiteX107" fmla="*/ 1289075 w 7398506"/>
              <a:gd name="connsiteY107" fmla="*/ 301228 h 941338"/>
              <a:gd name="connsiteX108" fmla="*/ 1289075 w 7398506"/>
              <a:gd name="connsiteY108" fmla="*/ 786222 h 941338"/>
              <a:gd name="connsiteX109" fmla="*/ 1145418 w 7398506"/>
              <a:gd name="connsiteY109" fmla="*/ 786222 h 941338"/>
              <a:gd name="connsiteX110" fmla="*/ 1145418 w 7398506"/>
              <a:gd name="connsiteY110" fmla="*/ 301228 h 941338"/>
              <a:gd name="connsiteX111" fmla="*/ 969838 w 7398506"/>
              <a:gd name="connsiteY111" fmla="*/ 301228 h 941338"/>
              <a:gd name="connsiteX112" fmla="*/ 533400 w 7398506"/>
              <a:gd name="connsiteY112" fmla="*/ 190314 h 941338"/>
              <a:gd name="connsiteX113" fmla="*/ 944723 w 7398506"/>
              <a:gd name="connsiteY113" fmla="*/ 190314 h 941338"/>
              <a:gd name="connsiteX114" fmla="*/ 944723 w 7398506"/>
              <a:gd name="connsiteY114" fmla="*/ 301228 h 941338"/>
              <a:gd name="connsiteX115" fmla="*/ 677056 w 7398506"/>
              <a:gd name="connsiteY115" fmla="*/ 301228 h 941338"/>
              <a:gd name="connsiteX116" fmla="*/ 677056 w 7398506"/>
              <a:gd name="connsiteY116" fmla="*/ 426877 h 941338"/>
              <a:gd name="connsiteX117" fmla="*/ 902977 w 7398506"/>
              <a:gd name="connsiteY117" fmla="*/ 426877 h 941338"/>
              <a:gd name="connsiteX118" fmla="*/ 902977 w 7398506"/>
              <a:gd name="connsiteY118" fmla="*/ 533289 h 941338"/>
              <a:gd name="connsiteX119" fmla="*/ 677056 w 7398506"/>
              <a:gd name="connsiteY119" fmla="*/ 533289 h 941338"/>
              <a:gd name="connsiteX120" fmla="*/ 677056 w 7398506"/>
              <a:gd name="connsiteY120" fmla="*/ 675717 h 941338"/>
              <a:gd name="connsiteX121" fmla="*/ 943905 w 7398506"/>
              <a:gd name="connsiteY121" fmla="*/ 675717 h 941338"/>
              <a:gd name="connsiteX122" fmla="*/ 943905 w 7398506"/>
              <a:gd name="connsiteY122" fmla="*/ 786222 h 941338"/>
              <a:gd name="connsiteX123" fmla="*/ 533400 w 7398506"/>
              <a:gd name="connsiteY123" fmla="*/ 786222 h 941338"/>
              <a:gd name="connsiteX124" fmla="*/ 0 w 7398506"/>
              <a:gd name="connsiteY124" fmla="*/ 190314 h 941338"/>
              <a:gd name="connsiteX125" fmla="*/ 143656 w 7398506"/>
              <a:gd name="connsiteY125" fmla="*/ 190314 h 941338"/>
              <a:gd name="connsiteX126" fmla="*/ 143656 w 7398506"/>
              <a:gd name="connsiteY126" fmla="*/ 453070 h 941338"/>
              <a:gd name="connsiteX127" fmla="*/ 193588 w 7398506"/>
              <a:gd name="connsiteY127" fmla="*/ 377354 h 941338"/>
              <a:gd name="connsiteX128" fmla="*/ 322101 w 7398506"/>
              <a:gd name="connsiteY128" fmla="*/ 190314 h 941338"/>
              <a:gd name="connsiteX129" fmla="*/ 499727 w 7398506"/>
              <a:gd name="connsiteY129" fmla="*/ 190314 h 941338"/>
              <a:gd name="connsiteX130" fmla="*/ 298363 w 7398506"/>
              <a:gd name="connsiteY130" fmla="*/ 453889 h 941338"/>
              <a:gd name="connsiteX131" fmla="*/ 499727 w 7398506"/>
              <a:gd name="connsiteY131" fmla="*/ 786222 h 941338"/>
              <a:gd name="connsiteX132" fmla="*/ 329468 w 7398506"/>
              <a:gd name="connsiteY132" fmla="*/ 786222 h 941338"/>
              <a:gd name="connsiteX133" fmla="*/ 202592 w 7398506"/>
              <a:gd name="connsiteY133" fmla="*/ 564394 h 941338"/>
              <a:gd name="connsiteX134" fmla="*/ 143656 w 7398506"/>
              <a:gd name="connsiteY134" fmla="*/ 629060 h 941338"/>
              <a:gd name="connsiteX135" fmla="*/ 143656 w 7398506"/>
              <a:gd name="connsiteY135" fmla="*/ 786222 h 941338"/>
              <a:gd name="connsiteX136" fmla="*/ 0 w 7398506"/>
              <a:gd name="connsiteY136" fmla="*/ 786222 h 941338"/>
              <a:gd name="connsiteX137" fmla="*/ 6578054 w 7398506"/>
              <a:gd name="connsiteY137" fmla="*/ 182129 h 941338"/>
              <a:gd name="connsiteX138" fmla="*/ 6713115 w 7398506"/>
              <a:gd name="connsiteY138" fmla="*/ 218145 h 941338"/>
              <a:gd name="connsiteX139" fmla="*/ 6805407 w 7398506"/>
              <a:gd name="connsiteY139" fmla="*/ 320669 h 941338"/>
              <a:gd name="connsiteX140" fmla="*/ 6838763 w 7398506"/>
              <a:gd name="connsiteY140" fmla="*/ 473125 h 941338"/>
              <a:gd name="connsiteX141" fmla="*/ 6838763 w 7398506"/>
              <a:gd name="connsiteY141" fmla="*/ 500547 h 941338"/>
              <a:gd name="connsiteX142" fmla="*/ 6806431 w 7398506"/>
              <a:gd name="connsiteY142" fmla="*/ 654844 h 941338"/>
              <a:gd name="connsiteX143" fmla="*/ 6714548 w 7398506"/>
              <a:gd name="connsiteY143" fmla="*/ 758187 h 941338"/>
              <a:gd name="connsiteX144" fmla="*/ 6578872 w 7398506"/>
              <a:gd name="connsiteY144" fmla="*/ 794408 h 941338"/>
              <a:gd name="connsiteX145" fmla="*/ 6443811 w 7398506"/>
              <a:gd name="connsiteY145" fmla="*/ 759415 h 941338"/>
              <a:gd name="connsiteX146" fmla="*/ 6351928 w 7398506"/>
              <a:gd name="connsiteY146" fmla="*/ 659346 h 941338"/>
              <a:gd name="connsiteX147" fmla="*/ 6317344 w 7398506"/>
              <a:gd name="connsiteY147" fmla="*/ 509960 h 941338"/>
              <a:gd name="connsiteX148" fmla="*/ 6317344 w 7398506"/>
              <a:gd name="connsiteY148" fmla="*/ 476399 h 941338"/>
              <a:gd name="connsiteX149" fmla="*/ 6349472 w 7398506"/>
              <a:gd name="connsiteY149" fmla="*/ 321897 h 941338"/>
              <a:gd name="connsiteX150" fmla="*/ 6441560 w 7398506"/>
              <a:gd name="connsiteY150" fmla="*/ 218554 h 941338"/>
              <a:gd name="connsiteX151" fmla="*/ 6578054 w 7398506"/>
              <a:gd name="connsiteY151" fmla="*/ 182129 h 941338"/>
              <a:gd name="connsiteX152" fmla="*/ 7149256 w 7398506"/>
              <a:gd name="connsiteY152" fmla="*/ 181719 h 941338"/>
              <a:gd name="connsiteX153" fmla="*/ 7323608 w 7398506"/>
              <a:gd name="connsiteY153" fmla="*/ 238814 h 941338"/>
              <a:gd name="connsiteX154" fmla="*/ 7398506 w 7398506"/>
              <a:gd name="connsiteY154" fmla="*/ 396181 h 941338"/>
              <a:gd name="connsiteX155" fmla="*/ 7255259 w 7398506"/>
              <a:gd name="connsiteY155" fmla="*/ 396181 h 941338"/>
              <a:gd name="connsiteX156" fmla="*/ 7227837 w 7398506"/>
              <a:gd name="connsiteY156" fmla="*/ 318009 h 941338"/>
              <a:gd name="connsiteX157" fmla="*/ 7149256 w 7398506"/>
              <a:gd name="connsiteY157" fmla="*/ 294271 h 941338"/>
              <a:gd name="connsiteX158" fmla="*/ 7070675 w 7398506"/>
              <a:gd name="connsiteY158" fmla="*/ 334380 h 941338"/>
              <a:gd name="connsiteX159" fmla="*/ 7044481 w 7398506"/>
              <a:gd name="connsiteY159" fmla="*/ 462484 h 941338"/>
              <a:gd name="connsiteX160" fmla="*/ 7044481 w 7398506"/>
              <a:gd name="connsiteY160" fmla="*/ 504639 h 941338"/>
              <a:gd name="connsiteX161" fmla="*/ 7068424 w 7398506"/>
              <a:gd name="connsiteY161" fmla="*/ 640929 h 941338"/>
              <a:gd name="connsiteX162" fmla="*/ 7150893 w 7398506"/>
              <a:gd name="connsiteY162" fmla="*/ 681856 h 941338"/>
              <a:gd name="connsiteX163" fmla="*/ 7226610 w 7398506"/>
              <a:gd name="connsiteY163" fmla="*/ 658528 h 941338"/>
              <a:gd name="connsiteX164" fmla="*/ 7254440 w 7398506"/>
              <a:gd name="connsiteY164" fmla="*/ 584448 h 941338"/>
              <a:gd name="connsiteX165" fmla="*/ 7397278 w 7398506"/>
              <a:gd name="connsiteY165" fmla="*/ 584448 h 941338"/>
              <a:gd name="connsiteX166" fmla="*/ 7363717 w 7398506"/>
              <a:gd name="connsiteY166" fmla="*/ 694339 h 941338"/>
              <a:gd name="connsiteX167" fmla="*/ 7277565 w 7398506"/>
              <a:gd name="connsiteY167" fmla="*/ 768214 h 941338"/>
              <a:gd name="connsiteX168" fmla="*/ 7150893 w 7398506"/>
              <a:gd name="connsiteY168" fmla="*/ 794408 h 941338"/>
              <a:gd name="connsiteX169" fmla="*/ 6965900 w 7398506"/>
              <a:gd name="connsiteY169" fmla="*/ 717873 h 941338"/>
              <a:gd name="connsiteX170" fmla="*/ 6898369 w 7398506"/>
              <a:gd name="connsiteY170" fmla="*/ 501774 h 941338"/>
              <a:gd name="connsiteX171" fmla="*/ 6898369 w 7398506"/>
              <a:gd name="connsiteY171" fmla="*/ 472306 h 941338"/>
              <a:gd name="connsiteX172" fmla="*/ 6928860 w 7398506"/>
              <a:gd name="connsiteY172" fmla="*/ 319032 h 941338"/>
              <a:gd name="connsiteX173" fmla="*/ 7016650 w 7398506"/>
              <a:gd name="connsiteY173" fmla="*/ 217531 h 941338"/>
              <a:gd name="connsiteX174" fmla="*/ 7149256 w 7398506"/>
              <a:gd name="connsiteY174" fmla="*/ 181719 h 941338"/>
              <a:gd name="connsiteX175" fmla="*/ 3644056 w 7398506"/>
              <a:gd name="connsiteY175" fmla="*/ 181719 h 941338"/>
              <a:gd name="connsiteX176" fmla="*/ 3818408 w 7398506"/>
              <a:gd name="connsiteY176" fmla="*/ 238814 h 941338"/>
              <a:gd name="connsiteX177" fmla="*/ 3893306 w 7398506"/>
              <a:gd name="connsiteY177" fmla="*/ 396181 h 941338"/>
              <a:gd name="connsiteX178" fmla="*/ 3750059 w 7398506"/>
              <a:gd name="connsiteY178" fmla="*/ 396181 h 941338"/>
              <a:gd name="connsiteX179" fmla="*/ 3722638 w 7398506"/>
              <a:gd name="connsiteY179" fmla="*/ 318009 h 941338"/>
              <a:gd name="connsiteX180" fmla="*/ 3644056 w 7398506"/>
              <a:gd name="connsiteY180" fmla="*/ 294271 h 941338"/>
              <a:gd name="connsiteX181" fmla="*/ 3565475 w 7398506"/>
              <a:gd name="connsiteY181" fmla="*/ 334380 h 941338"/>
              <a:gd name="connsiteX182" fmla="*/ 3539281 w 7398506"/>
              <a:gd name="connsiteY182" fmla="*/ 462484 h 941338"/>
              <a:gd name="connsiteX183" fmla="*/ 3539281 w 7398506"/>
              <a:gd name="connsiteY183" fmla="*/ 504639 h 941338"/>
              <a:gd name="connsiteX184" fmla="*/ 3563224 w 7398506"/>
              <a:gd name="connsiteY184" fmla="*/ 640929 h 941338"/>
              <a:gd name="connsiteX185" fmla="*/ 3645693 w 7398506"/>
              <a:gd name="connsiteY185" fmla="*/ 681856 h 941338"/>
              <a:gd name="connsiteX186" fmla="*/ 3721410 w 7398506"/>
              <a:gd name="connsiteY186" fmla="*/ 658528 h 941338"/>
              <a:gd name="connsiteX187" fmla="*/ 3749241 w 7398506"/>
              <a:gd name="connsiteY187" fmla="*/ 584448 h 941338"/>
              <a:gd name="connsiteX188" fmla="*/ 3892078 w 7398506"/>
              <a:gd name="connsiteY188" fmla="*/ 584448 h 941338"/>
              <a:gd name="connsiteX189" fmla="*/ 3858518 w 7398506"/>
              <a:gd name="connsiteY189" fmla="*/ 694339 h 941338"/>
              <a:gd name="connsiteX190" fmla="*/ 3772365 w 7398506"/>
              <a:gd name="connsiteY190" fmla="*/ 768214 h 941338"/>
              <a:gd name="connsiteX191" fmla="*/ 3645693 w 7398506"/>
              <a:gd name="connsiteY191" fmla="*/ 794408 h 941338"/>
              <a:gd name="connsiteX192" fmla="*/ 3460700 w 7398506"/>
              <a:gd name="connsiteY192" fmla="*/ 717873 h 941338"/>
              <a:gd name="connsiteX193" fmla="*/ 3393169 w 7398506"/>
              <a:gd name="connsiteY193" fmla="*/ 501774 h 941338"/>
              <a:gd name="connsiteX194" fmla="*/ 3393169 w 7398506"/>
              <a:gd name="connsiteY194" fmla="*/ 472306 h 941338"/>
              <a:gd name="connsiteX195" fmla="*/ 3423660 w 7398506"/>
              <a:gd name="connsiteY195" fmla="*/ 319032 h 941338"/>
              <a:gd name="connsiteX196" fmla="*/ 3511450 w 7398506"/>
              <a:gd name="connsiteY196" fmla="*/ 217531 h 941338"/>
              <a:gd name="connsiteX197" fmla="*/ 3644056 w 7398506"/>
              <a:gd name="connsiteY197" fmla="*/ 181719 h 941338"/>
              <a:gd name="connsiteX198" fmla="*/ 716347 w 7398506"/>
              <a:gd name="connsiteY198" fmla="*/ 71624 h 941338"/>
              <a:gd name="connsiteX199" fmla="*/ 783877 w 7398506"/>
              <a:gd name="connsiteY199" fmla="*/ 71624 h 941338"/>
              <a:gd name="connsiteX200" fmla="*/ 898475 w 7398506"/>
              <a:gd name="connsiteY200" fmla="*/ 160642 h 941338"/>
              <a:gd name="connsiteX201" fmla="*/ 808843 w 7398506"/>
              <a:gd name="connsiteY201" fmla="*/ 160846 h 941338"/>
              <a:gd name="connsiteX202" fmla="*/ 750317 w 7398506"/>
              <a:gd name="connsiteY202" fmla="*/ 113370 h 941338"/>
              <a:gd name="connsiteX203" fmla="*/ 691381 w 7398506"/>
              <a:gd name="connsiteY203" fmla="*/ 160846 h 941338"/>
              <a:gd name="connsiteX204" fmla="*/ 602158 w 7398506"/>
              <a:gd name="connsiteY204" fmla="*/ 160642 h 941338"/>
              <a:gd name="connsiteX205" fmla="*/ 4794274 w 7398506"/>
              <a:gd name="connsiteY205" fmla="*/ 30696 h 941338"/>
              <a:gd name="connsiteX206" fmla="*/ 4939977 w 7398506"/>
              <a:gd name="connsiteY206" fmla="*/ 30696 h 941338"/>
              <a:gd name="connsiteX207" fmla="*/ 5021833 w 7398506"/>
              <a:gd name="connsiteY207" fmla="*/ 159005 h 941338"/>
              <a:gd name="connsiteX208" fmla="*/ 4909691 w 7398506"/>
              <a:gd name="connsiteY208" fmla="*/ 159209 h 941338"/>
              <a:gd name="connsiteX209" fmla="*/ 3105931 w 7398506"/>
              <a:gd name="connsiteY209" fmla="*/ 30696 h 941338"/>
              <a:gd name="connsiteX210" fmla="*/ 3251634 w 7398506"/>
              <a:gd name="connsiteY210" fmla="*/ 30696 h 941338"/>
              <a:gd name="connsiteX211" fmla="*/ 3137855 w 7398506"/>
              <a:gd name="connsiteY211" fmla="*/ 159209 h 941338"/>
              <a:gd name="connsiteX212" fmla="*/ 3025304 w 7398506"/>
              <a:gd name="connsiteY212" fmla="*/ 159005 h 941338"/>
              <a:gd name="connsiteX213" fmla="*/ 940631 w 7398506"/>
              <a:gd name="connsiteY213" fmla="*/ 0 h 941338"/>
              <a:gd name="connsiteX214" fmla="*/ 1039266 w 7398506"/>
              <a:gd name="connsiteY214" fmla="*/ 0 h 941338"/>
              <a:gd name="connsiteX215" fmla="*/ 941040 w 7398506"/>
              <a:gd name="connsiteY215" fmla="*/ 112552 h 941338"/>
              <a:gd name="connsiteX216" fmla="*/ 869007 w 7398506"/>
              <a:gd name="connsiteY216" fmla="*/ 112552 h 94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7398506" h="941338">
                <a:moveTo>
                  <a:pt x="6580919" y="819374"/>
                </a:moveTo>
                <a:cubicBezTo>
                  <a:pt x="6602747" y="819374"/>
                  <a:pt x="6620960" y="825104"/>
                  <a:pt x="6635557" y="836563"/>
                </a:cubicBezTo>
                <a:cubicBezTo>
                  <a:pt x="6650155" y="848023"/>
                  <a:pt x="6657454" y="862621"/>
                  <a:pt x="6657454" y="880356"/>
                </a:cubicBezTo>
                <a:cubicBezTo>
                  <a:pt x="6657454" y="898091"/>
                  <a:pt x="6650155" y="912689"/>
                  <a:pt x="6635557" y="924149"/>
                </a:cubicBezTo>
                <a:cubicBezTo>
                  <a:pt x="6620960" y="935608"/>
                  <a:pt x="6602747" y="941338"/>
                  <a:pt x="6580919" y="941338"/>
                </a:cubicBezTo>
                <a:cubicBezTo>
                  <a:pt x="6559090" y="941338"/>
                  <a:pt x="6540878" y="935608"/>
                  <a:pt x="6526280" y="924149"/>
                </a:cubicBezTo>
                <a:cubicBezTo>
                  <a:pt x="6511683" y="912689"/>
                  <a:pt x="6504384" y="898091"/>
                  <a:pt x="6504384" y="880356"/>
                </a:cubicBezTo>
                <a:cubicBezTo>
                  <a:pt x="6504384" y="862621"/>
                  <a:pt x="6511683" y="848023"/>
                  <a:pt x="6526280" y="836563"/>
                </a:cubicBezTo>
                <a:cubicBezTo>
                  <a:pt x="6540878" y="825104"/>
                  <a:pt x="6559090" y="819374"/>
                  <a:pt x="6580919" y="819374"/>
                </a:cubicBezTo>
                <a:close/>
                <a:moveTo>
                  <a:pt x="4315606" y="532879"/>
                </a:moveTo>
                <a:lnTo>
                  <a:pt x="4315606" y="675717"/>
                </a:lnTo>
                <a:lnTo>
                  <a:pt x="4409740" y="675717"/>
                </a:lnTo>
                <a:cubicBezTo>
                  <a:pt x="4435661" y="675717"/>
                  <a:pt x="4455579" y="669783"/>
                  <a:pt x="4469494" y="657914"/>
                </a:cubicBezTo>
                <a:cubicBezTo>
                  <a:pt x="4483410" y="646045"/>
                  <a:pt x="4490367" y="629332"/>
                  <a:pt x="4490367" y="607777"/>
                </a:cubicBezTo>
                <a:cubicBezTo>
                  <a:pt x="4490367" y="558118"/>
                  <a:pt x="4465674" y="533152"/>
                  <a:pt x="4416288" y="532879"/>
                </a:cubicBezTo>
                <a:close/>
                <a:moveTo>
                  <a:pt x="4954711" y="357299"/>
                </a:moveTo>
                <a:lnTo>
                  <a:pt x="4890864" y="563985"/>
                </a:lnTo>
                <a:lnTo>
                  <a:pt x="5018968" y="563985"/>
                </a:lnTo>
                <a:close/>
                <a:moveTo>
                  <a:pt x="4315606" y="300819"/>
                </a:moveTo>
                <a:lnTo>
                  <a:pt x="4315606" y="438746"/>
                </a:lnTo>
                <a:lnTo>
                  <a:pt x="4390504" y="438746"/>
                </a:lnTo>
                <a:cubicBezTo>
                  <a:pt x="4421882" y="438473"/>
                  <a:pt x="4444256" y="432726"/>
                  <a:pt x="4457625" y="421505"/>
                </a:cubicBezTo>
                <a:cubicBezTo>
                  <a:pt x="4470995" y="410284"/>
                  <a:pt x="4477680" y="393727"/>
                  <a:pt x="4477680" y="371835"/>
                </a:cubicBezTo>
                <a:cubicBezTo>
                  <a:pt x="4477680" y="346656"/>
                  <a:pt x="4470450" y="328525"/>
                  <a:pt x="4455988" y="317443"/>
                </a:cubicBezTo>
                <a:cubicBezTo>
                  <a:pt x="4441527" y="306360"/>
                  <a:pt x="4418198" y="300819"/>
                  <a:pt x="4386002" y="300819"/>
                </a:cubicBezTo>
                <a:close/>
                <a:moveTo>
                  <a:pt x="6578054" y="294680"/>
                </a:moveTo>
                <a:cubicBezTo>
                  <a:pt x="6506021" y="294680"/>
                  <a:pt x="6467958" y="348705"/>
                  <a:pt x="6463865" y="456754"/>
                </a:cubicBezTo>
                <a:lnTo>
                  <a:pt x="6463456" y="500547"/>
                </a:lnTo>
                <a:cubicBezTo>
                  <a:pt x="6463456" y="558937"/>
                  <a:pt x="6473142" y="603821"/>
                  <a:pt x="6492515" y="635199"/>
                </a:cubicBezTo>
                <a:cubicBezTo>
                  <a:pt x="6511888" y="666577"/>
                  <a:pt x="6540673" y="682266"/>
                  <a:pt x="6578872" y="682266"/>
                </a:cubicBezTo>
                <a:cubicBezTo>
                  <a:pt x="6615161" y="682266"/>
                  <a:pt x="6643129" y="666850"/>
                  <a:pt x="6662774" y="636017"/>
                </a:cubicBezTo>
                <a:cubicBezTo>
                  <a:pt x="6682420" y="605185"/>
                  <a:pt x="6692379" y="560847"/>
                  <a:pt x="6692651" y="503002"/>
                </a:cubicBezTo>
                <a:lnTo>
                  <a:pt x="6692651" y="475581"/>
                </a:lnTo>
                <a:cubicBezTo>
                  <a:pt x="6692651" y="416372"/>
                  <a:pt x="6682761" y="371420"/>
                  <a:pt x="6662979" y="340724"/>
                </a:cubicBezTo>
                <a:cubicBezTo>
                  <a:pt x="6643197" y="310028"/>
                  <a:pt x="6614889" y="294680"/>
                  <a:pt x="6578054" y="294680"/>
                </a:cubicBezTo>
                <a:close/>
                <a:moveTo>
                  <a:pt x="5743575" y="190314"/>
                </a:moveTo>
                <a:lnTo>
                  <a:pt x="5887231" y="190314"/>
                </a:lnTo>
                <a:lnTo>
                  <a:pt x="5887231" y="426877"/>
                </a:lnTo>
                <a:lnTo>
                  <a:pt x="6098827" y="426877"/>
                </a:lnTo>
                <a:lnTo>
                  <a:pt x="6098827" y="190314"/>
                </a:lnTo>
                <a:lnTo>
                  <a:pt x="6241665" y="190314"/>
                </a:lnTo>
                <a:lnTo>
                  <a:pt x="6241665" y="786222"/>
                </a:lnTo>
                <a:lnTo>
                  <a:pt x="6098827" y="786222"/>
                </a:lnTo>
                <a:lnTo>
                  <a:pt x="6098827" y="537382"/>
                </a:lnTo>
                <a:lnTo>
                  <a:pt x="5887231" y="537382"/>
                </a:lnTo>
                <a:lnTo>
                  <a:pt x="5887231" y="786222"/>
                </a:lnTo>
                <a:lnTo>
                  <a:pt x="5743575" y="786222"/>
                </a:lnTo>
                <a:close/>
                <a:moveTo>
                  <a:pt x="5296197" y="190314"/>
                </a:moveTo>
                <a:lnTo>
                  <a:pt x="5439444" y="190314"/>
                </a:lnTo>
                <a:lnTo>
                  <a:pt x="5439444" y="786222"/>
                </a:lnTo>
                <a:lnTo>
                  <a:pt x="5296197" y="786222"/>
                </a:lnTo>
                <a:close/>
                <a:moveTo>
                  <a:pt x="4887180" y="190314"/>
                </a:moveTo>
                <a:lnTo>
                  <a:pt x="5022242" y="190314"/>
                </a:lnTo>
                <a:lnTo>
                  <a:pt x="5242433" y="786222"/>
                </a:lnTo>
                <a:lnTo>
                  <a:pt x="5088135" y="786222"/>
                </a:lnTo>
                <a:lnTo>
                  <a:pt x="5053347" y="674899"/>
                </a:lnTo>
                <a:lnTo>
                  <a:pt x="4856484" y="674899"/>
                </a:lnTo>
                <a:lnTo>
                  <a:pt x="4822105" y="786222"/>
                </a:lnTo>
                <a:lnTo>
                  <a:pt x="4668626" y="786222"/>
                </a:lnTo>
                <a:close/>
                <a:moveTo>
                  <a:pt x="4171950" y="190314"/>
                </a:moveTo>
                <a:lnTo>
                  <a:pt x="4386002" y="190314"/>
                </a:lnTo>
                <a:cubicBezTo>
                  <a:pt x="4462673" y="190314"/>
                  <a:pt x="4520995" y="204366"/>
                  <a:pt x="4560968" y="232470"/>
                </a:cubicBezTo>
                <a:cubicBezTo>
                  <a:pt x="4600940" y="260574"/>
                  <a:pt x="4620927" y="301365"/>
                  <a:pt x="4620927" y="354844"/>
                </a:cubicBezTo>
                <a:cubicBezTo>
                  <a:pt x="4620927" y="385676"/>
                  <a:pt x="4613833" y="412006"/>
                  <a:pt x="4599644" y="433834"/>
                </a:cubicBezTo>
                <a:cubicBezTo>
                  <a:pt x="4585457" y="455662"/>
                  <a:pt x="4564583" y="471761"/>
                  <a:pt x="4537025" y="482129"/>
                </a:cubicBezTo>
                <a:cubicBezTo>
                  <a:pt x="4568130" y="490315"/>
                  <a:pt x="4592005" y="505594"/>
                  <a:pt x="4608648" y="527968"/>
                </a:cubicBezTo>
                <a:cubicBezTo>
                  <a:pt x="4625292" y="550342"/>
                  <a:pt x="4633614" y="577627"/>
                  <a:pt x="4633614" y="609824"/>
                </a:cubicBezTo>
                <a:cubicBezTo>
                  <a:pt x="4633614" y="668214"/>
                  <a:pt x="4615129" y="712075"/>
                  <a:pt x="4578157" y="741406"/>
                </a:cubicBezTo>
                <a:cubicBezTo>
                  <a:pt x="4541186" y="770738"/>
                  <a:pt x="4486411" y="785676"/>
                  <a:pt x="4413832" y="786222"/>
                </a:cubicBezTo>
                <a:lnTo>
                  <a:pt x="4171950" y="786222"/>
                </a:lnTo>
                <a:close/>
                <a:moveTo>
                  <a:pt x="2855454" y="190314"/>
                </a:moveTo>
                <a:lnTo>
                  <a:pt x="2999928" y="190314"/>
                </a:lnTo>
                <a:lnTo>
                  <a:pt x="2999928" y="586086"/>
                </a:lnTo>
                <a:cubicBezTo>
                  <a:pt x="3001565" y="651297"/>
                  <a:pt x="3031852" y="683903"/>
                  <a:pt x="3090788" y="683903"/>
                </a:cubicBezTo>
                <a:cubicBezTo>
                  <a:pt x="3120529" y="683903"/>
                  <a:pt x="3143039" y="675717"/>
                  <a:pt x="3158319" y="659346"/>
                </a:cubicBezTo>
                <a:cubicBezTo>
                  <a:pt x="3173598" y="642975"/>
                  <a:pt x="3181238" y="616372"/>
                  <a:pt x="3181238" y="579537"/>
                </a:cubicBezTo>
                <a:lnTo>
                  <a:pt x="3181238" y="190314"/>
                </a:lnTo>
                <a:lnTo>
                  <a:pt x="3324894" y="190314"/>
                </a:lnTo>
                <a:lnTo>
                  <a:pt x="3324894" y="580356"/>
                </a:lnTo>
                <a:cubicBezTo>
                  <a:pt x="3324894" y="624558"/>
                  <a:pt x="3315481" y="662825"/>
                  <a:pt x="3296655" y="695158"/>
                </a:cubicBezTo>
                <a:cubicBezTo>
                  <a:pt x="3277828" y="727491"/>
                  <a:pt x="3250815" y="752116"/>
                  <a:pt x="3215617" y="769033"/>
                </a:cubicBezTo>
                <a:cubicBezTo>
                  <a:pt x="3180420" y="785949"/>
                  <a:pt x="3138810" y="794408"/>
                  <a:pt x="3090788" y="794408"/>
                </a:cubicBezTo>
                <a:cubicBezTo>
                  <a:pt x="3018210" y="794408"/>
                  <a:pt x="2961047" y="775581"/>
                  <a:pt x="2919301" y="737927"/>
                </a:cubicBezTo>
                <a:cubicBezTo>
                  <a:pt x="2877554" y="700274"/>
                  <a:pt x="2856272" y="648705"/>
                  <a:pt x="2855454" y="583221"/>
                </a:cubicBezTo>
                <a:close/>
                <a:moveTo>
                  <a:pt x="2266950" y="190314"/>
                </a:moveTo>
                <a:lnTo>
                  <a:pt x="2410606" y="190314"/>
                </a:lnTo>
                <a:lnTo>
                  <a:pt x="2410606" y="426877"/>
                </a:lnTo>
                <a:lnTo>
                  <a:pt x="2622203" y="426877"/>
                </a:lnTo>
                <a:lnTo>
                  <a:pt x="2622203" y="190314"/>
                </a:lnTo>
                <a:lnTo>
                  <a:pt x="2765040" y="190314"/>
                </a:lnTo>
                <a:lnTo>
                  <a:pt x="2765040" y="786222"/>
                </a:lnTo>
                <a:lnTo>
                  <a:pt x="2622203" y="786222"/>
                </a:lnTo>
                <a:lnTo>
                  <a:pt x="2622203" y="537382"/>
                </a:lnTo>
                <a:lnTo>
                  <a:pt x="2410606" y="537382"/>
                </a:lnTo>
                <a:lnTo>
                  <a:pt x="2410606" y="786222"/>
                </a:lnTo>
                <a:lnTo>
                  <a:pt x="2266950" y="786222"/>
                </a:lnTo>
                <a:close/>
                <a:moveTo>
                  <a:pt x="1712789" y="190314"/>
                </a:moveTo>
                <a:lnTo>
                  <a:pt x="2210879" y="190314"/>
                </a:lnTo>
                <a:lnTo>
                  <a:pt x="2210879" y="301228"/>
                </a:lnTo>
                <a:lnTo>
                  <a:pt x="2032025" y="301228"/>
                </a:lnTo>
                <a:lnTo>
                  <a:pt x="2032025" y="786222"/>
                </a:lnTo>
                <a:lnTo>
                  <a:pt x="1888368" y="786222"/>
                </a:lnTo>
                <a:lnTo>
                  <a:pt x="1888368" y="301228"/>
                </a:lnTo>
                <a:lnTo>
                  <a:pt x="1712789" y="301228"/>
                </a:lnTo>
                <a:close/>
                <a:moveTo>
                  <a:pt x="969838" y="190314"/>
                </a:moveTo>
                <a:lnTo>
                  <a:pt x="1467929" y="190314"/>
                </a:lnTo>
                <a:lnTo>
                  <a:pt x="1467929" y="301228"/>
                </a:lnTo>
                <a:lnTo>
                  <a:pt x="1289075" y="301228"/>
                </a:lnTo>
                <a:lnTo>
                  <a:pt x="1289075" y="786222"/>
                </a:lnTo>
                <a:lnTo>
                  <a:pt x="1145418" y="786222"/>
                </a:lnTo>
                <a:lnTo>
                  <a:pt x="1145418" y="301228"/>
                </a:lnTo>
                <a:lnTo>
                  <a:pt x="969838" y="301228"/>
                </a:lnTo>
                <a:close/>
                <a:moveTo>
                  <a:pt x="533400" y="190314"/>
                </a:moveTo>
                <a:lnTo>
                  <a:pt x="944723" y="190314"/>
                </a:lnTo>
                <a:lnTo>
                  <a:pt x="944723" y="301228"/>
                </a:lnTo>
                <a:lnTo>
                  <a:pt x="677056" y="301228"/>
                </a:lnTo>
                <a:lnTo>
                  <a:pt x="677056" y="426877"/>
                </a:lnTo>
                <a:lnTo>
                  <a:pt x="902977" y="426877"/>
                </a:lnTo>
                <a:lnTo>
                  <a:pt x="902977" y="533289"/>
                </a:lnTo>
                <a:lnTo>
                  <a:pt x="677056" y="533289"/>
                </a:lnTo>
                <a:lnTo>
                  <a:pt x="677056" y="675717"/>
                </a:lnTo>
                <a:lnTo>
                  <a:pt x="943905" y="675717"/>
                </a:lnTo>
                <a:lnTo>
                  <a:pt x="943905" y="786222"/>
                </a:lnTo>
                <a:lnTo>
                  <a:pt x="533400" y="786222"/>
                </a:lnTo>
                <a:close/>
                <a:moveTo>
                  <a:pt x="0" y="190314"/>
                </a:moveTo>
                <a:lnTo>
                  <a:pt x="143656" y="190314"/>
                </a:lnTo>
                <a:lnTo>
                  <a:pt x="143656" y="453070"/>
                </a:lnTo>
                <a:lnTo>
                  <a:pt x="193588" y="377354"/>
                </a:lnTo>
                <a:lnTo>
                  <a:pt x="322101" y="190314"/>
                </a:lnTo>
                <a:lnTo>
                  <a:pt x="499727" y="190314"/>
                </a:lnTo>
                <a:lnTo>
                  <a:pt x="298363" y="453889"/>
                </a:lnTo>
                <a:lnTo>
                  <a:pt x="499727" y="786222"/>
                </a:lnTo>
                <a:lnTo>
                  <a:pt x="329468" y="786222"/>
                </a:lnTo>
                <a:lnTo>
                  <a:pt x="202592" y="564394"/>
                </a:lnTo>
                <a:lnTo>
                  <a:pt x="143656" y="629060"/>
                </a:lnTo>
                <a:lnTo>
                  <a:pt x="143656" y="786222"/>
                </a:lnTo>
                <a:lnTo>
                  <a:pt x="0" y="786222"/>
                </a:lnTo>
                <a:close/>
                <a:moveTo>
                  <a:pt x="6578054" y="182129"/>
                </a:moveTo>
                <a:cubicBezTo>
                  <a:pt x="6628532" y="182129"/>
                  <a:pt x="6673552" y="194134"/>
                  <a:pt x="6713115" y="218145"/>
                </a:cubicBezTo>
                <a:cubicBezTo>
                  <a:pt x="6752679" y="242156"/>
                  <a:pt x="6783443" y="276331"/>
                  <a:pt x="6805407" y="320669"/>
                </a:cubicBezTo>
                <a:cubicBezTo>
                  <a:pt x="6827372" y="365008"/>
                  <a:pt x="6838491" y="415826"/>
                  <a:pt x="6838763" y="473125"/>
                </a:cubicBezTo>
                <a:lnTo>
                  <a:pt x="6838763" y="500547"/>
                </a:lnTo>
                <a:cubicBezTo>
                  <a:pt x="6838763" y="558664"/>
                  <a:pt x="6827986" y="610096"/>
                  <a:pt x="6806431" y="654844"/>
                </a:cubicBezTo>
                <a:cubicBezTo>
                  <a:pt x="6784876" y="699592"/>
                  <a:pt x="6754248" y="734039"/>
                  <a:pt x="6714548" y="758187"/>
                </a:cubicBezTo>
                <a:cubicBezTo>
                  <a:pt x="6674848" y="782334"/>
                  <a:pt x="6629623" y="794408"/>
                  <a:pt x="6578872" y="794408"/>
                </a:cubicBezTo>
                <a:cubicBezTo>
                  <a:pt x="6528122" y="794408"/>
                  <a:pt x="6483101" y="782743"/>
                  <a:pt x="6443811" y="759415"/>
                </a:cubicBezTo>
                <a:cubicBezTo>
                  <a:pt x="6404520" y="736086"/>
                  <a:pt x="6373892" y="702730"/>
                  <a:pt x="6351928" y="659346"/>
                </a:cubicBezTo>
                <a:cubicBezTo>
                  <a:pt x="6329964" y="615963"/>
                  <a:pt x="6318435" y="566167"/>
                  <a:pt x="6317344" y="509960"/>
                </a:cubicBezTo>
                <a:lnTo>
                  <a:pt x="6317344" y="476399"/>
                </a:lnTo>
                <a:cubicBezTo>
                  <a:pt x="6317344" y="418009"/>
                  <a:pt x="6328053" y="366508"/>
                  <a:pt x="6349472" y="321897"/>
                </a:cubicBezTo>
                <a:cubicBezTo>
                  <a:pt x="6370891" y="277286"/>
                  <a:pt x="6401587" y="242838"/>
                  <a:pt x="6441560" y="218554"/>
                </a:cubicBezTo>
                <a:cubicBezTo>
                  <a:pt x="6481532" y="194271"/>
                  <a:pt x="6527031" y="182129"/>
                  <a:pt x="6578054" y="182129"/>
                </a:cubicBezTo>
                <a:close/>
                <a:moveTo>
                  <a:pt x="7149256" y="181719"/>
                </a:moveTo>
                <a:cubicBezTo>
                  <a:pt x="7221562" y="181719"/>
                  <a:pt x="7279679" y="200751"/>
                  <a:pt x="7323608" y="238814"/>
                </a:cubicBezTo>
                <a:cubicBezTo>
                  <a:pt x="7367538" y="276876"/>
                  <a:pt x="7392504" y="329332"/>
                  <a:pt x="7398506" y="396181"/>
                </a:cubicBezTo>
                <a:lnTo>
                  <a:pt x="7255259" y="396181"/>
                </a:lnTo>
                <a:cubicBezTo>
                  <a:pt x="7254168" y="359892"/>
                  <a:pt x="7245027" y="333834"/>
                  <a:pt x="7227837" y="318009"/>
                </a:cubicBezTo>
                <a:cubicBezTo>
                  <a:pt x="7210648" y="302183"/>
                  <a:pt x="7184454" y="294271"/>
                  <a:pt x="7149256" y="294271"/>
                </a:cubicBezTo>
                <a:cubicBezTo>
                  <a:pt x="7113512" y="294271"/>
                  <a:pt x="7087319" y="307641"/>
                  <a:pt x="7070675" y="334380"/>
                </a:cubicBezTo>
                <a:cubicBezTo>
                  <a:pt x="7054031" y="361119"/>
                  <a:pt x="7045300" y="403821"/>
                  <a:pt x="7044481" y="462484"/>
                </a:cubicBezTo>
                <a:lnTo>
                  <a:pt x="7044481" y="504639"/>
                </a:lnTo>
                <a:cubicBezTo>
                  <a:pt x="7044481" y="568214"/>
                  <a:pt x="7052462" y="613644"/>
                  <a:pt x="7068424" y="640929"/>
                </a:cubicBezTo>
                <a:cubicBezTo>
                  <a:pt x="7084386" y="668214"/>
                  <a:pt x="7111875" y="681856"/>
                  <a:pt x="7150893" y="681856"/>
                </a:cubicBezTo>
                <a:cubicBezTo>
                  <a:pt x="7183908" y="681856"/>
                  <a:pt x="7209147" y="674080"/>
                  <a:pt x="7226610" y="658528"/>
                </a:cubicBezTo>
                <a:cubicBezTo>
                  <a:pt x="7244072" y="642975"/>
                  <a:pt x="7253349" y="618282"/>
                  <a:pt x="7254440" y="584448"/>
                </a:cubicBezTo>
                <a:lnTo>
                  <a:pt x="7397278" y="584448"/>
                </a:lnTo>
                <a:cubicBezTo>
                  <a:pt x="7395368" y="625922"/>
                  <a:pt x="7384181" y="662552"/>
                  <a:pt x="7363717" y="694339"/>
                </a:cubicBezTo>
                <a:cubicBezTo>
                  <a:pt x="7343254" y="726127"/>
                  <a:pt x="7314536" y="750752"/>
                  <a:pt x="7277565" y="768214"/>
                </a:cubicBezTo>
                <a:cubicBezTo>
                  <a:pt x="7240593" y="785676"/>
                  <a:pt x="7198369" y="794408"/>
                  <a:pt x="7150893" y="794408"/>
                </a:cubicBezTo>
                <a:cubicBezTo>
                  <a:pt x="7072585" y="794408"/>
                  <a:pt x="7010920" y="768896"/>
                  <a:pt x="6965900" y="717873"/>
                </a:cubicBezTo>
                <a:cubicBezTo>
                  <a:pt x="6920879" y="666850"/>
                  <a:pt x="6898369" y="594817"/>
                  <a:pt x="6898369" y="501774"/>
                </a:cubicBezTo>
                <a:lnTo>
                  <a:pt x="6898369" y="472306"/>
                </a:lnTo>
                <a:cubicBezTo>
                  <a:pt x="6898369" y="413916"/>
                  <a:pt x="6908533" y="362825"/>
                  <a:pt x="6928860" y="319032"/>
                </a:cubicBezTo>
                <a:cubicBezTo>
                  <a:pt x="6949188" y="275239"/>
                  <a:pt x="6978451" y="241406"/>
                  <a:pt x="7016650" y="217531"/>
                </a:cubicBezTo>
                <a:cubicBezTo>
                  <a:pt x="7054850" y="193657"/>
                  <a:pt x="7099052" y="181719"/>
                  <a:pt x="7149256" y="181719"/>
                </a:cubicBezTo>
                <a:close/>
                <a:moveTo>
                  <a:pt x="3644056" y="181719"/>
                </a:moveTo>
                <a:cubicBezTo>
                  <a:pt x="3716362" y="181719"/>
                  <a:pt x="3774479" y="200751"/>
                  <a:pt x="3818408" y="238814"/>
                </a:cubicBezTo>
                <a:cubicBezTo>
                  <a:pt x="3862337" y="276876"/>
                  <a:pt x="3887303" y="329332"/>
                  <a:pt x="3893306" y="396181"/>
                </a:cubicBezTo>
                <a:lnTo>
                  <a:pt x="3750059" y="396181"/>
                </a:lnTo>
                <a:cubicBezTo>
                  <a:pt x="3748968" y="359892"/>
                  <a:pt x="3739827" y="333834"/>
                  <a:pt x="3722638" y="318009"/>
                </a:cubicBezTo>
                <a:cubicBezTo>
                  <a:pt x="3705448" y="302183"/>
                  <a:pt x="3679254" y="294271"/>
                  <a:pt x="3644056" y="294271"/>
                </a:cubicBezTo>
                <a:cubicBezTo>
                  <a:pt x="3608313" y="294271"/>
                  <a:pt x="3582119" y="307641"/>
                  <a:pt x="3565475" y="334380"/>
                </a:cubicBezTo>
                <a:cubicBezTo>
                  <a:pt x="3548831" y="361119"/>
                  <a:pt x="3540100" y="403821"/>
                  <a:pt x="3539281" y="462484"/>
                </a:cubicBezTo>
                <a:lnTo>
                  <a:pt x="3539281" y="504639"/>
                </a:lnTo>
                <a:cubicBezTo>
                  <a:pt x="3539281" y="568214"/>
                  <a:pt x="3547262" y="613644"/>
                  <a:pt x="3563224" y="640929"/>
                </a:cubicBezTo>
                <a:cubicBezTo>
                  <a:pt x="3579186" y="668214"/>
                  <a:pt x="3606675" y="681856"/>
                  <a:pt x="3645693" y="681856"/>
                </a:cubicBezTo>
                <a:cubicBezTo>
                  <a:pt x="3678708" y="681856"/>
                  <a:pt x="3703947" y="674080"/>
                  <a:pt x="3721410" y="658528"/>
                </a:cubicBezTo>
                <a:cubicBezTo>
                  <a:pt x="3738872" y="642975"/>
                  <a:pt x="3748149" y="618282"/>
                  <a:pt x="3749241" y="584448"/>
                </a:cubicBezTo>
                <a:lnTo>
                  <a:pt x="3892078" y="584448"/>
                </a:lnTo>
                <a:cubicBezTo>
                  <a:pt x="3890168" y="625922"/>
                  <a:pt x="3878982" y="662552"/>
                  <a:pt x="3858518" y="694339"/>
                </a:cubicBezTo>
                <a:cubicBezTo>
                  <a:pt x="3838054" y="726127"/>
                  <a:pt x="3809336" y="750752"/>
                  <a:pt x="3772365" y="768214"/>
                </a:cubicBezTo>
                <a:cubicBezTo>
                  <a:pt x="3735393" y="785676"/>
                  <a:pt x="3693170" y="794408"/>
                  <a:pt x="3645693" y="794408"/>
                </a:cubicBezTo>
                <a:cubicBezTo>
                  <a:pt x="3567385" y="794408"/>
                  <a:pt x="3505721" y="768896"/>
                  <a:pt x="3460700" y="717873"/>
                </a:cubicBezTo>
                <a:cubicBezTo>
                  <a:pt x="3415680" y="666850"/>
                  <a:pt x="3393169" y="594817"/>
                  <a:pt x="3393169" y="501774"/>
                </a:cubicBezTo>
                <a:lnTo>
                  <a:pt x="3393169" y="472306"/>
                </a:lnTo>
                <a:cubicBezTo>
                  <a:pt x="3393169" y="413916"/>
                  <a:pt x="3403333" y="362825"/>
                  <a:pt x="3423660" y="319032"/>
                </a:cubicBezTo>
                <a:cubicBezTo>
                  <a:pt x="3443988" y="275239"/>
                  <a:pt x="3473251" y="241406"/>
                  <a:pt x="3511450" y="217531"/>
                </a:cubicBezTo>
                <a:cubicBezTo>
                  <a:pt x="3549650" y="193657"/>
                  <a:pt x="3593852" y="181719"/>
                  <a:pt x="3644056" y="181719"/>
                </a:cubicBezTo>
                <a:close/>
                <a:moveTo>
                  <a:pt x="716347" y="71624"/>
                </a:moveTo>
                <a:lnTo>
                  <a:pt x="783877" y="71624"/>
                </a:lnTo>
                <a:lnTo>
                  <a:pt x="898475" y="160642"/>
                </a:lnTo>
                <a:lnTo>
                  <a:pt x="808843" y="160846"/>
                </a:lnTo>
                <a:lnTo>
                  <a:pt x="750317" y="113370"/>
                </a:lnTo>
                <a:lnTo>
                  <a:pt x="691381" y="160846"/>
                </a:lnTo>
                <a:lnTo>
                  <a:pt x="602158" y="160642"/>
                </a:lnTo>
                <a:close/>
                <a:moveTo>
                  <a:pt x="4794274" y="30696"/>
                </a:moveTo>
                <a:lnTo>
                  <a:pt x="4939977" y="30696"/>
                </a:lnTo>
                <a:lnTo>
                  <a:pt x="5021833" y="159005"/>
                </a:lnTo>
                <a:lnTo>
                  <a:pt x="4909691" y="159209"/>
                </a:lnTo>
                <a:close/>
                <a:moveTo>
                  <a:pt x="3105931" y="30696"/>
                </a:moveTo>
                <a:lnTo>
                  <a:pt x="3251634" y="30696"/>
                </a:lnTo>
                <a:lnTo>
                  <a:pt x="3137855" y="159209"/>
                </a:lnTo>
                <a:lnTo>
                  <a:pt x="3025304" y="159005"/>
                </a:lnTo>
                <a:close/>
                <a:moveTo>
                  <a:pt x="940631" y="0"/>
                </a:moveTo>
                <a:lnTo>
                  <a:pt x="1039266" y="0"/>
                </a:lnTo>
                <a:lnTo>
                  <a:pt x="941040" y="112552"/>
                </a:lnTo>
                <a:lnTo>
                  <a:pt x="869007" y="1125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42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6136" y="2382981"/>
            <a:ext cx="53165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m n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e 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2582" y="966147"/>
            <a:ext cx="6361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l¸ non</a:t>
            </a:r>
            <a:endParaRPr lang="en-US" sz="9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20800" y="3029526"/>
            <a:ext cx="2549236" cy="87745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1</a:t>
            </a:r>
            <a:r>
              <a:rPr lang="en-US" sz="6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. 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©, o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70036" y="4160458"/>
            <a:ext cx="2549236" cy="877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2. </a:t>
            </a:r>
            <a:r>
              <a:rPr lang="en-US" sz="6000" b="1" dirty="0">
                <a:solidFill>
                  <a:srgbClr val="7030A0"/>
                </a:solidFill>
                <a:latin typeface=".VnAvant" panose="020B7200000000000000" pitchFamily="34" charset="0"/>
              </a:rPr>
              <a:t>¨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, «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99563" y="5121039"/>
            <a:ext cx="2549236" cy="877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3. </a:t>
            </a:r>
            <a:r>
              <a:rPr lang="en-US" sz="6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a, o</a:t>
            </a:r>
            <a:endParaRPr lang="en-US" sz="6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7112">
            <a:off x="10216467" y="80335"/>
            <a:ext cx="1905000" cy="2400300"/>
          </a:xfrm>
          <a:prstGeom prst="rect">
            <a:avLst/>
          </a:prstGeom>
        </p:spPr>
      </p:pic>
      <p:sp>
        <p:nvSpPr>
          <p:cNvPr id="9" name="6-Point Star 8"/>
          <p:cNvSpPr/>
          <p:nvPr/>
        </p:nvSpPr>
        <p:spPr>
          <a:xfrm>
            <a:off x="9250105" y="302192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9250105" y="3031544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9243445" y="3039142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9243445" y="302394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9249467" y="3021928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9250104" y="3029526"/>
            <a:ext cx="1791659" cy="1739173"/>
          </a:xfrm>
          <a:prstGeom prst="star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m-thanh-tra-loi-sai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" name="Am-thanh-tra-loi-sai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4823927" cy="849086"/>
            <a:chOff x="-1" y="0"/>
            <a:chExt cx="2817845" cy="849086"/>
          </a:xfrm>
        </p:grpSpPr>
        <p:sp>
          <p:nvSpPr>
            <p:cNvPr id="19" name="TextBox 1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395" y="25162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1759" y="605911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2630" y="3376837"/>
            <a:ext cx="6361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l¸ non</a:t>
            </a:r>
            <a:endParaRPr lang="en-US" sz="9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287" y="3376837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9600" b="1" dirty="0">
              <a:solidFill>
                <a:srgbClr val="FF0066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6172" y="3384237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1759" y="3382400"/>
            <a:ext cx="1211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96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260" y="-2642969"/>
            <a:ext cx="6863477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1033" y="0"/>
            <a:ext cx="121188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400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98396" y="696310"/>
            <a:ext cx="4823927" cy="849086"/>
            <a:chOff x="-1" y="0"/>
            <a:chExt cx="2817845" cy="849086"/>
          </a:xfrm>
        </p:grpSpPr>
        <p:sp>
          <p:nvSpPr>
            <p:cNvPr id="7" name="TextBox 6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84386" y="743053"/>
            <a:ext cx="46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1034" y="-286328"/>
            <a:ext cx="121188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0000" b="1" dirty="0" smtClean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endParaRPr lang="en-US" sz="40000" b="1" dirty="0">
              <a:solidFill>
                <a:srgbClr val="FFFF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57" y="3962400"/>
            <a:ext cx="1699443" cy="279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624" y="149437"/>
            <a:ext cx="4361418" cy="849086"/>
            <a:chOff x="-1" y="0"/>
            <a:chExt cx="2817845" cy="849086"/>
          </a:xfrm>
        </p:grpSpPr>
        <p:sp>
          <p:nvSpPr>
            <p:cNvPr id="6" name="TextBox 5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3097" y="174793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927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2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2763" y="2050473"/>
            <a:ext cx="2364509" cy="3343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  <a:endParaRPr lang="en-US" sz="2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9892" y="2050473"/>
            <a:ext cx="2493818" cy="3456172"/>
            <a:chOff x="8709892" y="2050473"/>
            <a:chExt cx="2493818" cy="3456172"/>
          </a:xfrm>
        </p:grpSpPr>
        <p:sp>
          <p:nvSpPr>
            <p:cNvPr id="5" name="Rectangle 4"/>
            <p:cNvSpPr/>
            <p:nvPr/>
          </p:nvSpPr>
          <p:spPr>
            <a:xfrm>
              <a:off x="8709892" y="2050473"/>
              <a:ext cx="2493818" cy="33435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0" b="1" dirty="0">
                <a:solidFill>
                  <a:srgbClr val="00CC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40813" y="3105988"/>
              <a:ext cx="183197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00CC00"/>
                  </a:solidFill>
                  <a:latin typeface="HP001 4 hàng" panose="020B0603050302020204" pitchFamily="34" charset="0"/>
                </a:rPr>
                <a:t>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1345" y="351813"/>
            <a:ext cx="4361418" cy="849086"/>
            <a:chOff x="-1" y="0"/>
            <a:chExt cx="2817845" cy="849086"/>
          </a:xfrm>
        </p:grpSpPr>
        <p:sp>
          <p:nvSpPr>
            <p:cNvPr id="9" name="TextBox 8"/>
            <p:cNvSpPr txBox="1"/>
            <p:nvPr/>
          </p:nvSpPr>
          <p:spPr>
            <a:xfrm>
              <a:off x="-1" y="0"/>
              <a:ext cx="2817845" cy="849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45" y="74648"/>
              <a:ext cx="2652119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9845" y="357189"/>
            <a:ext cx="463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87432618"/>
  <p:tag name="ISPRING_UUID" val="{CE6CAD4E-4D4D-4085-90A1-1FD778D209C9}"/>
  <p:tag name="ISPRING_RESOURCE_FOLDER" val="G:\E  LQCV LMN- 2021\LQCV - lmn\"/>
  <p:tag name="ISPRING_PRESENTATION_PATH" val="G:\E  LQCV LMN- 2021\LQCV - lmn.pptx"/>
  <p:tag name="ISPRING_PROJECT_VERSION" val="9"/>
  <p:tag name="ISPRING_PROJECT_FOLDER_UPDATED" val="1"/>
  <p:tag name="ISPRING_SCREEN_RECS_UPDATED" val="G:\E  LQCV LMN- 2021\LQCV - lmn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482</Words>
  <Application>Microsoft Office PowerPoint</Application>
  <PresentationFormat>Widescreen</PresentationFormat>
  <Paragraphs>139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HP001 4 hàng</vt:lpstr>
      <vt:lpstr>Roboto</vt:lpstr>
      <vt:lpstr>Roboto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Techsi.vn</cp:lastModifiedBy>
  <cp:revision>151</cp:revision>
  <dcterms:created xsi:type="dcterms:W3CDTF">2021-10-03T02:33:41Z</dcterms:created>
  <dcterms:modified xsi:type="dcterms:W3CDTF">2024-03-22T05:03:37Z</dcterms:modified>
</cp:coreProperties>
</file>