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38" r:id="rId2"/>
    <p:sldId id="342" r:id="rId3"/>
    <p:sldId id="343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3" r:id="rId19"/>
    <p:sldId id="32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44" r:id="rId34"/>
    <p:sldId id="325" r:id="rId35"/>
    <p:sldId id="319" r:id="rId36"/>
  </p:sldIdLst>
  <p:sldSz cx="9144000" cy="6858000" type="screen4x3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/>
    <p:restoredTop sz="87951"/>
  </p:normalViewPr>
  <p:slideViewPr>
    <p:cSldViewPr showGuides="1">
      <p:cViewPr varScale="1">
        <p:scale>
          <a:sx n="77" d="100"/>
          <a:sy n="77" d="100"/>
        </p:scale>
        <p:origin x="1650" y="96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32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33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6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7510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75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79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9.GI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GIF"/><Relationship Id="rId4" Type="http://schemas.openxmlformats.org/officeDocument/2006/relationships/image" Target="../media/image23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1.GIF"/><Relationship Id="rId3" Type="http://schemas.openxmlformats.org/officeDocument/2006/relationships/image" Target="../media/image23.jpeg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5.GIF"/><Relationship Id="rId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15.png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42.jpeg"/><Relationship Id="rId15" Type="http://schemas.openxmlformats.org/officeDocument/2006/relationships/image" Target="../media/image12.GIF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Relationship Id="rId1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slide" Target="slide31.xml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2.bin"/><Relationship Id="rId12" Type="http://schemas.openxmlformats.org/officeDocument/2006/relationships/slide" Target="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wmf"/><Relationship Id="rId11" Type="http://schemas.openxmlformats.org/officeDocument/2006/relationships/slide" Target="slide25.xml"/><Relationship Id="rId5" Type="http://schemas.openxmlformats.org/officeDocument/2006/relationships/image" Target="../media/image45.GIF"/><Relationship Id="rId10" Type="http://schemas.openxmlformats.org/officeDocument/2006/relationships/slide" Target="slide23.xml"/><Relationship Id="rId4" Type="http://schemas.openxmlformats.org/officeDocument/2006/relationships/image" Target="../media/image59.GIF"/><Relationship Id="rId9" Type="http://schemas.openxmlformats.org/officeDocument/2006/relationships/slide" Target="slide21.xml"/><Relationship Id="rId1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2.GIF"/><Relationship Id="rId7" Type="http://schemas.openxmlformats.org/officeDocument/2006/relationships/image" Target="../media/image67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GIF"/><Relationship Id="rId3" Type="http://schemas.openxmlformats.org/officeDocument/2006/relationships/image" Target="../media/image23.jpeg"/><Relationship Id="rId7" Type="http://schemas.openxmlformats.org/officeDocument/2006/relationships/image" Target="../media/image40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5" Type="http://schemas.openxmlformats.org/officeDocument/2006/relationships/image" Target="../media/image38.png"/><Relationship Id="rId10" Type="http://schemas.openxmlformats.org/officeDocument/2006/relationships/image" Target="../media/image35.GIF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GIF"/><Relationship Id="rId7" Type="http://schemas.openxmlformats.org/officeDocument/2006/relationships/image" Target="../media/image73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11" Type="http://schemas.openxmlformats.org/officeDocument/2006/relationships/slide" Target="slide26.xml"/><Relationship Id="rId5" Type="http://schemas.openxmlformats.org/officeDocument/2006/relationships/image" Target="../media/image71.GIF"/><Relationship Id="rId10" Type="http://schemas.openxmlformats.org/officeDocument/2006/relationships/image" Target="../media/image62.GIF"/><Relationship Id="rId4" Type="http://schemas.openxmlformats.org/officeDocument/2006/relationships/image" Target="../media/image70.GIF"/><Relationship Id="rId9" Type="http://schemas.openxmlformats.org/officeDocument/2006/relationships/image" Target="../media/image7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3.jpeg"/><Relationship Id="rId7" Type="http://schemas.openxmlformats.org/officeDocument/2006/relationships/image" Target="../media/image34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GIF"/><Relationship Id="rId5" Type="http://schemas.openxmlformats.org/officeDocument/2006/relationships/image" Target="../media/image41.png"/><Relationship Id="rId10" Type="http://schemas.openxmlformats.org/officeDocument/2006/relationships/image" Target="../media/image11.GIF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6.jpeg"/><Relationship Id="rId7" Type="http://schemas.openxmlformats.org/officeDocument/2006/relationships/image" Target="../media/image7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62.GIF"/><Relationship Id="rId9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3" Type="http://schemas.openxmlformats.org/officeDocument/2006/relationships/image" Target="../media/image32.jpeg"/><Relationship Id="rId7" Type="http://schemas.openxmlformats.org/officeDocument/2006/relationships/image" Target="../media/image16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GIF"/><Relationship Id="rId5" Type="http://schemas.openxmlformats.org/officeDocument/2006/relationships/slide" Target="slide30.xml"/><Relationship Id="rId4" Type="http://schemas.openxmlformats.org/officeDocument/2006/relationships/image" Target="../media/image8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3.GIF"/><Relationship Id="rId4" Type="http://schemas.openxmlformats.org/officeDocument/2006/relationships/image" Target="../media/image8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5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image" Target="../media/image88.GIF"/><Relationship Id="rId7" Type="http://schemas.openxmlformats.org/officeDocument/2006/relationships/image" Target="../media/image92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GIF"/><Relationship Id="rId5" Type="http://schemas.openxmlformats.org/officeDocument/2006/relationships/image" Target="../media/image90.png"/><Relationship Id="rId4" Type="http://schemas.openxmlformats.org/officeDocument/2006/relationships/image" Target="../media/image8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51816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0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34300" y="51054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7" name="Picture 11" descr="20070910013147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013" y="228600"/>
            <a:ext cx="129698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5"/>
          <p:cNvSpPr>
            <a:spLocks noTextEdit="1"/>
          </p:cNvSpPr>
          <p:nvPr/>
        </p:nvSpPr>
        <p:spPr>
          <a:xfrm>
            <a:off x="1297305" y="1524000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 </a:t>
            </a: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8200" y="3174365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lstStyle/>
          <a:p>
            <a:pPr algn="ctr"/>
            <a:r>
              <a:rPr lang="en-US" sz="2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 phát triển của cây từ hạt </a:t>
            </a:r>
          </a:p>
        </p:txBody>
      </p:sp>
      <p:pic>
        <p:nvPicPr>
          <p:cNvPr id="15" name="Picture 11" descr="20070910013147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6988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-6858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-381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018154" y="5180965"/>
            <a:ext cx="383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</a:t>
            </a:r>
            <a:r>
              <a:rPr lang="vi-V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11300" y="685800"/>
            <a:ext cx="7632700" cy="173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43" name="Picture 7" descr="Cuc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88486">
            <a:off x="211138" y="4154488"/>
            <a:ext cx="706437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0" y="4221163"/>
            <a:ext cx="808038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2" descr="spiderwe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7 C -0.0599 -0.26358 -0.11997 -0.5274 -0.10139 -0.63861 C -0.08281 -0.7496 0.07274 -0.74659 0.11111 -0.66798 C 0.14982 -0.58936 0.07222 -0.27376 0.13038 -0.16694 C 0.18854 -0.06012 0.35417 -0.02127 0.46042 -0.02728 C 0.56701 -0.0333 0.74844 -0.10983 0.76857 -0.20278 C 0.78871 -0.29572 0.67361 -0.54705 0.58125 -0.58543 C 0.48889 -0.62382 0.31007 -0.53225 0.21458 -0.4333 C 0.1191 -0.33434 0.04253 -0.06497 0.00816 0.00855 " pathEditMode="relative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lstStyle/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/>
              <a:t>Cây thiết mộc lan,mọc nhiều mầm ở thân cây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>
            <a:graphicFrameLocks noGrp="1"/>
          </p:cNvGraphicFramePr>
          <p:nvPr>
            <p:ph/>
          </p:nvPr>
        </p:nvGraphicFramePr>
        <p:xfrm>
          <a:off x="0" y="0"/>
          <a:ext cx="26273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6" imgW="3532505" imgH="4445635" progId="MS_ClipArt_Gallery.2">
                  <p:embed/>
                </p:oleObj>
              </mc:Choice>
              <mc:Fallback>
                <p:oleObj r:id="rId6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627313" cy="6858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8067675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7" imgW="6158230" imgH="5929630" progId="CorelDRAW.Graphic.11">
                  <p:embed/>
                </p:oleObj>
              </mc:Choice>
              <mc:Fallback>
                <p:oleObj r:id="rId7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50" name="Oval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51" name="Oval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52" name="Oval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53" name="Oval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54" name="Oval 1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4679950" cy="28813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4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1763713" y="620713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8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1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5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4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6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5100" b="1" dirty="0"/>
              <a:t/>
            </a:r>
            <a:br>
              <a:rPr sz="5100" b="1" dirty="0"/>
            </a:br>
            <a:r>
              <a:rPr sz="5100" b="1" dirty="0"/>
              <a:t/>
            </a:r>
            <a:br>
              <a:rPr sz="5100" b="1" dirty="0"/>
            </a:br>
            <a:r>
              <a:rPr sz="5100" b="1" dirty="0"/>
              <a:t/>
            </a:r>
            <a:br>
              <a:rPr sz="5100" b="1" dirty="0"/>
            </a:br>
            <a:r>
              <a:rPr sz="5100" b="1" dirty="0"/>
              <a:t/>
            </a:r>
            <a:br>
              <a:rPr sz="5100" b="1" dirty="0"/>
            </a:br>
            <a:r>
              <a:rPr sz="4200" b="1" dirty="0"/>
              <a:t>Trò chơi</a:t>
            </a:r>
            <a:br>
              <a:rPr sz="4200" b="1" dirty="0"/>
            </a:br>
            <a:r>
              <a:rPr sz="4200" b="1" dirty="0"/>
              <a:t>Thi đua xếp đúng quá trình phát triển của cây</a:t>
            </a:r>
          </a:p>
        </p:txBody>
      </p:sp>
      <p:pic>
        <p:nvPicPr>
          <p:cNvPr id="37891" name="Picture 4" descr="Bunny3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410200"/>
            <a:ext cx="1295400" cy="12192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266</Words>
  <Application>Microsoft Office PowerPoint</Application>
  <PresentationFormat>On-screen Show (4:3)</PresentationFormat>
  <Paragraphs>92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.VnAristote</vt:lpstr>
      <vt:lpstr>.VnTifani Heavy</vt:lpstr>
      <vt:lpstr>Arial</vt:lpstr>
      <vt:lpstr>Arial Black</vt:lpstr>
      <vt:lpstr>Times New Roman</vt:lpstr>
      <vt:lpstr>VNI-Auchon</vt:lpstr>
      <vt:lpstr>Wingdings</vt:lpstr>
      <vt:lpstr>Watermark</vt:lpstr>
      <vt:lpstr>MS_ClipArt_Gallery.2</vt:lpstr>
      <vt:lpstr>CorelDRAW.Graphic.11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Techsi.vn</cp:lastModifiedBy>
  <cp:revision>141</cp:revision>
  <dcterms:created xsi:type="dcterms:W3CDTF">2009-04-12T16:03:39Z</dcterms:created>
  <dcterms:modified xsi:type="dcterms:W3CDTF">2024-03-02T08:40:17Z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