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708" r:id="rId3"/>
    <p:sldMasterId id="2147483744" r:id="rId4"/>
  </p:sldMasterIdLst>
  <p:notesMasterIdLst>
    <p:notesMasterId r:id="rId24"/>
  </p:notesMasterIdLst>
  <p:sldIdLst>
    <p:sldId id="257" r:id="rId5"/>
    <p:sldId id="259" r:id="rId6"/>
    <p:sldId id="260" r:id="rId7"/>
    <p:sldId id="290" r:id="rId8"/>
    <p:sldId id="291" r:id="rId9"/>
    <p:sldId id="315" r:id="rId10"/>
    <p:sldId id="292" r:id="rId11"/>
    <p:sldId id="293" r:id="rId12"/>
    <p:sldId id="306" r:id="rId13"/>
    <p:sldId id="307" r:id="rId14"/>
    <p:sldId id="308" r:id="rId15"/>
    <p:sldId id="309" r:id="rId16"/>
    <p:sldId id="266" r:id="rId17"/>
    <p:sldId id="280" r:id="rId18"/>
    <p:sldId id="313" r:id="rId19"/>
    <p:sldId id="310" r:id="rId20"/>
    <p:sldId id="311" r:id="rId21"/>
    <p:sldId id="312" r:id="rId22"/>
    <p:sldId id="284" r:id="rId23"/>
  </p:sldIdLst>
  <p:sldSz cx="9144000" cy="5143500" type="screen16x9"/>
  <p:notesSz cx="6858000" cy="9144000"/>
  <p:custDataLst>
    <p:tags r:id="rId2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8000"/>
    <a:srgbClr val="FFFF25"/>
    <a:srgbClr val="0000CC"/>
    <a:srgbClr val="9DEFF5"/>
    <a:srgbClr val="FFFF99"/>
    <a:srgbClr val="CC0099"/>
    <a:srgbClr val="3333FF"/>
    <a:srgbClr val="FFCCFF"/>
    <a:srgbClr val="99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185" autoAdjust="0"/>
  </p:normalViewPr>
  <p:slideViewPr>
    <p:cSldViewPr>
      <p:cViewPr varScale="1">
        <p:scale>
          <a:sx n="90" d="100"/>
          <a:sy n="90" d="100"/>
        </p:scale>
        <p:origin x="1147" y="62"/>
      </p:cViewPr>
      <p:guideLst>
        <p:guide orient="horz" pos="2160"/>
        <p:guide pos="2880"/>
        <p:guide orient="horz" pos="16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A1EA3D-8EE3-4910-8ED3-1BE0DC8D1C50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B034BB-A562-4A8D-AA88-02F53D74B7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6876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034BB-A562-4A8D-AA88-02F53D74B7C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1672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B034BB-A562-4A8D-AA88-02F53D74B7C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1524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B034BB-A562-4A8D-AA88-02F53D74B7C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9475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B034BB-A562-4A8D-AA88-02F53D74B7C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50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B034BB-A562-4A8D-AA88-02F53D74B7C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7049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B034BB-A562-4A8D-AA88-02F53D74B7C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3601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B034BB-A562-4A8D-AA88-02F53D74B7C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3629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B034BB-A562-4A8D-AA88-02F53D74B7C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2983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B034BB-A562-4A8D-AA88-02F53D74B7C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1255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B034BB-A562-4A8D-AA88-02F53D74B7C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3240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034BB-A562-4A8D-AA88-02F53D74B7C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1541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034BB-A562-4A8D-AA88-02F53D74B7C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2470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034BB-A562-4A8D-AA88-02F53D74B7C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0218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034BB-A562-4A8D-AA88-02F53D74B7C4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0218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B034BB-A562-4A8D-AA88-02F53D74B7C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5351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B034BB-A562-4A8D-AA88-02F53D74B7C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941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B034BB-A562-4A8D-AA88-02F53D74B7C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5003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B034BB-A562-4A8D-AA88-02F53D74B7C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3850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B034BB-A562-4A8D-AA88-02F53D74B7C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3939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81FFF-13DF-4C7B-B51C-A73DD14D64FB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F928A-1235-43E6-8793-C6FE2E3390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4210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81FFF-13DF-4C7B-B51C-A73DD14D64FB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F928A-1235-43E6-8793-C6FE2E3390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524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81FFF-13DF-4C7B-B51C-A73DD14D64FB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F928A-1235-43E6-8793-C6FE2E3390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3729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FC006-2878-4010-A9FA-413BFCF6CF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4C157-C0D6-4E40-A418-17CE8C9B73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76350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FC006-2878-4010-A9FA-413BFCF6CF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4C157-C0D6-4E40-A418-17CE8C9B73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8660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FC006-2878-4010-A9FA-413BFCF6CF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4C157-C0D6-4E40-A418-17CE8C9B73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4480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FC006-2878-4010-A9FA-413BFCF6CF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4C157-C0D6-4E40-A418-17CE8C9B73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7427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FC006-2878-4010-A9FA-413BFCF6CF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4C157-C0D6-4E40-A418-17CE8C9B73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68124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FC006-2878-4010-A9FA-413BFCF6CF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4C157-C0D6-4E40-A418-17CE8C9B73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0796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FC006-2878-4010-A9FA-413BFCF6CF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4C157-C0D6-4E40-A418-17CE8C9B73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11750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FC006-2878-4010-A9FA-413BFCF6CF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4C157-C0D6-4E40-A418-17CE8C9B73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5241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81FFF-13DF-4C7B-B51C-A73DD14D64FB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F928A-1235-43E6-8793-C6FE2E3390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0557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FC006-2878-4010-A9FA-413BFCF6CF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4C157-C0D6-4E40-A418-17CE8C9B73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5318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FC006-2878-4010-A9FA-413BFCF6CF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4C157-C0D6-4E40-A418-17CE8C9B73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1321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FC006-2878-4010-A9FA-413BFCF6CF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4C157-C0D6-4E40-A418-17CE8C9B73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09983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028700"/>
            <a:ext cx="7851648" cy="13716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2421402"/>
            <a:ext cx="7854696" cy="131445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FC006-2878-4010-A9FA-413BFCF6CF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4C157-C0D6-4E40-A418-17CE8C9B73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FC006-2878-4010-A9FA-413BFCF6CF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4C157-C0D6-4E40-A418-17CE8C9B73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987552"/>
            <a:ext cx="7772400" cy="1021842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028498"/>
            <a:ext cx="7772400" cy="1132284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FC006-2878-4010-A9FA-413BFCF6CF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4C157-C0D6-4E40-A418-17CE8C9B73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8066"/>
            <a:ext cx="8229600" cy="85725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40064"/>
            <a:ext cx="4038600" cy="332613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40064"/>
            <a:ext cx="4038600" cy="332613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FC006-2878-4010-A9FA-413BFCF6CF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4C157-C0D6-4E40-A418-17CE8C9B73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8066"/>
            <a:ext cx="8229600" cy="85725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1436"/>
            <a:ext cx="4040188" cy="494514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1394818"/>
            <a:ext cx="4041775" cy="491132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885950"/>
            <a:ext cx="4040188" cy="288429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85950"/>
            <a:ext cx="4041775" cy="288429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FC006-2878-4010-A9FA-413BFCF6CF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4C157-C0D6-4E40-A418-17CE8C9B73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8066"/>
            <a:ext cx="8305800" cy="85725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FC006-2878-4010-A9FA-413BFCF6CF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4C157-C0D6-4E40-A418-17CE8C9B73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FC006-2878-4010-A9FA-413BFCF6CF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4C157-C0D6-4E40-A418-17CE8C9B73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81FFF-13DF-4C7B-B51C-A73DD14D64FB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F928A-1235-43E6-8793-C6FE2E3390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08641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5764"/>
            <a:ext cx="2743200" cy="871538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257300"/>
            <a:ext cx="2743200" cy="3429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257300"/>
            <a:ext cx="5111750" cy="3429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FC006-2878-4010-A9FA-413BFCF6CF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4C157-C0D6-4E40-A418-17CE8C9B73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831058"/>
            <a:ext cx="5257800" cy="30861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4019827"/>
            <a:ext cx="155448" cy="116586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882747"/>
            <a:ext cx="2212848" cy="1186966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121589"/>
            <a:ext cx="2209800" cy="163449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FC006-2878-4010-A9FA-413BFCF6CF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4767263"/>
            <a:ext cx="609600" cy="273844"/>
          </a:xfrm>
        </p:spPr>
        <p:txBody>
          <a:bodyPr/>
          <a:lstStyle/>
          <a:p>
            <a:fld id="{ED74C157-C0D6-4E40-A418-17CE8C9B73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899638"/>
            <a:ext cx="4617720" cy="294894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4362450"/>
            <a:ext cx="9163050" cy="7810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4664869"/>
            <a:ext cx="4762500" cy="47863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FC006-2878-4010-A9FA-413BFCF6CF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4C157-C0D6-4E40-A418-17CE8C9B73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85801"/>
            <a:ext cx="2057400" cy="3908822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85801"/>
            <a:ext cx="6019800" cy="3908822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FC006-2878-4010-A9FA-413BFCF6CF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4C157-C0D6-4E40-A418-17CE8C9B73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028700"/>
            <a:ext cx="7851648" cy="13716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2421402"/>
            <a:ext cx="7854696" cy="131445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FC006-2878-4010-A9FA-413BFCF6CF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4C157-C0D6-4E40-A418-17CE8C9B73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78126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FC006-2878-4010-A9FA-413BFCF6CF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4C157-C0D6-4E40-A418-17CE8C9B73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91994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987552"/>
            <a:ext cx="7772400" cy="1021842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028498"/>
            <a:ext cx="7772400" cy="1132284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FC006-2878-4010-A9FA-413BFCF6CF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4C157-C0D6-4E40-A418-17CE8C9B73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74603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8066"/>
            <a:ext cx="8229600" cy="85725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40064"/>
            <a:ext cx="4038600" cy="332613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40064"/>
            <a:ext cx="4038600" cy="332613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FC006-2878-4010-A9FA-413BFCF6CF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4C157-C0D6-4E40-A418-17CE8C9B73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511136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8066"/>
            <a:ext cx="8229600" cy="85725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1436"/>
            <a:ext cx="4040188" cy="494514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1394818"/>
            <a:ext cx="4041775" cy="491132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885950"/>
            <a:ext cx="4040188" cy="288429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85950"/>
            <a:ext cx="4041775" cy="288429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FC006-2878-4010-A9FA-413BFCF6CF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4C157-C0D6-4E40-A418-17CE8C9B73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0413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8066"/>
            <a:ext cx="8305800" cy="85725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FC006-2878-4010-A9FA-413BFCF6CF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4C157-C0D6-4E40-A418-17CE8C9B73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01235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81FFF-13DF-4C7B-B51C-A73DD14D64FB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F928A-1235-43E6-8793-C6FE2E3390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9394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FC006-2878-4010-A9FA-413BFCF6CF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4C157-C0D6-4E40-A418-17CE8C9B73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921571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5764"/>
            <a:ext cx="2743200" cy="871538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257300"/>
            <a:ext cx="2743200" cy="3429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257300"/>
            <a:ext cx="5111750" cy="3429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FC006-2878-4010-A9FA-413BFCF6CF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4C157-C0D6-4E40-A418-17CE8C9B73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01813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831058"/>
            <a:ext cx="5257800" cy="30861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4019827"/>
            <a:ext cx="155448" cy="116586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882747"/>
            <a:ext cx="2212848" cy="1186966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121589"/>
            <a:ext cx="2209800" cy="163449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FC006-2878-4010-A9FA-413BFCF6CF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4767263"/>
            <a:ext cx="609600" cy="273844"/>
          </a:xfrm>
        </p:spPr>
        <p:txBody>
          <a:bodyPr/>
          <a:lstStyle/>
          <a:p>
            <a:fld id="{ED74C157-C0D6-4E40-A418-17CE8C9B73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899638"/>
            <a:ext cx="4617720" cy="294894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4362450"/>
            <a:ext cx="9163050" cy="7810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4664869"/>
            <a:ext cx="4762500" cy="47863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023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FC006-2878-4010-A9FA-413BFCF6CF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4C157-C0D6-4E40-A418-17CE8C9B73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9137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85801"/>
            <a:ext cx="2057400" cy="3908822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85801"/>
            <a:ext cx="6019800" cy="3908822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FC006-2878-4010-A9FA-413BFCF6CF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4C157-C0D6-4E40-A418-17CE8C9B73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7894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81FFF-13DF-4C7B-B51C-A73DD14D64FB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F928A-1235-43E6-8793-C6FE2E3390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7934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81FFF-13DF-4C7B-B51C-A73DD14D64FB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F928A-1235-43E6-8793-C6FE2E3390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2777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81FFF-13DF-4C7B-B51C-A73DD14D64FB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F928A-1235-43E6-8793-C6FE2E3390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7135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81FFF-13DF-4C7B-B51C-A73DD14D64FB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F928A-1235-43E6-8793-C6FE2E3390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6705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81FFF-13DF-4C7B-B51C-A73DD14D64FB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F928A-1235-43E6-8793-C6FE2E3390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1346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181FFF-13DF-4C7B-B51C-A73DD14D64FB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8F928A-1235-43E6-8793-C6FE2E3390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415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EFC006-2878-4010-A9FA-413BFCF6CF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74C157-C0D6-4E40-A418-17CE8C9B73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6858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5358"/>
            <a:ext cx="9163050" cy="7810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5358"/>
            <a:ext cx="4762500" cy="47863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528066"/>
            <a:ext cx="8229600" cy="85725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51610"/>
            <a:ext cx="8229600" cy="329184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E2181FFF-13DF-4C7B-B51C-A73DD14D64FB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4767263"/>
            <a:ext cx="3352800" cy="273844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4767263"/>
            <a:ext cx="762000" cy="273844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C8F928A-1235-43E6-8793-C6FE2E339008}" type="slidenum">
              <a:rPr lang="en-US" smtClean="0"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151806"/>
            <a:ext cx="9180548" cy="486918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5358"/>
            <a:ext cx="9163050" cy="7810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5358"/>
            <a:ext cx="4762500" cy="47863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528066"/>
            <a:ext cx="8229600" cy="85725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51610"/>
            <a:ext cx="8229600" cy="329184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E2181FFF-13DF-4C7B-B51C-A73DD14D64FB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3/17/2024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4767263"/>
            <a:ext cx="3352800" cy="273844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4767263"/>
            <a:ext cx="762000" cy="273844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C8F928A-1235-43E6-8793-C6FE2E339008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151806"/>
            <a:ext cx="9180548" cy="486918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33089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11.xml"/><Relationship Id="rId4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12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13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14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15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16.xml"/><Relationship Id="rId6" Type="http://schemas.microsoft.com/office/2007/relationships/hdphoto" Target="../media/hdphoto2.wdp"/><Relationship Id="rId5" Type="http://schemas.openxmlformats.org/officeDocument/2006/relationships/image" Target="../media/image22.png"/><Relationship Id="rId4" Type="http://schemas.openxmlformats.org/officeDocument/2006/relationships/image" Target="../media/image21.jpg"/><Relationship Id="rId9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17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2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18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26.jp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video" Target="NULL" TargetMode="External"/><Relationship Id="rId1" Type="http://schemas.openxmlformats.org/officeDocument/2006/relationships/tags" Target="../tags/tag19.xml"/><Relationship Id="rId6" Type="http://schemas.openxmlformats.org/officeDocument/2006/relationships/image" Target="../media/image27.png"/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3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20.xml"/><Relationship Id="rId5" Type="http://schemas.openxmlformats.org/officeDocument/2006/relationships/image" Target="../media/image29.gif"/><Relationship Id="rId4" Type="http://schemas.openxmlformats.org/officeDocument/2006/relationships/image" Target="../media/image2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4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5.xml"/><Relationship Id="rId5" Type="http://schemas.openxmlformats.org/officeDocument/2006/relationships/image" Target="../media/image8.jp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6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7.xml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8.xml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9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10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8" t="3324" r="458" b="1658"/>
          <a:stretch/>
        </p:blipFill>
        <p:spPr>
          <a:xfrm>
            <a:off x="190500" y="857250"/>
            <a:ext cx="8648700" cy="4039568"/>
          </a:xfrm>
          <a:prstGeom prst="rect">
            <a:avLst/>
          </a:prstGeom>
        </p:spPr>
      </p:pic>
      <p:sp>
        <p:nvSpPr>
          <p:cNvPr id="3" name="TextBox 9"/>
          <p:cNvSpPr txBox="1">
            <a:spLocks noChangeArrowheads="1"/>
          </p:cNvSpPr>
          <p:nvPr/>
        </p:nvSpPr>
        <p:spPr bwMode="auto">
          <a:xfrm>
            <a:off x="304800" y="868998"/>
            <a:ext cx="8686800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en-US" sz="2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endParaRPr lang="en-US" sz="2400" b="1" i="1" dirty="0">
              <a:solidFill>
                <a:srgbClr val="FF0000"/>
              </a:solidFill>
            </a:endParaRPr>
          </a:p>
          <a:p>
            <a:pPr algn="ctr" eaLnBrk="1" hangingPunct="1"/>
            <a:endParaRPr lang="en-US" sz="2400" b="1" i="1" dirty="0">
              <a:solidFill>
                <a:srgbClr val="FF0000"/>
              </a:solidFill>
            </a:endParaRPr>
          </a:p>
          <a:p>
            <a:pPr algn="ctr" eaLnBrk="1" hangingPunct="1"/>
            <a:endParaRPr lang="en-US" sz="2400" b="1" i="1" dirty="0">
              <a:solidFill>
                <a:srgbClr val="FF0000"/>
              </a:solidFill>
            </a:endParaRPr>
          </a:p>
          <a:p>
            <a:pPr algn="ctr" eaLnBrk="1" hangingPunct="1"/>
            <a:r>
              <a:rPr lang="en-US" sz="2400" b="1" i="1" dirty="0" err="1">
                <a:solidFill>
                  <a:srgbClr val="FF0000"/>
                </a:solidFill>
              </a:rPr>
              <a:t>Truyện</a:t>
            </a:r>
            <a:r>
              <a:rPr lang="en-US" sz="2400" b="1" i="1" dirty="0">
                <a:solidFill>
                  <a:srgbClr val="FF0000"/>
                </a:solidFill>
              </a:rPr>
              <a:t> “</a:t>
            </a:r>
            <a:r>
              <a:rPr lang="en-US" sz="2400" b="1" i="1" dirty="0" err="1">
                <a:solidFill>
                  <a:srgbClr val="FF0000"/>
                </a:solidFill>
              </a:rPr>
              <a:t>Thỏ</a:t>
            </a:r>
            <a:r>
              <a:rPr lang="en-US" sz="2400" b="1" i="1" dirty="0">
                <a:solidFill>
                  <a:srgbClr val="FF0000"/>
                </a:solidFill>
              </a:rPr>
              <a:t> con </a:t>
            </a:r>
            <a:r>
              <a:rPr lang="en-US" sz="2400" b="1" i="1" dirty="0" err="1">
                <a:solidFill>
                  <a:srgbClr val="FF0000"/>
                </a:solidFill>
              </a:rPr>
              <a:t>ăn</a:t>
            </a:r>
            <a:r>
              <a:rPr lang="en-US" sz="2400" b="1" i="1" dirty="0">
                <a:solidFill>
                  <a:srgbClr val="FF0000"/>
                </a:solidFill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</a:rPr>
              <a:t>gì</a:t>
            </a:r>
            <a:r>
              <a:rPr lang="en-US" sz="2400" b="1" i="1" dirty="0">
                <a:solidFill>
                  <a:srgbClr val="FF0000"/>
                </a:solidFill>
              </a:rPr>
              <a:t>?</a:t>
            </a:r>
            <a:endParaRPr lang="en-US" sz="2400" b="1" dirty="0">
              <a:solidFill>
                <a:srgbClr val="FF0000"/>
              </a:solidFill>
              <a:latin typeface=".VnTimeH" pitchFamily="34" charset="0"/>
            </a:endParaRPr>
          </a:p>
          <a:p>
            <a:pPr algn="ctr" eaLnBrk="1" hangingPunct="1"/>
            <a:endParaRPr lang="en-US" sz="2400" b="1" dirty="0">
              <a:solidFill>
                <a:srgbClr val="0000FF"/>
              </a:solidFill>
              <a:latin typeface=".VnTimeH" pitchFamily="34" charset="0"/>
            </a:endParaRPr>
          </a:p>
          <a:p>
            <a:pPr algn="ctr" eaLnBrk="1" hangingPunct="1"/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Làm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quen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văn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học</a:t>
            </a:r>
            <a:endParaRPr lang="en-US" sz="20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  <a:p>
            <a:pPr algn="ctr" eaLnBrk="1" hangingPunct="1"/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Mẫu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giáo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bé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3 - 4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tuổi</a:t>
            </a:r>
            <a:endParaRPr lang="en-US" sz="20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  <a:p>
            <a:pPr algn="ctr" eaLnBrk="1" hangingPunct="1"/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Lớp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Mẫu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Giáo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Bé</a:t>
            </a:r>
            <a:r>
              <a:rPr lang="en-US" sz="2000" b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C1</a:t>
            </a:r>
            <a:endParaRPr lang="en-US" sz="2400" b="1" dirty="0">
              <a:solidFill>
                <a:srgbClr val="0000CC"/>
              </a:solidFill>
              <a:latin typeface=".VnTimeH" pitchFamily="34" charset="0"/>
            </a:endParaRPr>
          </a:p>
          <a:p>
            <a:pPr algn="ctr" eaLnBrk="1" hangingPunct="1"/>
            <a:endParaRPr lang="en-US" sz="2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43000" y="171450"/>
            <a:ext cx="6858000" cy="646331"/>
          </a:xfrm>
          <a:prstGeom prst="rect">
            <a:avLst/>
          </a:prstGeom>
          <a:ln cmpd="sng">
            <a:solidFill>
              <a:srgbClr val="0000CC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ỦY BAN NHÂN DÂN QUẬN LONG BIÊN</a:t>
            </a:r>
          </a:p>
          <a:p>
            <a:pPr algn="ctr"/>
            <a:r>
              <a:rPr lang="en-US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TRƯỜNG MẦM </a:t>
            </a:r>
            <a:r>
              <a:rPr lang="en-US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NON HOA MỘC LAN</a:t>
            </a:r>
            <a:endParaRPr lang="en-US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A8044A-C59A-665D-D825-4BCF29B1F9E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62400" y="1217808"/>
            <a:ext cx="840791" cy="80715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57486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60"/>
    </mc:Choice>
    <mc:Fallback xmlns="">
      <p:transition spd="slow" advTm="1136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339737"/>
            <a:ext cx="8229600" cy="666750"/>
          </a:xfrm>
        </p:spPr>
        <p:txBody>
          <a:bodyPr>
            <a:normAutofit fontScale="90000"/>
          </a:bodyPr>
          <a:lstStyle/>
          <a:p>
            <a:r>
              <a:rPr lang="en-US" dirty="0"/>
              <a:t> </a:t>
            </a:r>
            <a:r>
              <a:rPr lang="en-US" sz="31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31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1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1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1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31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31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1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1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5" name="Picture 4" descr="A picture containing map&#10;&#10;Description automatically generated">
            <a:extLst>
              <a:ext uri="{FF2B5EF4-FFF2-40B4-BE49-F238E27FC236}">
                <a16:creationId xmlns:a16="http://schemas.microsoft.com/office/drawing/2014/main" id="{A2B2B8FB-D6C0-4E52-8FB6-8FFFAA94C7C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5" r="-142"/>
          <a:stretch/>
        </p:blipFill>
        <p:spPr>
          <a:xfrm>
            <a:off x="0" y="0"/>
            <a:ext cx="9144000" cy="43243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4723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122"/>
    </mc:Choice>
    <mc:Fallback xmlns="">
      <p:transition spd="slow" advTm="221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SPRING_QUIZ_SHAPE1">
            <a:extLst>
              <a:ext uri="{FF2B5EF4-FFF2-40B4-BE49-F238E27FC236}">
                <a16:creationId xmlns:a16="http://schemas.microsoft.com/office/drawing/2014/main" id="{17E3FB01-896A-9999-E535-8B7BDE732D43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772" y="0"/>
            <a:ext cx="9146771" cy="51435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72816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424"/>
    </mc:Choice>
    <mc:Fallback xmlns="">
      <p:transition spd="slow" advTm="14424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00550"/>
            <a:ext cx="8229600" cy="546860"/>
          </a:xfrm>
        </p:spPr>
        <p:txBody>
          <a:bodyPr>
            <a:normAutofit fontScale="90000"/>
          </a:bodyPr>
          <a:lstStyle/>
          <a:p>
            <a:r>
              <a:rPr lang="en-US" dirty="0"/>
              <a:t> </a:t>
            </a:r>
            <a:r>
              <a:rPr lang="en-US" sz="31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31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1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1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1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1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1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1" name="Picture 10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F8BB67BF-3A46-4516-B6CB-BCF3355E6F3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6" t="18889" r="14167" b="15926"/>
          <a:stretch/>
        </p:blipFill>
        <p:spPr>
          <a:xfrm>
            <a:off x="0" y="0"/>
            <a:ext cx="9144000" cy="43243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49244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310"/>
    </mc:Choice>
    <mc:Fallback xmlns="">
      <p:transition spd="slow" advTm="263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SPRING_QUIZ_SHAPE1">
            <a:extLst>
              <a:ext uri="{FF2B5EF4-FFF2-40B4-BE49-F238E27FC236}">
                <a16:creationId xmlns:a16="http://schemas.microsoft.com/office/drawing/2014/main" id="{083AF065-8AF9-2C2F-C59A-00C5E2BF8D25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86645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363"/>
    </mc:Choice>
    <mc:Fallback xmlns="">
      <p:transition spd="slow" advTm="15363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632" y="501194"/>
            <a:ext cx="9015136" cy="633859"/>
          </a:xfrm>
        </p:spPr>
        <p:txBody>
          <a:bodyPr>
            <a:normAutofit/>
          </a:bodyPr>
          <a:lstStyle/>
          <a:p>
            <a:endParaRPr lang="en-US" sz="31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52BC528-7BC3-4135-83EE-20500A3300C1}"/>
              </a:ext>
            </a:extLst>
          </p:cNvPr>
          <p:cNvGrpSpPr/>
          <p:nvPr/>
        </p:nvGrpSpPr>
        <p:grpSpPr>
          <a:xfrm>
            <a:off x="0" y="0"/>
            <a:ext cx="9144000" cy="3943350"/>
            <a:chOff x="1143000" y="1154534"/>
            <a:chExt cx="7010400" cy="3943350"/>
          </a:xfrm>
        </p:grpSpPr>
        <p:pic>
          <p:nvPicPr>
            <p:cNvPr id="5" name="Picture 4" descr="A picture containing background pattern&#10;&#10;Description automatically generated">
              <a:extLst>
                <a:ext uri="{FF2B5EF4-FFF2-40B4-BE49-F238E27FC236}">
                  <a16:creationId xmlns:a16="http://schemas.microsoft.com/office/drawing/2014/main" id="{4E5682B8-0ECE-48AE-ADA5-ACE458AA01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3000" y="1154534"/>
              <a:ext cx="7010400" cy="3943350"/>
            </a:xfrm>
            <a:prstGeom prst="rect">
              <a:avLst/>
            </a:prstGeom>
          </p:spPr>
        </p:pic>
        <p:pic>
          <p:nvPicPr>
            <p:cNvPr id="7" name="Picture 6" descr="A picture containing text, toy, doll&#10;&#10;Description automatically generated">
              <a:extLst>
                <a:ext uri="{FF2B5EF4-FFF2-40B4-BE49-F238E27FC236}">
                  <a16:creationId xmlns:a16="http://schemas.microsoft.com/office/drawing/2014/main" id="{38FC9EBE-C611-496D-A305-7FD291FE13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8073" y="2193784"/>
              <a:ext cx="1683863" cy="2020635"/>
            </a:xfrm>
            <a:prstGeom prst="rect">
              <a:avLst/>
            </a:prstGeom>
          </p:spPr>
        </p:pic>
        <p:pic>
          <p:nvPicPr>
            <p:cNvPr id="9" name="Picture 8" descr="A picture containing text, toy, doll&#10;&#10;Description automatically generated">
              <a:extLst>
                <a:ext uri="{FF2B5EF4-FFF2-40B4-BE49-F238E27FC236}">
                  <a16:creationId xmlns:a16="http://schemas.microsoft.com/office/drawing/2014/main" id="{F7EFF9D6-66F8-4E2D-AD8F-8BC9D8AA690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33600" y="2007345"/>
              <a:ext cx="1752600" cy="2292746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98B6F0CF-862C-D7D1-804F-FD2B3EA3D88B}"/>
              </a:ext>
            </a:extLst>
          </p:cNvPr>
          <p:cNvSpPr txBox="1"/>
          <p:nvPr/>
        </p:nvSpPr>
        <p:spPr>
          <a:xfrm>
            <a:off x="114362" y="4220170"/>
            <a:ext cx="86486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Khi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Dê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mời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cà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rốt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b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2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13994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542"/>
    </mc:Choice>
    <mc:Fallback xmlns="">
      <p:transition spd="slow" advTm="185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107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82" y="666750"/>
            <a:ext cx="9123218" cy="765571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1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1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1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1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1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31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31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31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con, </a:t>
            </a:r>
            <a:br>
              <a:rPr lang="en-US" sz="31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1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31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1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1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1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6" name="Picture 5" descr="A picture containing clipart&#10;&#10;Description automatically generated">
            <a:extLst>
              <a:ext uri="{FF2B5EF4-FFF2-40B4-BE49-F238E27FC236}">
                <a16:creationId xmlns:a16="http://schemas.microsoft.com/office/drawing/2014/main" id="{C5E91745-EF7A-F309-E475-C04B0667D0D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3412" r="90000">
                        <a14:foregroundMark x1="9529" y1="34167" x2="9529" y2="34167"/>
                        <a14:foregroundMark x1="7059" y1="34028" x2="7059" y2="34028"/>
                        <a14:foregroundMark x1="9059" y1="39028" x2="9529" y2="38611"/>
                        <a14:foregroundMark x1="3412" y1="36667" x2="3412" y2="36667"/>
                        <a14:foregroundMark x1="63059" y1="82639" x2="62000" y2="84444"/>
                        <a14:foregroundMark x1="63765" y1="84444" x2="62706" y2="83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1" r="12784" b="8572"/>
          <a:stretch/>
        </p:blipFill>
        <p:spPr>
          <a:xfrm flipH="1">
            <a:off x="1828800" y="2091131"/>
            <a:ext cx="2295068" cy="2385619"/>
          </a:xfrm>
          <a:prstGeom prst="rect">
            <a:avLst/>
          </a:prstGeom>
        </p:spPr>
      </p:pic>
      <p:pic>
        <p:nvPicPr>
          <p:cNvPr id="8" name="Picture 7" descr="A picture containing clipart&#10;&#10;Description automatically generated">
            <a:extLst>
              <a:ext uri="{FF2B5EF4-FFF2-40B4-BE49-F238E27FC236}">
                <a16:creationId xmlns:a16="http://schemas.microsoft.com/office/drawing/2014/main" id="{85A24DCA-8CAF-7F75-335F-4C178B2D3F9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48" b="94764" l="3889" r="91667">
                        <a14:foregroundMark x1="60000" y1="52356" x2="79753" y2="51838"/>
                        <a14:foregroundMark x1="66667" y1="56021" x2="79956" y2="52085"/>
                        <a14:foregroundMark x1="84444" y1="48168" x2="85569" y2="47923"/>
                        <a14:foregroundMark x1="9444" y1="62827" x2="22222" y2="60733"/>
                        <a14:foregroundMark x1="7778" y1="59162" x2="22222" y2="59162"/>
                        <a14:foregroundMark x1="16111" y1="59162" x2="4444" y2="62827"/>
                        <a14:foregroundMark x1="22222" y1="56021" x2="15000" y2="52356"/>
                        <a14:foregroundMark x1="20556" y1="63351" x2="23889" y2="70157"/>
                        <a14:foregroundMark x1="13333" y1="64921" x2="10556" y2="65445"/>
                        <a14:foregroundMark x1="11667" y1="65445" x2="11111" y2="67016"/>
                        <a14:foregroundMark x1="16667" y1="84293" x2="36667" y2="75393"/>
                        <a14:foregroundMark x1="58889" y1="48691" x2="67778" y2="52880"/>
                        <a14:foregroundMark x1="47778" y1="32461" x2="40000" y2="35079"/>
                        <a14:foregroundMark x1="34444" y1="31937" x2="42222" y2="11518"/>
                        <a14:foregroundMark x1="42222" y1="11518" x2="43889" y2="10995"/>
                        <a14:foregroundMark x1="56667" y1="13089" x2="61111" y2="13613"/>
                        <a14:foregroundMark x1="27222" y1="18848" x2="26111" y2="17801"/>
                        <a14:foregroundMark x1="14444" y1="83246" x2="15556" y2="94764"/>
                        <a14:foregroundMark x1="44444" y1="89529" x2="47778" y2="88482"/>
                        <a14:foregroundMark x1="53889" y1="90052" x2="61667" y2="90576"/>
                        <a14:foregroundMark x1="60000" y1="89529" x2="65000" y2="87958"/>
                        <a14:foregroundMark x1="52778" y1="87958" x2="65000" y2="86387"/>
                        <a14:backgroundMark x1="82778" y1="49738" x2="78889" y2="50785"/>
                        <a14:backgroundMark x1="86111" y1="47120" x2="92222" y2="471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6919"/>
          <a:stretch/>
        </p:blipFill>
        <p:spPr>
          <a:xfrm>
            <a:off x="4123868" y="2368550"/>
            <a:ext cx="2044170" cy="2498171"/>
          </a:xfrm>
          <a:prstGeom prst="rect">
            <a:avLst/>
          </a:prstGeom>
        </p:spPr>
      </p:pic>
      <p:pic>
        <p:nvPicPr>
          <p:cNvPr id="9" name="Picture 8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88F034A1-F89A-F381-77B2-D1BCFFAD08A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2061947"/>
            <a:ext cx="1982084" cy="2378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70376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407"/>
    </mc:Choice>
    <mc:Fallback xmlns="">
      <p:transition spd="slow" advTm="354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AB2D7AA-17A2-492E-8E0E-6DF066EFC06E}"/>
              </a:ext>
            </a:extLst>
          </p:cNvPr>
          <p:cNvSpPr txBox="1"/>
          <p:nvPr/>
        </p:nvSpPr>
        <p:spPr>
          <a:xfrm>
            <a:off x="838200" y="544253"/>
            <a:ext cx="7315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Món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ăn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Thỏ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endParaRPr lang="en-US" sz="28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A picture containing map&#10;&#10;Description automatically generated">
            <a:extLst>
              <a:ext uri="{FF2B5EF4-FFF2-40B4-BE49-F238E27FC236}">
                <a16:creationId xmlns:a16="http://schemas.microsoft.com/office/drawing/2014/main" id="{33B45424-5B3D-94D0-EE7F-1B0142EAF2B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718" b="85443" l="13542" r="31836">
                        <a14:foregroundMark x1="21224" y1="49049" x2="21224" y2="49049"/>
                        <a14:foregroundMark x1="21289" y1="49545" x2="25000" y2="48966"/>
                        <a14:foregroundMark x1="13932" y1="59057" x2="14648" y2="58230"/>
                        <a14:foregroundMark x1="27409" y1="58809" x2="27214" y2="58809"/>
                        <a14:foregroundMark x1="31836" y1="68321" x2="31836" y2="68321"/>
                        <a14:foregroundMark x1="20638" y1="54839" x2="20638" y2="54839"/>
                        <a14:foregroundMark x1="21745" y1="82217" x2="21745" y2="83871"/>
                        <a14:foregroundMark x1="24544" y1="85443" x2="25456" y2="84285"/>
                        <a14:foregroundMark x1="26693" y1="85277" x2="26693" y2="85277"/>
                        <a14:foregroundMark x1="27279" y1="84946" x2="27279" y2="84946"/>
                        <a14:foregroundMark x1="27279" y1="85443" x2="27279" y2="85443"/>
                        <a14:foregroundMark x1="19661" y1="73780" x2="19727" y2="75765"/>
                        <a14:foregroundMark x1="19531" y1="75352" x2="19922" y2="77750"/>
                        <a14:foregroundMark x1="19661" y1="71960" x2="18359" y2="70968"/>
                        <a14:foregroundMark x1="18490" y1="71133" x2="18685" y2="72787"/>
                        <a14:foregroundMark x1="18750" y1="73118" x2="19987" y2="72787"/>
                        <a14:foregroundMark x1="21881" y1="50124" x2="24089" y2="49380"/>
                        <a14:foregroundMark x1="20898" y1="50455" x2="21881" y2="50124"/>
                        <a14:foregroundMark x1="19596" y1="58892" x2="22331" y2="64103"/>
                        <a14:foregroundMark x1="23307" y1="48718" x2="20182" y2="49628"/>
                        <a14:foregroundMark x1="20146" y1="52026" x2="20117" y2="53929"/>
                        <a14:foregroundMark x1="20175" y1="50124" x2="20146" y2="52026"/>
                        <a14:foregroundMark x1="20182" y1="49628" x2="20175" y2="50124"/>
                        <a14:foregroundMark x1="20117" y1="53929" x2="20573" y2="54591"/>
                        <a14:foregroundMark x1="20638" y1="55252" x2="23503" y2="53929"/>
                        <a14:foregroundMark x1="23503" y1="53929" x2="24674" y2="54921"/>
                        <a14:foregroundMark x1="13672" y1="59222" x2="13672" y2="59222"/>
                        <a14:foregroundMark x1="15951" y1="55997" x2="13542" y2="59222"/>
                        <a14:foregroundMark x1="19141" y1="70554" x2="19727" y2="73201"/>
                        <a14:backgroundMark x1="22526" y1="52523" x2="22917" y2="51861"/>
                        <a14:backgroundMark x1="19613" y1="53916" x2="19596" y2="54591"/>
                        <a14:backgroundMark x1="19792" y1="50124" x2="19792" y2="50124"/>
                        <a14:backgroundMark x1="19792" y1="52026" x2="19792" y2="520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86" t="47037" r="66325" b="12963"/>
          <a:stretch/>
        </p:blipFill>
        <p:spPr>
          <a:xfrm>
            <a:off x="2438400" y="1200150"/>
            <a:ext cx="2514600" cy="3771900"/>
          </a:xfrm>
          <a:prstGeom prst="rect">
            <a:avLst/>
          </a:prstGeom>
        </p:spPr>
      </p:pic>
      <p:pic>
        <p:nvPicPr>
          <p:cNvPr id="1026" name="Picture 2" descr="339.629 hình ảnh về củ cà rốt đẹp độc đáo được chọn lọc - Mua bán hình ảnh  shutterstock giá rẻ chỉ từ 3.000 đ trong 2 phút">
            <a:extLst>
              <a:ext uri="{FF2B5EF4-FFF2-40B4-BE49-F238E27FC236}">
                <a16:creationId xmlns:a16="http://schemas.microsoft.com/office/drawing/2014/main" id="{586362B9-277C-79B4-00CD-A8F0611A34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89" b="90000" l="9434" r="96855">
                        <a14:foregroundMark x1="79560" y1="3111" x2="77673" y2="6444"/>
                        <a14:foregroundMark x1="88365" y1="14667" x2="90252" y2="12444"/>
                        <a14:foregroundMark x1="85849" y1="22000" x2="90252" y2="21778"/>
                        <a14:foregroundMark x1="88365" y1="27333" x2="96855" y2="29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2038350"/>
            <a:ext cx="1883374" cy="2665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52483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100"/>
    </mc:Choice>
    <mc:Fallback xmlns="">
      <p:transition spd="slow" advTm="311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11E0AF72-5B91-479A-AF77-C50FFE962D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CC8BF6A-6FDE-4F5E-A2E4-033525D99446}"/>
              </a:ext>
            </a:extLst>
          </p:cNvPr>
          <p:cNvSpPr/>
          <p:nvPr/>
        </p:nvSpPr>
        <p:spPr>
          <a:xfrm>
            <a:off x="3503997" y="58559"/>
            <a:ext cx="232307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 err="1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Bebas Neue Bold" panose="020B0606020202050201" pitchFamily="34" charset="0"/>
              </a:rPr>
              <a:t>Thỏ</a:t>
            </a:r>
            <a:r>
              <a:rPr lang="en-US" sz="3600" b="0" cap="none" spc="0" dirty="0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Bebas Neue Bold" panose="020B0606020202050201" pitchFamily="34" charset="0"/>
              </a:rPr>
              <a:t> con </a:t>
            </a:r>
            <a:r>
              <a:rPr lang="en-US" sz="3600" b="0" cap="none" spc="0" dirty="0" err="1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Bebas Neue Bold" panose="020B0606020202050201" pitchFamily="34" charset="0"/>
              </a:rPr>
              <a:t>ăn</a:t>
            </a:r>
            <a:r>
              <a:rPr lang="en-US" sz="3600" b="0" cap="none" spc="0" dirty="0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Bebas Neue Bold" panose="020B0606020202050201" pitchFamily="34" charset="0"/>
              </a:rPr>
              <a:t> </a:t>
            </a:r>
            <a:r>
              <a:rPr lang="en-US" sz="3600" b="0" cap="none" spc="0" dirty="0" err="1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Bebas Neue Bold" panose="020B0606020202050201" pitchFamily="34" charset="0"/>
              </a:rPr>
              <a:t>gì</a:t>
            </a:r>
            <a:r>
              <a:rPr lang="en-US" sz="3600" b="0" cap="none" spc="0" dirty="0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Bebas Neue Bold" panose="020B0606020202050201" pitchFamily="34" charset="0"/>
              </a:rPr>
              <a:t>?</a:t>
            </a:r>
            <a:endParaRPr lang="en-US" sz="3600" b="0" cap="none" spc="0" dirty="0">
              <a:ln w="0"/>
              <a:solidFill>
                <a:srgbClr val="0000C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Picture 6" descr="A picture containing map&#10;&#10;Description automatically generated">
            <a:extLst>
              <a:ext uri="{FF2B5EF4-FFF2-40B4-BE49-F238E27FC236}">
                <a16:creationId xmlns:a16="http://schemas.microsoft.com/office/drawing/2014/main" id="{69FDEEA1-DC8C-930D-350D-5F49558AE6F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718" b="85443" l="13542" r="31836">
                        <a14:foregroundMark x1="21224" y1="49049" x2="21224" y2="49049"/>
                        <a14:foregroundMark x1="21289" y1="49545" x2="25000" y2="48966"/>
                        <a14:foregroundMark x1="13932" y1="59057" x2="14648" y2="58230"/>
                        <a14:foregroundMark x1="27409" y1="58809" x2="27214" y2="58809"/>
                        <a14:foregroundMark x1="31836" y1="68321" x2="31836" y2="68321"/>
                        <a14:foregroundMark x1="20638" y1="54839" x2="20638" y2="54839"/>
                        <a14:foregroundMark x1="21745" y1="82217" x2="21745" y2="83871"/>
                        <a14:foregroundMark x1="24544" y1="85443" x2="25456" y2="84285"/>
                        <a14:foregroundMark x1="26693" y1="85277" x2="26693" y2="85277"/>
                        <a14:foregroundMark x1="27279" y1="84946" x2="27279" y2="84946"/>
                        <a14:foregroundMark x1="27279" y1="85443" x2="27279" y2="85443"/>
                        <a14:foregroundMark x1="19661" y1="73780" x2="19727" y2="75765"/>
                        <a14:foregroundMark x1="19531" y1="75352" x2="19922" y2="77750"/>
                        <a14:foregroundMark x1="19661" y1="71960" x2="18359" y2="70968"/>
                        <a14:foregroundMark x1="18490" y1="71133" x2="18685" y2="72787"/>
                        <a14:foregroundMark x1="18750" y1="73118" x2="19987" y2="72787"/>
                        <a14:foregroundMark x1="21881" y1="50124" x2="24089" y2="49380"/>
                        <a14:foregroundMark x1="20898" y1="50455" x2="21881" y2="50124"/>
                        <a14:foregroundMark x1="19596" y1="58892" x2="22331" y2="64103"/>
                        <a14:foregroundMark x1="23307" y1="48718" x2="20182" y2="49628"/>
                        <a14:foregroundMark x1="20146" y1="52026" x2="20117" y2="53929"/>
                        <a14:foregroundMark x1="20175" y1="50124" x2="20146" y2="52026"/>
                        <a14:foregroundMark x1="20182" y1="49628" x2="20175" y2="50124"/>
                        <a14:foregroundMark x1="20117" y1="53929" x2="20573" y2="54591"/>
                        <a14:foregroundMark x1="20638" y1="55252" x2="23503" y2="53929"/>
                        <a14:foregroundMark x1="23503" y1="53929" x2="24674" y2="54921"/>
                        <a14:foregroundMark x1="13672" y1="59222" x2="13672" y2="59222"/>
                        <a14:foregroundMark x1="15951" y1="55997" x2="13542" y2="59222"/>
                        <a14:foregroundMark x1="19141" y1="70554" x2="19727" y2="73201"/>
                        <a14:backgroundMark x1="22526" y1="52523" x2="22917" y2="51861"/>
                        <a14:backgroundMark x1="19613" y1="53916" x2="19596" y2="54591"/>
                        <a14:backgroundMark x1="19792" y1="50124" x2="19792" y2="50124"/>
                        <a14:backgroundMark x1="19792" y1="52026" x2="19792" y2="520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86" t="47037" r="66325" b="12963"/>
          <a:stretch/>
        </p:blipFill>
        <p:spPr>
          <a:xfrm>
            <a:off x="3725733" y="1885950"/>
            <a:ext cx="1879600" cy="2819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34017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757"/>
    </mc:Choice>
    <mc:Fallback xmlns="">
      <p:transition spd="slow" advTm="103757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D04A838-4F3A-408A-AACD-BAFE0A02D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Trời nắng trời mưa">
            <a:hlinkClick r:id="" action="ppaction://media"/>
            <a:extLst>
              <a:ext uri="{FF2B5EF4-FFF2-40B4-BE49-F238E27FC236}">
                <a16:creationId xmlns:a16="http://schemas.microsoft.com/office/drawing/2014/main" id="{EA54FAAE-2D30-47B1-BD06-E4278FD6574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2306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00788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052"/>
    </mc:Choice>
    <mc:Fallback xmlns="">
      <p:transition spd="slow" advTm="117052"/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-939800"/>
            <a:ext cx="6934200" cy="60833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16533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056"/>
    </mc:Choice>
    <mc:Fallback xmlns="">
      <p:transition spd="slow" advTm="24056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572193" y="901230"/>
            <a:ext cx="7978471" cy="1600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1144588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 biết tên truyện, các nhân vật trong truyện " Thỏ con ăn gì?"; </a:t>
            </a:r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4588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 nắm được nội dung câu chuyện và biết được thức ăn của một số con vật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09600" y="2647950"/>
            <a:ext cx="7978471" cy="117306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/>
              <a:t>	</a:t>
            </a:r>
          </a:p>
          <a:p>
            <a:pPr marL="1144588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 chú ý lắng nghe truyện và trả lời được câu hỏi của cô to, rõ ràng.</a:t>
            </a:r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4588">
              <a:tabLst>
                <a:tab pos="1163638" algn="l"/>
              </a:tabLst>
            </a:pP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88120" y="2793089"/>
            <a:ext cx="947092" cy="85853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" pitchFamily="34" charset="0"/>
                <a:cs typeface="Arial" pitchFamily="34" charset="0"/>
              </a:rPr>
              <a:t>Kĩ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năng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685800" y="983311"/>
            <a:ext cx="949411" cy="1436039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" pitchFamily="34" charset="0"/>
                <a:cs typeface="Arial" pitchFamily="34" charset="0"/>
              </a:rPr>
              <a:t>Kiến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thức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609600" y="3943350"/>
            <a:ext cx="7978471" cy="104775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/>
          </a:p>
          <a:p>
            <a:pPr marL="1144588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1144588" indent="-342900">
              <a:buFontTx/>
              <a:buChar char="-"/>
            </a:pPr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685800" y="4058338"/>
            <a:ext cx="949411" cy="79861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Thái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độ</a:t>
            </a:r>
            <a:endParaRPr lang="en-US" sz="2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Bevel 14"/>
          <p:cNvSpPr/>
          <p:nvPr/>
        </p:nvSpPr>
        <p:spPr>
          <a:xfrm>
            <a:off x="1779435" y="15032"/>
            <a:ext cx="5638800" cy="819150"/>
          </a:xfrm>
          <a:prstGeom prst="bevel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MỤC ĐÍCH </a:t>
            </a:r>
            <a:r>
              <a:rPr lang="vi-VN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YÊU CẦU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32710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241"/>
    </mc:Choice>
    <mc:Fallback xmlns="">
      <p:transition spd="slow" advTm="392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1CB509A-5D4A-F92C-F35C-2AE1297A1E1D}"/>
              </a:ext>
            </a:extLst>
          </p:cNvPr>
          <p:cNvSpPr txBox="1"/>
          <p:nvPr/>
        </p:nvSpPr>
        <p:spPr>
          <a:xfrm>
            <a:off x="-2771" y="361950"/>
            <a:ext cx="7467600" cy="16713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ctr">
              <a:lnSpc>
                <a:spcPct val="115000"/>
              </a:lnSpc>
              <a:spcAft>
                <a:spcPts val="1000"/>
              </a:spcAft>
            </a:pP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tai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ngắn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đuôi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dài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ctr">
              <a:lnSpc>
                <a:spcPct val="115000"/>
              </a:lnSpc>
              <a:spcAft>
                <a:spcPts val="1000"/>
              </a:spcAft>
            </a:pP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Mắt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hồng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lông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mượt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chạy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nhanh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indent="457200" algn="r">
              <a:lnSpc>
                <a:spcPct val="115000"/>
              </a:lnSpc>
              <a:spcAft>
                <a:spcPts val="1000"/>
              </a:spcAft>
            </a:pPr>
            <a:r>
              <a:rPr lang="en-US" sz="20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</a:t>
            </a:r>
            <a:r>
              <a:rPr lang="en-US" sz="2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bé</a:t>
            </a:r>
            <a:r>
              <a:rPr lang="en-US" sz="2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20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0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A picture containing map&#10;&#10;Description automatically generated">
            <a:extLst>
              <a:ext uri="{FF2B5EF4-FFF2-40B4-BE49-F238E27FC236}">
                <a16:creationId xmlns:a16="http://schemas.microsoft.com/office/drawing/2014/main" id="{74562196-10F6-D864-C91D-C96DDDAC279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718" b="85443" l="13542" r="31836">
                        <a14:foregroundMark x1="21224" y1="49049" x2="21224" y2="49049"/>
                        <a14:foregroundMark x1="21289" y1="49545" x2="25000" y2="48966"/>
                        <a14:foregroundMark x1="13932" y1="59057" x2="14648" y2="58230"/>
                        <a14:foregroundMark x1="27409" y1="58809" x2="27214" y2="58809"/>
                        <a14:foregroundMark x1="31836" y1="68321" x2="31836" y2="68321"/>
                        <a14:foregroundMark x1="20638" y1="54839" x2="20638" y2="54839"/>
                        <a14:foregroundMark x1="21745" y1="82217" x2="21745" y2="83871"/>
                        <a14:foregroundMark x1="24544" y1="85443" x2="25456" y2="84285"/>
                        <a14:foregroundMark x1="26693" y1="85277" x2="26693" y2="85277"/>
                        <a14:foregroundMark x1="27279" y1="84946" x2="27279" y2="84946"/>
                        <a14:foregroundMark x1="27279" y1="85443" x2="27279" y2="85443"/>
                        <a14:foregroundMark x1="19661" y1="73780" x2="19727" y2="75765"/>
                        <a14:foregroundMark x1="19531" y1="75352" x2="19922" y2="77750"/>
                        <a14:foregroundMark x1="19661" y1="71960" x2="18359" y2="70968"/>
                        <a14:foregroundMark x1="18490" y1="71133" x2="18685" y2="72787"/>
                        <a14:foregroundMark x1="18750" y1="73118" x2="19987" y2="72787"/>
                        <a14:foregroundMark x1="21881" y1="50124" x2="24089" y2="49380"/>
                        <a14:foregroundMark x1="20898" y1="50455" x2="21881" y2="50124"/>
                        <a14:foregroundMark x1="19596" y1="58892" x2="22331" y2="64103"/>
                        <a14:foregroundMark x1="23307" y1="48718" x2="20182" y2="49628"/>
                        <a14:foregroundMark x1="20146" y1="52026" x2="20117" y2="53929"/>
                        <a14:foregroundMark x1="20175" y1="50124" x2="20146" y2="52026"/>
                        <a14:foregroundMark x1="20182" y1="49628" x2="20175" y2="50124"/>
                        <a14:foregroundMark x1="20117" y1="53929" x2="20573" y2="54591"/>
                        <a14:foregroundMark x1="20638" y1="55252" x2="23503" y2="53929"/>
                        <a14:foregroundMark x1="23503" y1="53929" x2="24674" y2="54921"/>
                        <a14:foregroundMark x1="13672" y1="59222" x2="13672" y2="59222"/>
                        <a14:foregroundMark x1="15951" y1="55997" x2="13542" y2="59222"/>
                        <a14:foregroundMark x1="19141" y1="70554" x2="19727" y2="73201"/>
                        <a14:backgroundMark x1="22526" y1="52523" x2="22917" y2="51861"/>
                        <a14:backgroundMark x1="19613" y1="53916" x2="19596" y2="54591"/>
                        <a14:backgroundMark x1="19792" y1="50124" x2="19792" y2="50124"/>
                        <a14:backgroundMark x1="19792" y1="52026" x2="19792" y2="520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86" t="47037" r="66325" b="12963"/>
          <a:stretch/>
        </p:blipFill>
        <p:spPr>
          <a:xfrm>
            <a:off x="2057400" y="1690405"/>
            <a:ext cx="2324100" cy="34861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41056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841"/>
    </mc:Choice>
    <mc:Fallback xmlns="">
      <p:transition spd="slow" advTm="448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3" descr="A picture containing map&#10;&#10;Description automatically generated">
            <a:extLst>
              <a:ext uri="{FF2B5EF4-FFF2-40B4-BE49-F238E27FC236}">
                <a16:creationId xmlns:a16="http://schemas.microsoft.com/office/drawing/2014/main" id="{C3BB5C78-F9A6-E156-5521-99304D2497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03267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910"/>
    </mc:Choice>
    <mc:Fallback xmlns="">
      <p:transition spd="slow" advTm="12891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SPRING_QUIZ_SHAPE1">
            <a:extLst>
              <a:ext uri="{FF2B5EF4-FFF2-40B4-BE49-F238E27FC236}">
                <a16:creationId xmlns:a16="http://schemas.microsoft.com/office/drawing/2014/main" id="{CE947203-676A-B3FE-0383-522BB2CFEC85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552" y="0"/>
            <a:ext cx="9120447" cy="51435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56262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777"/>
    </mc:Choice>
    <mc:Fallback xmlns="">
      <p:transition spd="slow" advTm="27777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2254674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63"/>
    </mc:Choice>
    <mc:Fallback xmlns="">
      <p:transition spd="slow" advTm="14263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map&#10;&#10;Description automatically generated">
            <a:extLst>
              <a:ext uri="{FF2B5EF4-FFF2-40B4-BE49-F238E27FC236}">
                <a16:creationId xmlns:a16="http://schemas.microsoft.com/office/drawing/2014/main" id="{5405DB2A-37A0-0A2E-8693-AE0C89A2AF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0"/>
            <a:ext cx="9144000" cy="5143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39224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891"/>
    </mc:Choice>
    <mc:Fallback xmlns="">
      <p:transition spd="slow" advTm="139891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SPRING_QUIZ_SHAPE1">
            <a:extLst>
              <a:ext uri="{FF2B5EF4-FFF2-40B4-BE49-F238E27FC236}">
                <a16:creationId xmlns:a16="http://schemas.microsoft.com/office/drawing/2014/main" id="{7B292DC7-8826-7111-AAF2-EB3C847CFB15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10526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656"/>
    </mc:Choice>
    <mc:Fallback xmlns="">
      <p:transition spd="slow" advTm="24656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PRING_QUIZ_SHAPE0">
            <a:extLst>
              <a:ext uri="{FF2B5EF4-FFF2-40B4-BE49-F238E27FC236}">
                <a16:creationId xmlns:a16="http://schemas.microsoft.com/office/drawing/2014/main" id="{F5432EB1-DCC7-F378-E72D-3368C0E5E600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>
            <a:innerShdw>
              <a:scrgbClr r="0" g="0" b="0">
                <a:alpha val="0"/>
              </a:sc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SPRING_QUIZ_SHAPE1">
            <a:extLst>
              <a:ext uri="{FF2B5EF4-FFF2-40B4-BE49-F238E27FC236}">
                <a16:creationId xmlns:a16="http://schemas.microsoft.com/office/drawing/2014/main" id="{6E3BE122-29B9-D7CC-A9C0-53DD9DA94545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58390" y="1388745"/>
            <a:ext cx="4432300" cy="33274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  <p:sp>
        <p:nvSpPr>
          <p:cNvPr id="5" name="ISPRING_QUIZ_SHAPE2">
            <a:extLst>
              <a:ext uri="{FF2B5EF4-FFF2-40B4-BE49-F238E27FC236}">
                <a16:creationId xmlns:a16="http://schemas.microsoft.com/office/drawing/2014/main" id="{633D8104-2D38-FB03-2BD4-2786950D62A4}"/>
              </a:ext>
            </a:extLst>
          </p:cNvPr>
          <p:cNvSpPr txBox="1"/>
          <p:nvPr/>
        </p:nvSpPr>
        <p:spPr>
          <a:xfrm>
            <a:off x="548640" y="308610"/>
            <a:ext cx="804672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  Quiz</a:t>
            </a:r>
          </a:p>
        </p:txBody>
      </p:sp>
      <p:pic>
        <p:nvPicPr>
          <p:cNvPr id="7" name="ISPRING_QUIZ_SHAPE3">
            <a:extLst>
              <a:ext uri="{FF2B5EF4-FFF2-40B4-BE49-F238E27FC236}">
                <a16:creationId xmlns:a16="http://schemas.microsoft.com/office/drawing/2014/main" id="{855556F4-EB95-DCB5-9A1E-8490D89FD161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33855" y="37973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8" name="ISPRING_QUIZ_SHAPE4">
            <a:extLst>
              <a:ext uri="{FF2B5EF4-FFF2-40B4-BE49-F238E27FC236}">
                <a16:creationId xmlns:a16="http://schemas.microsoft.com/office/drawing/2014/main" id="{42863FE8-6CA2-EE6F-30CF-B880A37EABC9}"/>
              </a:ext>
            </a:extLst>
          </p:cNvPr>
          <p:cNvSpPr txBox="1"/>
          <p:nvPr/>
        </p:nvSpPr>
        <p:spPr>
          <a:xfrm>
            <a:off x="548640" y="822960"/>
            <a:ext cx="804672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220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Click the </a:t>
            </a:r>
            <a:r>
              <a:rPr lang="en-US" sz="2200" b="1">
                <a:solidFill>
                  <a:srgbClr val="343944"/>
                </a:solidFill>
                <a:effectLst/>
                <a:latin typeface="Segoe UI Semibold" panose="020B0702040204020203" pitchFamily="34" charset="0"/>
              </a:rPr>
              <a:t>Quiz</a:t>
            </a:r>
            <a:r>
              <a:rPr lang="en-US" sz="220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button to edit this object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10393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44"/>
    </mc:Choice>
    <mc:Fallback xmlns="">
      <p:transition spd="slow" advTm="14344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OJECT_VERSION" val="9.3"/>
  <p:tag name="ISPRING_PROJECT_FOLDER_UPDATED" val="1"/>
  <p:tag name="ISPRING_FIRST_PUBLISH" val="1"/>
  <p:tag name="ISPRING_DEFAULT_PRESENTE_ID" val="{0B2B7927-AAE0-4941-9C46-141A4AAF80EC}"/>
  <p:tag name="ISPRING_WEBLINKS_TARGET" val="_blank"/>
  <p:tag name="ISPRING_WEBLINKS_TARGETMJT" val="_self"/>
  <p:tag name="ISPRING_PRESENTATION_COURSE_TITLE" val="Tách 6"/>
  <p:tag name="ISPRING_CURRENT_PLAYER_ID" val="universal"/>
  <p:tag name="ISPRING_ULTRA_SCORM_COURSE_ID" val="F78B0CB5-E412-4E59-B45B-FACE1BF47452"/>
  <p:tag name="ISPRING_CMI5_LAUNCH_METHOD" val="any window"/>
  <p:tag name="ISPRINGCLOUDFOLDERID" val="1"/>
  <p:tag name="ISPRINGONLINEFOLDERID" val="1"/>
  <p:tag name="ISPRING_SCORM_RATE_SLIDES" val="0"/>
  <p:tag name="ISPRING_SCORM_PASSING_SCORE" val="80.000000"/>
  <p:tag name="ISPRING_LMS_API_VERSION" val="SCORM 2004 (4th edition)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}"/>
  <p:tag name="ISPRING_UUID" val="{84EF1818-7F84-4B68-9FA8-9F1889A13274}"/>
  <p:tag name="ISPRING_RESOURCE_FOLDER" val="D:\Tham trang\Trang 2021 - 2022\Thi BGĐT T6.2022\Tư liệu E learning Thỏ con ăn gì\BG E_LEARNING Truyện Thỏ con ăn gì ThamThuTrang 3-4 tuoi"/>
  <p:tag name="ISPRING_PRESENTATION_PATH" val="D:\Tham trang\Trang 2021 - 2022\Thi BGĐT T6.2022\Tư liệu E learning Thỏ con ăn gì\BG E_LEARNING Truyện Thỏ con ăn gì ThamThuTrang 3-4 tuoi.pptx"/>
  <p:tag name="ISPRING_SCREEN_RECS_UPDATED" val="D:\Tham trang\Trang 2021 - 2022\Thi BGĐT T6.2022\Tư liệu E learning Thỏ con ăn gì\BG E_LEARNING Truyện Thỏ con ăn gì ThamThuTrang 3-4 tuoi"/>
  <p:tag name="ISPRING_PLAYERS_CUSTOMIZATION_2" val="UEsDBBQAAgAIAOULIVE2YVgCRwMAAOEJAAAUAAAAdW5pdmVyc2FsL3BsYXllci54bWytVl1P2zAUfS4S/yHyO3FLxwYoATEktIcxIXVse6vc5DbxmtiZ7RC6X78b5zukbEir1Cq5vuf4fhxf17t+ThPnCZTmUvhk4c6JAyKQIReRTx6/3p2ck+ur4yMvS9gelMNDn+SClwCWECcEHSieGQQ/MBP7pGdwkZk4meJScbP3yXKO3O1Oyzk5Ppqhi9A+iY3JLiktisLlGhEi0jLJSxLtBjKlmQINwoCiVRjEabCX5u9o/KZSULPPQPeQmXn7xjVJy/Gs+YCkWLpSRfR0Pl/QH/efV0EMKTvhQhsmAiAOVnJmS7lhwe5ehnkCurTNvCrIFRhTBmFtM89c8sW5cLQKfFI5rFPQmkWg3UREhLZ+DWdDUGEa65qJcC3YE49Ymdta1162RR2JjqUyQW5q9A72G8lUuG7tPX+PTkTsbROm45pPD3Kx/DteJ2P91uX7ZCw2o3yTcB3jUh/SWaeToMNdvdTW2Mr2sZHtXclEHAW/cq4gtK/f2hMwX5Bqw1bmNk5XFwEu4NMdC4xU+1uEoXRr2bitUtxKKa4FtRxuu/uqoyBNtltgJlfQlGrmPfEQ5BemlO3XlVE5eHRkrLF0CPZolXLdpK4hXmzS5OwfelP6jVrzU7/WGQv4H435hERtTbgI4fmOo4+BFGtqAItd2lyTJW65ZxeTzjdp7zANTN1JwKZgIo5hKgI8+yEzjHZ2eggKiml0CXI1wvYWDoJjHsUJfs0kw3j1IE3K1G6SobdwEJzIYDcBbc0HgRslC8xQ51mGA+Bl8V6utx2h45aMdNmK0aMT49ALcm1kyn9bpQ/mpLm0kn7l9B4fOYc+Degm4y3kw/w1xGgSDOJq5sL2NQKcC08citWA56S2uhkO8YlZXz6NBnxpeihnTDOdS8M6qyzjOQ4mzyqv5hzn2cgnhC3LE3PbT2h4eVjoKOHpe2OK6zueVVms+G9wCh6Wfw0WSyy1E0Opd5+8P1/2GFCLOBkH21vToR23UjR1cF1q36pf247mhqq1UsnskKS8uhcVppoHH1GOkZK5CEcCsA2r6XWC8/hGAXMS2GJGi1M8HjLzyTt8qHO+OLvoUv6wuGiwNq6HauMqljdcR3XAnfxofZDaRLx6ruHjH1BLAwQUAAIACADVWcdUh5K421YHAABOGAAAHQAAAHVuaXZlcnNhbC9jb21tb25fbWVzc2FnZXMubG5nrVlbj9tEFH5H4j+MLK0EUlkuEhUP26Cx402sdezUnnR3Qciatb0ba30JtpNteELigQdAXF+gqtSyFMqlUlF5IRHw4Kr/w/wSzoydNFki2d72oVXs5HxzZs75vnPO7M7bNwMfTdw48aLwmvD69msCckM7crzw5JowILuvvCWgJKWhQ/0odK8JYSSgt1svvrDj0/BkTE9c+PziCwjtBG6SwGPSYk9Pn5HnXBP6ooUlSTZNRVRlCw/aim5p2DAwUXTNUrEoq0ILjx0vQiGNY5qCMzuvlgjVgH0VH8qGZUoygDJonVjmoN/XDSK3hRYZuijxgrHPcZGXoDBKUTIejaI4dR3khSiFn1DbhhW8I8/30ikKIsdt4IK5p2gWLM/3V75WVIUcWj29LQstOaRHPrhhx64botiljhs/yxqabvSwWoK3veQ5ofcN2ZQ1AofZ7+pEF1r92E3cMAW40TBKoyZ4qtIGPy1915L0gUaElul7jou2rg9kk8ddG/RE2dhC0THaIjqB7Sy+MrcaLHQD1tmQTjdgscul0z6GA+hhY684E8mQ4UXb2ldIV2hJcLosac68dIg8cxQDUZA7of64yK6SSlXLiVjas4hu4X7fEgeEPPVbpPZplbWk9/pYO7RUvaNbotIBt6JgRMMpUqOT6KU3rl69+fqbV19uBGNCPqnrQIgjvflaDSCNGLpqAZqsWpp8ANEmSj77u49IV9abmesDoioapHX5oZk1ZPANoXV9gA+Rms/uKJXWA8OAjC/TVTG5eLCDUWUuHmI+uxsiO3sEGpHPP0I33QClcfZbOERH2Z0pSqPsToiO8vm36PGX7Aepl8/+GaE0n9+zqxZv6z0MGQakI4YisewFlkRxPL1SKNI4HUYxGtIEOQXFHTTx3DOWcuz7UUHOIvEipmKgbU4UUC/crl56X1N13OYZ2IPUxx04chLxBQqkNXie7xPGqSuwxFnoR9RBx6A3yNNNREcj37NLfS1J0ffptNILA+8rWgeYoKsmaFt78QZELZ//CiiTfPZXQxQDm7IhtA6yR/QSlhanATOGGM7upcjOZ+fNcLpKp6vCP8LcELNZCqmR3YWMcQBw3AyrL2sFRpVZKdvYNPd1o80qDlNtikY0Sc6i2IFMXcR2PXOqgBVN0oEjElkBZyV1CQyp4kHLEMeunVaDgZeYp3pJOdgr5KJFuGgUbBsN4cg9NOTUKoKQ5PPfUfrk4ZO7LPezuzaQ8MnDfH7LRqdDD8X5/LYHn/L55x5KeJ0JgZ1V3qh4oEldSyRL9VXpOLSHNe2AuhvZs8qVceKuMaKSmCWaJeoHoEVCa6+bfaN1mljpe0Lr8Rf5/Cutg7LbTSwPZRMqQPZ1lY2GbyidotqCYi7ka5NcpvF4yhj0YPQ0YECGR1xHeaCarWXK0CNoRMHqZmm2i9SgLEtWVXoIvQD71c9MmH9H4ZBnFVPsT8LKcENNkeQ24+T1gfKOtYsVlfcDK4l7GI1RQKe8s6TOhIa2i45cm7LwT+E7x3P4d4w0nIHvj70PEE2LMxBpQxfWitQGT8YJuJGmbjBK/78a2iqLndaWD7aYLpQeb1/CC6YJF11YY/GERf08BRdoER0ICFDVg4ixSgoqS716mfB09WWn/1xCsTIbbD6i7Ut41jRClU5cLk5r/myK1dKZ+sfR0JNyoJCh1VFZ5XjyEHgH4f+Yafv8QX2ELnNBVEAT89n9sL6dou2uTTJKeBzVt9b0EmBvmP0BslLoDf+YwuQYnrD8huKzIjf1wc0uBIJv6YD1lcPsl6C+MR98VjfGR5769vuyaCqE1S2ul2fuUZUtZ32Tsr2Z8KuV27lc5V5pmdcqGFGIyiZiCqEIWAuO7GH2AB787A46AR9ugYPM2xoLDHry4rSK+rNhzywbgnE+/zJca/yLPcOmPrPZi1/LkmSzX3ooAF+OuDmUwnNet055Rj2LU8XGyaoTDVJyqRMboruUCBtmQ99N3YsyceQeR7GLfJdOitEEOkIeykp5MGVsQCMlYU1i3Vc3n/80ZcPU5zUNgZzsTFRiLhq4kqVp9hvjEyThFJ3CkbD6A9kJOZr9yeJyPqq5QjFVtuVdDKuUB0IY+Ck76aAmykUnYTQm6Pogn32PSPZpD+2xYbnXCIx1nyDq8hL0XS1K3eS9xiBsTwuM4opm8vgjNtLOzitZYg5Ennimpe/uwsR+fFxlQbC47nanqyCpm31Xx7C8EViY9vL5DxKM+fB/pbUCvHkuczYt6nUQBfBqu3pdwi4oeRJhQrDU7QFzTdagc1k6ze4HTTAWiSjpAwNm1ZL1UjSOobshXuq7SL5JGU2boLLLLigIfOJkAwCvcyAhjebWVUAeYYgtCDzo76yJ6fL6p8c1zK9zj7Jqf7Huk2er1exMiNK3cLvN78ngeHzPPi16IAfma7u8MPOjk6gumNTFGhSsC3iu46VNAQ1ZXl6AsescfnWiRpTd3//74Y9V9sXdaan2IKbFc0kvLSqG2HWQ5VPCb/53Xl35Q8B/UEsDBBQAAgAIANVZx1QVHmAbowAAAH8BAAAuAAAAdW5pdmVyc2FsL3BsYXliYWNrX2FuZF9uYXZpZ2F0aW9uX3NldHRpbmdzLnhtbHWQQQqDMBBF957CGwhdh0DXpUWoFxhxlECSCZlR8PZNRG1p02Xe+z/DjGIUMX5iXdW1glnoKRBFS5xRNe93tgwLXr1xIIZ8woK850omNyxRaCMyetmUHsFyyv/wY3hrYT0/4iNeMOVCZxzqS6mwmVzysJhpY90aUI8R04AvmHPoobd4w7UniMPjDOwb/9W5mzabHd5pQB0iuSCq+UBVutdx9BdQSwMEFAACAAgA1VnHVEyb//t1BgAAOSAAACcAAAB1bml2ZXJzYWwvZmxhc2hfcHVibGlzaGluZ19zZXR0aW5ncy54bWzlWU9PG0cUv/MpRlvlWAwESIJsIjDrYOF/wUsLqio03h28U+/ObndnTZxTpRx6aKs2bS9tFAlKU6VNIiVKL7XV9rAR32P7Sfpm1xgbGxgnIUqbg0E7837vvXlv3r/d9PVbtoWaxPOpwzLK9OSUggjTHYOyekbZ0HLvX1WQzzEzsOUwklGYo6DrixNpN6hZ1DerhHMg9RGwYf6CyzOKybm7kErt7u5OUt/1xK5jBRz4+5O6Y6dcj/iEceKlXAu34B9vucRXuhwkGMDPdlgXtjgxgVA64VR0jMAiiBqgOaPiUNjKWdg3lVRCVsN6o+45ATOyjuV4yKvXMsp7U9ncdC53RJOwWqE2YcIm/iIsimW+gA2DCi2wVaW3CTIJrZug7vTMrIJ2qcHNjHJ5akbwAfrUMJ+Ye3J4LPhkHbAC410BNuHYwBwnj4lEj+wQD9xB/EXuBQSYDqz1UXJyi/cWkiWjxbBNdQ12kLBVRlnRttfVnLqulrLq9sZ6IVFVGqHltYIqhakW8ivqdqmsqdXtVa1YGBukqZvaGKBxNZNmX1lXq2pJU9e3l/PlMRHySh1j1OJSvjAm5kN1uZrXxpVUWiqOC6mslktymGy5WFkqbY2l2upWRV0v5Etr21q5XNDylWNUfO/7bng6NRgsaQgqJ/D6Q4KbgV1jmFqQoE7EhU84pDgLe3WiOTkKEbyDLZ8o6BOX1G8G2KK8BVE9BZmwQYi75LtE5+siYjOKiELlmF3CEBSDMO7lg7lrvXRw5erA0VOJ9ONjjdQy3UuQFdPhzhvWfnpqrqf+tdmz1T9F0TQkaBezVsGpv3Ht5+Z72s/Mz5+t/ig1001qEKeEPS9O0cPqn2u+vmowffk8FU6RlsacY92E0sGPMn//yhEVFbbHOqdNqEvkhK47gWVVA9d1PH5cPPoXe0qcwia947CB2BHPqOZYRs9rxK4Ro4Rt0ldwqw3KckA5raAdiHIL/Fl2CUNVzKDIUw4+1nsM/KDmc8rj4p7rUi95FFsI+EEXQlCxOuRz3cSePxDWPf+IwqovflRyOPE/TsydLJ1GWrXAA6j54g5Dtah9wGQwK1HnEaujZtT+U4Z8OWxzWTr04m64z0xkRO0HgQxoM3yOZekQB64c6XBOGYhmHj4FfWjU+ZwBtPNECuRhMM0uqUmdOGrvM6SHz5EdRJ27IIVG7b9dIeyBjmrhHkVm1PlKFwuPEI9Z64KSIjvcEw4DOFjsAN0iNmqY4e+sLi/XNcEQIMEJ99iRacL9rtwGHPuOLWTC7/Bp1LmngwAKjunch11Q62uK/PjysHCvNbbUpuB5wNGnAT5FKu7yl2G95QRgQp8jyBLEdqGqmgRY09uw0NXyUtL55Esr6uYlxB2EjSaGLnJSmj9uIebwIxyqER0HPkEt2DOoEe+52PeHZS/jV3KKH3WeIX749HAf3M+FrQY84r28R3pmE5XAIpzEuvvUDqw4H8MZdxyPIIvgJhXCTeonIibHYt8zSx/r1+iYk46/GCnjuP9cDSbHSw8cvHsnDnLuhY8hP0K0tOAU4pLUos4PkAQEQX/6eBkBUCZbIj0+cY+vGKSX57Fk6WAcpbaeXFuRwAZOYBInpvpVKP0MMTO+8eI0XzBTRtjU9Mzl2bn5K1evLUym/vnsl/fPBHUb74qFKTvqvLNnjnjSyBPj5Dm4U8Y2OdSJ4e0c0KkjnDRuXDXPGOekkSMmJ2nsydFOGjg04J2DPGPMuzDkGWPiEDbneLZIjMbQHRr9lkECnheGWspq+Q/y2tYIBnH4DTeo6ZRonkf30vFc87a20mtR+y8N3dyI2j8hLfyyiNbysFKUSU1rcT8GFfuxLXJc+0ELNSA/i54HajxU+vAP0d4duDLMSg6KZyUZ2mLU+TmLCuKvDPmN1TzKroY/ytDe3FjaAs7tvbxUMyxsVUHaqlqWIc+G30nZdTX8vnRDhvLFN1Hn29INFN6X0ra/+e6rUlIjEQZiO0bqZvgEHixo0OvQzt4TPTwUxDdWzF6ltEilhddclS4sW/83st8rv0lI0ufFZD9N5K6GiAv7wu7vu1GkLtJL/2Ozv93v2d6RF2GbYu40w9+kckDUfsjkanNcJhvhQ1uuNxC9lA4VdmzLvLbwGLzfVbWYXy4XVt6BMvCWWjB56n0TG/gI1vs4M/ilWezYlFEbzCreZ/Q+Ty/OzU6lU6O3JiaA2+Dn/sWJfwFQSwMEFAACAAgA1VnHVLwwtB2LAwAA9gsAACEAAAB1bml2ZXJzYWwvZmxhc2hfc2tpbl9zZXR0aW5ncy54bWyVVm1v2jAQ/jx+BWLfIUDXFylFKqVI1VhbrYzvTnIBC8dGtkPHv9/ZxMGBBFhRJfzc85zPd+czoVpT3t6CVFTwx86gM2p9C+NcSuB6DtmGEQ3tiCh4TR470z+zWadnGYIJ+QlaU75UCBRImyIrFtmG8N1MLEU3IvF6KUXOk87o+3RoPmHPUo9Eq90GJKN8jbwfg/vxZFrPY1TpVw1ZNyUxdAUGbhxPp7cPt9cINhKUAhPMfdAcTKlhJAJW7jIeDIO7qxSHbaZBMA6Cq0Rbqqi2ov50MJw0iDC1yK3m1f410MUm3/wHXYqlib2qeBq/TKb9CwomSILdgPTJg/lcoGNn7cwmF+qt4a9GShAM75pijnKtBe/Ggmts2i4XMiMMNWnUXK8jTVHhwUMySKKzCttFhy1IehfAZUHh/ya6S+KmxJAlVLMexGk/TRvYmD2QVX56n0Aj33aNS2YyvIGknqgYTTAOIRMbcT8dDBOvE4tv3s0PTQ6lYB9mh8pEMP0cMRhpmWOK3MpY1Ep8vecarzuMUsIUmn3IUT7wkB8kV85FFXOs3/BFeeJRCsDZF4LlGTzvo/RoVdyxn5/Htm5+XCVWBiZhW0BeZAfQ8d4w3yc8D3S8T5P0d852J+Rji1G4KzQmtnhnEv0tBE7wu8uOW1mTcT8zg0d5+xWAJWQigZHthznNwFQm7FnMBNE7iiLkZEuXROMr8stwop0NXYW9I8O+h2pbJtRUMzhtpFjkUmEQaFwUhyuqU2Mxgv3VU096Bql23CroUm9eKf/8Znm+eQs/+xztF22Nr9djJyNyDXIuBFOddiHBCYYe7KN5TDePBA4fkK88FZ7Axlur4EKDuoop9lfpKi7RmsSrDEOpD7tMna1dbY3CYr/T2vE8i0C+YL0puEarYoa1ossVw3+9oPAFSZXeYDQ6vUJXnNCyhz3AVhiIjFeuvvuFwbOcacpgC24geIA5ZMNxQoUtfXpG0zjVXvOQS41WjI5DJ1RHioefsBcYTS19bzjfxppEyh7lMA3c/D149CZyMdFMB/rDzK5tk/gO0ViTKSyHlzWSa/GpidSFu8PaHpRs4YnTzA4OhL1tayxGwYTYFBmwJleLE9xtbp6S0pFy9BpLvcAMxdGgTmAt1Zk4x5s2SiWAPw8t2Cqn9E/YRYLI5K0kVMZ2jdlo8WT4jNnRiiM52+iw50G2FGXW8Tv+2h+1Wv8AUEsDBBQAAgAIANVZx1TcpAZ0cQYAAMMfAAAmAAAAdW5pdmVyc2FsL2h0bWxfcHVibGlzaGluZ19zZXR0aW5ncy54bWzlWc1u20YQvvspFixyrGU7cX4MyYEtU7Fg/cWiWxtFYazItbg1uWTJpRzlVCCHHtqiTdtLGwSw66ZImwRIkF4qoe2Bgd+DfZLOkrIsWbK8SmwHaQ+yoeV8M7MzO9/Miumbd2wLNYjnU4dllOnJKQURpjsGZfWMsqbl3r+uIJ9jZmDLYSSjMEdBN+cn0m5Qs6hvVgnnIOojUMP8OZdnFJNzdy6V2tnZmaS+64mnjhVw0O9P6o6dcj3iE8aJl3It3IR/vOkSX+lokFAAH9thHdj8xARC6URT0TECiyBqgOeMik1ha5nblpJKpGpY3657TsCMrGM5HvLqtYzy3lQ2N53LHcokmpaoTZgIiT8Pi2KZz2HDoMIJbFXpXYJMQusmeDs9c0VBO9TgZka5PDUj9IB8alBPrD3ZOxZ6sg4EgfGOAZtwbGCOk6+JRY9sEQ+yQfx57gUElPat9Uhycod3F5Ilo8mwTXUNniARqoyypG2uqjl1VS1l1c211ULiqjRCy2sFVQpTLeSX1M1SWVOrm8tasTA2SFPXtTFA43omrb6yqlbVkqaubi7my2Mi5J06wqjFhXxhTMyH6mI1r41rqbRQHBdSWS6X5DDZcrGyUNoYy7XljYq6WsiXVja1crmg5StHqPjc95zwdKq/WNJQVE7g9ZYENwO7xjC1gJ+O1YVPODCchb060ZwchQrewpZPFPSJS+q3A2xR3oSqngIi3CbEXfBdovNVUbEZRVShcqQuUQiOQRl3+WD2RpcOrl3v23oqsX60raFeprv8WDEd7lyw99NTs133b1wZ7f4JjqaBn13MmgWnfuHez17tej9z9epo94e5mW5Qgzgl7HkxRQ+6f2r4errB9OXTXDjBWhpzjnUTWgc/ZP7elUMpKmKPdU4b0JfIMV+3AsuqBq7rePyoefQudp04QU16y2F9tSO+o5pjGd2sEbtGjBK2oYIrOaagLShrCxJYdglDVcygqVMOSdW7CD+o+ZzyuJnnOtILHsUWgoYNUwdBxepAknUTe35fHXcTIjqpPv9RyeHE/ziJb7J0kmjVgpCjxqt7DNWi1j6TwSxF7SesjhpR608Z8cWwxWXl0Kv74R4zkRG1HgUyoPXwJZaVQxy0cqTDPmUgmnnwHPyhUftzBtD2MymQhyE0O6QmteOotceQHr5EdhC174MVGrX+doWxRzqqhbsUmVH7K10sPEE8Vq0LSYrscFckDOAQsX10h9ho2wx/Z3V5u64JgQALTrjLDkMT7nXsbsO279nCJnwOnkftBzoYoJCY9kN4Cm59TZEfHx4W7jbHttoQOvc5+jTAJ1jFHf0yqjecAELocwS0QGwX2qhJQDW9CwsdLy8lo06+tKSuX0LcQdhoYBgbJ6X14yZiDj/EoRrRceAT1IRnBjXiZy72/UHbi/iNkuJH7ReIHzw/2IP0cxGrvox4r5+RbtgE9VuEk9h3n9qBFRMw7HHL8QiyCG5QYdykfmJiciz13bD0qD7DxBxP/PlYGSf9p3owOR49cMjuvbjIuRc+BX6EamnCLsQhqUXtH4AEhEAvfbyOAeiLTUGPz9yjIwb08jK2LF2Mw9zWk2MrCKxvByZxYqlfhdMvEDPjEy928wUzZYxNTc9cvjJ79dr1G3OTqX8+++X9kaDOpF2xMGWHo3Z25J1OGnns/ngK7oR7mhzq2G3tFNCJdzZp3Lhujri/SSOHXJWkscfvctLAgRvdKcgR97pzQ464Fw5gc45nC2I0Bs7Q8J8VJOB5EaiFrJb/IK9tDFEQl9/ggJpOiWl5+PAcX2SOzc61tzc8r0StvzR0ey1q/YS08MsiWsnDSlGGjFbiCQx69FNbsFrrURNtAyOLKQe6OvT28A8x0O27MspKDoqvQzKyxaj9cxYVxF8Z8VvLeZRdDn+Ukb29trABmlu7eanxV8SqgrRltSwjng2/k4rrcvh96ZaM5Ktvova3pVsofCjlbe+43dOXpC5BGITtGKmb4TP4YsFIXocB9oGY2qEFXlj7epNmIkUEZ9yHzo2f3w2+G/pjAR1JeAlFng/faYKttkUl2Od2Yt/hRvT2EvMfjvTQEvCHNX1UJTYVoAvq/v+T37bWxVXSDH+TKvmo9ZjJNd+4D26Hj2255i+GJR1a6NiRObPS6D/bVbWYXywXls71kFO5U/5OMMvZhi/51n2p1fcWq/t2pf9V8QSs9794n5/4F1BLAwQUAAIACADVWcdUOFWiX8wBAABmBgAAHwAAAHVuaXZlcnNhbC9odG1sX3NraW5fc2V0dGluZ3MuanONlE9v2yAYxu/9FJF3nSJid02y26LM0qQeKrW3aQcML44VDBaQtFnV716wkxYwrmIu5vHPz/vH5n29mdkrI9ns5+y1v+/3D+G+18BpRh3ge6jzCb11eqZ5Q+GpaYE3ArIIOV5e/ZDfPomUcSZ60+r06Gy155dJ94Rhrn28S1iohKYT2jGhPSe0l1Tg/0Fl56qGirw2VwdjpJgTKQwIMxdStbhnsm+sygu09AuMYHkENaD5mua0SqAMEwhNMVsimCI/HW+rJSVrnyOy7bA43ctazitM9rWSB0EHuizc8undqQNlP/h+AH7kq8229AHeaPPHQBsHLsvybn03TXYKtIZz3BWK437AHFfAfd9N3M0IDYxLhDYIfUEfG92YC70o82Ib0B2uYdQlRNiCsRAT1mvUzf4acwZezNmJFrc2uE9wfAI1smIrClFI2R26a0IqWbuOjNBfm9/bcpFEucS0EfXAbdduJTmXrLOd+jf6iTGvpKKXr7dgeUGDDnvNQMXS5h4cMxkds13i1LZTw+WKyWCSh1tHUe9Tc4FfGVYmtO6rIRWkYuI54/Z/bdFY7UE9Scnt6Jxl2BhMdq2dJjb3f/5U4KncybUFRUndvL0DUEsDBBQAAgAIANVZx1SUE7MiaQAAAG4AAAAcAAAAdW5pdmVyc2FsL2xvY2FsX3NldHRpbmdzLnhtbA3MMQ6DMAxA0Z1TWN4p7daBwMZWltIDWMRFkRwbkYDg9mT7w9Nv+zMKHLylYOrw9XgisM7mgy4Of9NQvxFSJvUkpuxQDaHvqlZsJvlyzgUmWIUu3iaOJTKPFIscdhGo4VNe/8Aem666AVBLAwQUAAIACAAIfVFTrQz2fytAAACAVgAAFwAAAHVuaXZlcnNhbC91bml2ZXJzYWwucG5n7bt7WNLptzds5UzZOasxK7PGscOUUlqailrNpE2eKlPzSGWGh5CS8Ix08DAzltaUkIFQ4yiZIuUBVERKpyxRqFBQUchMSRBPCAoIPmjTRL/Z73vt/T77ep9rX8/vj678frlZ63Ovw2etdd/6yxFP1yUL1y7U09Nb8tOhH4/p6c1j6enNBS34Wvtm/933u7X/zYEdcz2gV8pcP6B90Afv99ivp/c4e9HUqa+0zwbnD/nD9PS+MZ/5N+enY9+N6On5rv7px/3H40Mk3ZBHybxgo8nalaY3uN5ZY/W23ku/qXu02frXY+Z7wn4pOBKa89WBl81bVx3x3vmr8Rbrk7u/nfdD7lbPe/q7Ao59Z59rcGPNye/vNpscWP4Let+V9H1DLX3Pu4BdU7dUk8iqCTkWOs2y959G+JG6qV54WI0fMsUHb9+dRFK/olK5A1BSdzfphI/sTXebiA/2LXaYHq3jZeMUC7SwsZcanfAZoHjRDjP6+Q0oluhbIDj90WLtJ0Jm/XgmZRjcD49nrn5qrH2z4aJwVGX2SjyC3d0dqa99QRga2sKqlyovSp67ax/f1vl9t59ydlCkELy/UTGUD6nkxH0f0DhPT29vMOkEsjg29Plm4r2nozGCaJKTr57ekwj/VbjAy1d6hXXd/HG7OVo06cQG2PZDT4oiHG319C6NGrAe7RNXaz+45hX/XE19Mp4ws+jrHuOJ4bls4Vd6O1FCZ2W9qFqQeEo2uDLu0lPgxCRNJlUpXEMinaaFC1glwwJXjSSzJQEYrqzV03s+2nyLRcSlKCNOXsQnJRL0LIDldUiBarr2FbbxaiFrkd7JxSzEYLTqoM3OP8BOsuRywIfq0ZEp6HQbrW0lPaY9Hzc8VUQFYOT3J+oe8ScGxlHB0FBo9fBkKZijenWXcnxIULyA1THBeVzcZ3MO5pAoicHK4Tv63fFGek/W4BQVR8F7t+GTajqMxoMS4i3niCoFqq40w4v8yXyKH/KtV3eAWgFNEYUxuisGQ+UOdSPLnBVly++oNXR+svByBGbqJX2yumN5h1WwZeN21W+SaKoE8l4TvBZXDuigv0AoJzRPpYBFj6pB1iScjc+GlcSEyhDq+swuU2KCygYRoqcXegdXpg4TjB9gU1IEefM752T0ZfDHkqXV64YTJjvmd5KVV3Dbl7EM/AxsDS4rAuff03801TL+wzoEU4N6gnoSMBznYo9O7UGkCfVbIS4wdJOauhsojJ/qG45XvnNq6VtPUKbsmIB62T3Xqq6O7ciGsPSrrg1I5+qtadgNpL/LAQNurxubWxs9fz3Kj97jOaN4sno+Xkisuyc83ACrD6noNz8TFmJwEL6xedvLXFB/m/jFh7MH/F32MF6At+8u8EAR54VzAikva5WJN+VhPH+vA6dy0ZA2VXD9aSi+PM/QiiCNrIbAMV3Py4b7YtGKPhsh1OQYDJHoIHyv6TYHujpaqO4uz2PIUs5MW5GcosNyY2hw96iwEEtwt51NQTAiqGn010G3To5UpNokPcyDeMz6ziZNWNte6uFaeqlh7PIyZ2mZUMJFcLsbtLa6Tty4ir1PmqSZBFt2nq3WJzVnYn8L9DTwpFawxvUfBJVy1+Wi3x5HkbiBlOIfLljwtvK8djJkVoDLxSW2PMD+KgqLllA5lr4vAi3ph/YXIHJx8AJIoTAxK9TftdQLKsR20VULWEezImimEWi1hQqvKtTX8GsDOkKGGNNjLIT828n+4fE7OSoH1bGsJBSRJIQaKN3cP+FOXHse2xQ+vj9D6NGz2/CSSGxgBV9OnHf8itdcL0suI2efT6mR+QlPjx/CoqbL8iIeRFa63fGglqn5ThP9bYV4nsX9RzjUyTu9x6Pd+rmNG7kECsxzSGDeY3d5j2pth++V8Fw/fviDCTOVnyk7EZ8kjcz17eQ0WnHdNmYNemvOhgxRlB6/Kqv+aHnTu2o2a7UJ/By+u6f62lxPj6tuBq5ad+8LC6nGncSOnKj36i5tX/VrIds2TVhmejDCz8XO7L4FktIh1G6404NECM46RUbbLo1RMcjszVKxukU2kNiv9WzjC5gc5h2PGwqt5mP8GBVdmoEHCPJRztHbCraK4mRJXU+44wTQu7RrAWtnaf4ClkEi0ft86NogwwXim8JUjNYbD4JYEZ0RGDH854dhVGICGxK9kCU7FHk7NjckOxL9CMWgIYZaij1cexkxfRVyK0d2E+RlX9kydgJPmwXZI1gVYMLDkqvaBQkchkFDLNgxU7Adot7bKjNGK2RRj7FeO2pkca/9ryNBnsMelzxP/DLm36Z/3+oKdt/x7K2bW1svb31aFOS1d/vl4hAQcWn7UQ4GciakMExhf4MjQjCdULHVQXKifmfJFmmiqgvj57Z8B2EjWiaMiQ6tXm+QbT7ZRw5DMmq7hqyggdXIOAOWbBfz8csUrXp2U8ofEDtPrYW1hinmhVFvMuw87TbIQkt2mAHn6fHupoNPJv+Vf7dZH1Aj3tk/ctnim+8qikhbPrxPvP0q79XtPsPvxWSZVVi3+RHz9pwI/zo+OoDDjUTzjhWCTcv4ZUMeKqAtyde0eIc3pTjbJ9qVNtx34sdOrpR8UxUXEc+sy4E8v4iRaZG0Sptk/NrOimBybq9Pf5vqGGUbOp/fGJzl/TFiU8F7HWfQNDVIncwXe8zzMoYTCbLblzrvxj2MmbZcwiJEznL5RmDDQITsK0fX1biVv8F+jTY+1bx13JLAX8ha1qTeDoSC/3VVPpYTWNH5yH0I1JPg8CkQPb2KAR/sakaaNX0adVtGqhDyBQrXv+vOtf3x6Wy2aFFiKriLvui/vggsHllP3Pl0FCaIhiqxOsgy62EVc79qZCCoNOWJOXqhK3A94xVaGn7WUx2etijLVex03Tews3Gh3pqMkcUEQpvR+OB63By9k6vqrbE4X9CrGR+eH/sbytd6b98bsM4nBiD2Z48s1nvycuVHeRu0EXjp1pa/lAZmCAEaNV1b6F3zZXdjV/5liJmCzJ6j9/bVAtYT7F+yd67vMb7zcU96eunaN7BPos+ngk96ar+1QgtnTdaIO2O+01SzKJA+zBQx6gbSFoEmguP8ZurK2aTnnM8CvKc4jfgQ9atAHGh+n1/t2A49yEgWXrpm756/NnByb721sQfzwZiR+hf03VMJogl1hxFGfCro8+fSiKat0gnNLZ54Y9fCF7BrTnjUZ7iKitoBMC5QPUCPIRn/jH5xCB6lvlakNdwCbU+32DV+A0gxRoJ4MfgunJzXYo58jdfnTQALx/pAyBHAOH1KbFWm4ZCNdT9EJX+T8BKNDHa5khBlqvu15KmYAHlY3cx3JBynXbpg4iViBt3SDF9gqfJ28ssT/MLs01Y+ZuJ3QU+cUnR2dKH6V8B0pwuZu7aDOZ4oKJRGGbTZFQDv2z91pgOCBTZL/XTUTZb2Mug2P71tIZcvM6ASbWRGGZKybP/NZh/Mj6uWDDTo+Mu0VDw1RgpwuWNd023fXbM6a+UjxpT+wMBUcJhz2VCqqMTvQZ2dDo5TP530OFH7C2D68BHWC2gU/dfkXf5RHYYV1ge679K9ZMKH5c4GbSkwZWTlX0HVs4CVscms2Ha0D2T8k6det01y9MJGg7ICjwPxxS3wB85+FseHdU0FGzN+h1GOkc7FcQGDkWlT126jFcY0HJP+E/wR2FYHiazpULhLLvQdg26YKPRk8J8Xng8iqWoEy+/c4oUIvkbNBHK9tZ5ewwocyfWA1APLxK7owaK6tbIZ4Wm99vfOVsTZTxcqIkq6dbD6AZ4q7F3vrjy3spVktUML1fwPqNK/GHPbdkUh5aqkQnclKKRtIUzlO70ZFuUsj/Dey4RYQKLftY7jEgUnCj8HVF2iQSVxJ2WZnYXD/fMCQhg0f3WWGLCUQQkGC2JU0HcESqF8NGHYu+2zV0A0baPIm9os9eGNY1g09eF7zA/xBm1cxbPTtqNfN2z9nGPCYgpJAGUeGobnoWjXB12jnNEp5XDOrSN5O3GsYyCfB9EQzJeoL1NW95NvLs/dl/AgvxDDX9Pu+kQAfsAsI0Ie5ekEZuIOdTP0wMCuZJc49rp5fooWToLZ/WScPYEEhQVMvXl9fkOrDt5sSMpElRbvfSyKRuSEn1c/O8UtSBUN1KVCO+uwumK/a688EHxF6DOt3RxDQ4kOvHKuWO3TOb4yoC5CFaOzMTFbGUFIFYaui8B1rjqx8mGghHTsQEwUKPrbF9l/6FjXCeNkih0gyhvPsME1JNX1y1hcd2e2byCZq4MPr/+SI7zqOrn5gwddkZwDWs95Y582tdkJ6XhXFxxEmTxyX7OqjWyDKHQgPKR0gnI4tlBV7kNGlE40cQuhV5mUC5RO01sz0vJA6ZxOzYJGeaFOHHFJMsXbFZ4W/PHcIbHy3SPsN4JODRxv7/S7jj7ljL4FzoRWpfsEHJE/WXgUIahAJOgGOW9c8RYzGUFAMLa9IfJiTfLpGP7tvXLWLdMrOoLOntMKejzdLy0cwfJ4kXSvlEKRSMfrtqFs4dVshbQa45LSa1832mkLAek6u7/CyTS521ly0d/O3D6/hcg7Rs26KeQYPQ5ujPXar5udNnnvkvOcJRWZ2ADcTam+mqOhBDWi71eSMd7VgRB/3bC3M3hJfBL3ALQeBSUy61quW3kFN0o6Lu5wnfxa+sOrz84RlHA+QOojiiUeLyI6jGmQPEPHLRQLs1aibAiDL6oJ0DFHS+e4NrBW29u+lNsizOK9riA9XelD+IwxD55fsY5qf8XU+e3j3X9SfhS2CiF1U8Xm+1WbvW4yi3rYiKbwhGILho6rbEmrp97Zu0DjtLz/bc9uZy94d36zhdaCuhxmCzAjs98a+Sk8Xnf0F75y2sIw6QT/EpjfZ3wQWhlWrWPLnRV1N6IEBJNhLQdbHesOmPDovChKcnkWKPEv/QzRaTGmbiTS1KzWgEZk3xXe1pL7OJVt0NtBx2iCI7VRINNJhYYbGzsXXqJqXGLmQlDdMgY9USCnDWCqrO3zBhLMNhLSQH7xLRr3CfOlPeXt+eGfQ3VZY+HrHohXjicV+7BWjEaaj0cvxKINev3jogM5+HvU4SO0iNa6NlS3TqxkhLIXREJX7bVqojKgVq5zRwvxd2qawX9QHpOOdCeyN7EDIB0eOiFxIsCMapDLfi3U5yVvSECfxNwcuHYEuva15f3qykH4gx/gcuv7NRQSMRRluzJA8uVXrQyBS67cHDC4aXwfcr2C+dOTZntUSrXfgSgyZjnmEQ4Cajs0ju1KP+esunnSBON5lFXLkZyy/aIcVUHSngabn2PmyWnFhv0rj1u/oTLARFJToffrL3TFWzqUYfpWhtsiFFwfxjo9A05HxrXYYatjKf62cJ6rDvma4rDfdi9MhSWCNPAFpeJVIyXllYhYHTYxLYT8ENYp09bzE4PSVecJ54ZBOoruxIikhYLjfK2bsl6/8X4idTkQ5Rik0wklVxmut16IebLGrs0uv7zRqal2Wd+qkbssO92U/M81VYubdarcZZ06bb2T8DnWvu7Xce9/vXP731KC9V7G0s7wQl+kktQViOiwpZ3vmTlTKJdsjVHVyVRDu4XBlRPAqUFlvHBstkMU14mHnl1gjbsX87yG8TtALBZkm/R3nO0WcaSFdTDYnYLp9evPCc1FsOo0nEbTIMGCv3F72gHRG9GXfGuVS+LSFztXdj1PrePUFt/uVR5EviuQyWGOT6udNOaH0PJcuUozmFlsq24WDuOVddso+c2ZVlDmTM9Y7DxpFHKC9i6nGN3CSPmRxk+kmu9EJ8AfMWsxe8l+xE9bFh5vgM31utJ18ccLD5ceYR99bXXAMQ8P1/YdSjfMHUvv7dJCKYFXLNxyyJOb88ofVdSSJvRQmYYJyvklhK3SlVaMsqMZzB23QkO8isO64Xc8qojcYIb9GxteeIvb3lJCX+z7+PcxGtT5roUsOxt2X+YOHnVJWB5b9a79b17CRsbjsmLIt4/++W3+PfgJt0Pfi38ZkKXSpywkK/WtiU5L7Bit+0t2rOwIMdnAJjsFV+HwEk+vZ8yagE07GWcUA+NWALEF787X7UEAdhkt8Ts7ihmXUXYTnsNDy6slYcHeBlj/OEtw7sDjIvM/UWSLDs+E3o3iF3XuggXtq3DlfN+t2V3pAxdwTfZuR0wPfgoZZlG6MLXIfpWneXjbU4Dhz6IR9I3jGSWGaxiygUORZD9Wtn6lRz7WAAlXDchFilyc2kLaRA7sKa80fXZxtxMDHGCJfuSf/bA/MQLP27Wk0eBunzwMQwsNobSQY86NFe4jr+jIjlGV48Y2/5gLEoAUGHEHpSQffo0hyfUkUdAysMIKwC3H+8dF2NJaYBTpGh0ilyhyuXdBGURlTAWqiFfRL0yUFwR5tbs9cNtpmd8exr+YFOHH8mrfYYYziGcf8XOn+N9+Yp+HI+faLnmvVWQOJHRf/LOS35j62motMGdARi4P4gRn8Euotftv8G4oZHIr4obVzLII+sDe25CK/rYY59sqC4q5yp9++YZYJhGZqEL/5hrYwx67yw82HMUePvH95SLfDGLESKSFNyWihSUztNQ20qdzUW+NwkLcKX7z2VsvO6BXrrX9qi0RU5n6ljPuziDH2D19NBg69zRiMYxWsV2EaNZ4CV3l1pDDW7Mrtu+v9s3aT9bOUA8oPqUERCdHUigNlEYaNIXRFA6Opf5I2vWg0olQ/b/TmbAWtxJrZRiQvZHTNFAnq6iwIOxs3B3v8cPxVogVdO1k2fVU5jkApBwUxt+92JNimwfy9LGkEKMDxWlU35MtFVY12Jv8QRj5aOFq/+HdJ/oTjdNanDxcC62dT9UuZR6MhiKmb98cCip1vZ/pvp1SvD7TnaEU9wac6Ry/Q24Vt0CwTpYxeM4E9SZ4xlNz8iLjs1Lv6Rfb628+krPRD38WGxEBmk+IGDl86eEsJIB4B48hSFxXHYQvxOqRvwO6Ghvjvq4NkOfrNwX0h2FkZX2twhhH6ZvN4hcp4GrD8wzJNgqAXZ4XoyojyUZfjld47SVO5JeQulBvnFTHMt4MSJprY6ZEeoHyqLWvyokDu1rIDM03skRr+iCsFH0jJBrmDhV+QTauB3znHj+aQZ/yWP691PB3kZ7NklKDYPZbH8pP976//KikfKl/R8iVEx3ZqdQKgJYM3FSJKd91hSl2BHqRwkzLS4uaGRKGZIcKjSBmuxoUdAxPtWg4c2zElpRNIp7tknf+flHOotA7cDTcIxtpSckKy9rP8dYmgRjxS8w0h112jsbsWkbss6I1A/bbl7W4AxrPrfrszw04kveB9t0/SwKvBJkcmdimckLANvLcTpQQIL+dtFuCyf/pEP7rsRU6tM0V2tfDXDwIc+JAhgsZA4yD0azfHuEQmCxU9nf5vfnX7V11qhii1AqIZl8Tez+YsCBc2bJ1y49GBpl2bdVtuAv/58rN/z81jZEujJvqgkXJdr/di3jbwCrBs+iy0fkEyqfVQTZ/nWazWtmXesdFtl3+zngC9GcdHtq3SSvqydf11kdmlD26PLJ41Qycc49II1gj3mxJnCe51HCsbn2JHC6A+2nhXUIh0oRFAFWh0Ybw+etRVk1d387I+DOsARZyiTL1KhCHvGdy/oThjUBW94sHF7vJn3YCvhCvGb/aY7ymSzhjmBNTnbLq7G4I/cnX6ePNBBxU/pcpOvoqxeX4qu7km0uumZuy4zU30XfV+z7aLxYhUXb1TviynC7MX9PWOLwbr+ItnzUmt/RJncGMmsYov5OCWcv3Vm5/BJ0VOdq5ut12dsvxkoWDmFlRtbFfyT1mzR1CnavaPOs3UvBlxMr/J3GwDm5pwvXF1/rk+QBkKWDTrBOCQ6h8VXOk7M2i7QWtb2XvYBKnk1mz8lF1sS1RpwtaB47zd/w9t/krO2VpBCbo6PYCz99DanhDfwVJ+XhllGfv8cN5vjrOOVxUHfk5PnKOwXTaw+0F/Q8/h4jv4Rafz2FVcvtu8edQ9N+2x+9zZJUfiyzVicaC1qB/K/xvVSjcJSIOhxDrRD7FbWgkowOhbAP39OVk9LrRNZoUREOUX3EcbTg5o+2oj+7RXM6RzoXEDNEe55i6XlG4Dg6nocTJHwDLCI1vb5afK8gi6GjqLb32jlw/cD/QXpksLmoT8UBxKQeDk3S22xjcuBaH1u/RF45VR8CtdceLOG0jqM/E3HjE68Sf5t0UGmLL3TnF0YVfyPfoUcig9tDzDTnqcInApqd6KXMTUBD0hQZMPazu0ODySLbRXa3IiPNLtYP8F/g7V+GW9U3cLjclqsVpQt9/Lli7CwhV1lZo5/ovAF7/BkfvqZTI/6HRLE0Y8h9IMQeyvhIux0FLv9jCinqpzVO7VCFGx3+KKnF7g5T8H7y+0yD97e167Yiv65wueEmPIrPud0eadqjXjZ9satYe4PCBf32ZCoabfLETA5bI/gushrg2+PF/1VAcUjnl1vAPSCcaYHJVzzKLRa/+Aau5x67yu32LWLZ+ume03McZwlbynIB/heWygFUEmftPMxvivGH/weqFrCL9D76qfxj0dT1MdB0KBZj9wy3pwuPb/4mmcGSKE4e3reppSqmQQy2BhMJ/KrNJEwLUSpU0utMICU+atoJiHs77B1DzVM798RPn1uG8zf+pRSwYP7nV8ZuOYfMcPYt/RUbDx9qf6RguqGRYRTrrykSG/UhefWRZzor3vbpGnxRzvBtX3ivHd4DgQTrrs73tiHb04uQH2FhE7f/N3Nh4JBsb9viIrbfuIWErlU8JoPW7DjH6qmStiuan4utQOjIpMKf35pGpJaRg4gbNK8WfLjmhhC9YRlykTwdoRCokfSpwSPWG5Nz8ulW/O+RGcAAJyVbz7ImpIoDyVxWaLvKpl27SvWBw9DkAK7pmv2Vniko8BPL62dLstSIp536i5Rrwqr2XbTclYtR3eBPuSc+2g5xodeoOQlmWrwHLNvAL0LuBBCtiamMQ89A5l3DrA2pOnACPCzMEZqZ2HjPA5+Jf8wZq+TG5aHFY9aGTnjkDHdkVDKeCMqRMWSY5hpHTSitIE/f1RYbvy4nK1qESAj/EuBLQRkV0pCB4MdWVXpEqHaOSCIZThpOHzYGbz6GOoBUGP5uXFB7eaJFzk1exLZ8qq61JZBSUmZpXEAxPrrRy87h6DuWlR3RNL9e8KawcZjdJSubF1UfTsmU2DA3XrK06pF7aJWH02e9AKyIn/lXNvpWGZqdKr8kLrehLK4pSWyp+erBD9Mp+yS8F/ShMeu9xABB9L5Cz2h9pUE5EQH1MnpQPy8Iv0FoGp3f/DFaHJdF4aNu5AfvtpEJPPz+M7rkm7vBI8bxwx4d3m6YMl7qZH0HdCNjO6If2b9mxOYhjxqD1odKFOzARbFmOTZ8yKAxv+CvjUBxisQhClpP4Lv3QGoS/pZTQFkDorPsiDlKpvg+2+8w9GWx8iugKtvU5EHolwT8lutr3BnZdAtPe1idKEJjzCguncPyg1miCmUhm0x8NynpW0bTOKJLyr/tfaOuz/dLZ2zb5TTLwdVufTpSMZeE3v+0YeyQIb5N3HqfAeCZFS1SFTSnmLzhirzbV7iXcahP/0nOhQ3IPLl7N3Nb7D6NqN3bcs9HzSHPZ0QPRV/rHrVvhG/kVQd9zk3rsVEdRFpt2I8WSAoR/Y6HWolcubH/BUd0+ghWHmRqmMyI6CxIppNQ+KwCacCrYQpdvRraf2vk0Zm08oyL8en10QDQm0sLPyXs9xgUx4R8WKAPni+9SETBGsaT43x3YvxX+vyqcGTD4YBbIY3bAqO3+e8CYrBSHFre5AbD0h76Hl4Di8OHj86w/fsSO4pbr5b3eWtBalWP7ktzyxPu/b2j6z85g6ESJsj0yh/viwrD1qjhnhaI3RnXz5S7qtUY+vUY9+UMxz3T6cVueVwrrpwCB5sXjcBOzpVc+joSJksRvFoCSUwrIJeghbJrIyzar18ZJ+UHEvCWorZEODgd3IzRx3i93vXy84o9lH034DT3WcRHT4GpkQtjxmgR324SpTfcTFsXhNL/JMItbQl9cnx0qmW+4pcb7fahczhzl44lFzEVdCaLs0mjnmGLEjurYT/ZuG+hEkyAxB128AzfdbBlKVpJss825Xp8qjF/WKXF7yORk9p6GTQjjIltl8ppPI18xy2GYkCioz/O+EdhzI4HiLCf37+pL/GjCF9KW1udQgeZDfsuReMMNyuDiJPo0hTiU0mdUMqR5bkTmNZ9AqmLFVTHET1dY7rSLJEQy1Hk0/ezW9fwtzPoxU/tlzOquyPI0WRGP2NtUafjpBq2tyWhLUlOsy11TZbAkYZEdXNU/q1b4fYN0ZmzJ/ODHn3jRETVQw5+Us1hJLdldeHnpRDcd1ydqmqoJFnG8J7ijPiTlVGLdh+1DXhhOoQz1vSo3Fp4j48hGMnyLocjujgsqEYs1ra3p+OpHIfGJMckAWJOchxSKhmw1clkEq5JKUpgYQSwL2xg53gX0/kVOzpLBscQAQPPZJKSMQnLNBHACybI4ZKNaDEaanjhbw+eQQ9ljgTEiectszDHhaUIufSD5XULb/biIeM/znidbKqY8VDGItZe8VQtZ5iNb/gDnbkXHPTQyBZLjnBSOLTv3bs8nCzfJh0wdluU/wzAPDCVQm0GUInS3ORCf1j9A5nDd2mkDI4OBFCh2NlpKzYDg2zanqo/XQ3NxdLcGmMFj/7rSgQ+xRYg0YRmd/VriwesuHHIaVYRSpVAH9E4Ma3GcEwBrI46VjRf0KHY8AGkbA9+5ydUpDT12YzCQrBclNp89PxAvYNm12CFX3vU2n0INaEUbV0bn/d79EJEqxJbmMdhPUjpq9sJVoxl3N53fHtZavTp2ewTsdelkj/ReDSTeUqK158WQo/XQzlaeskm8iBXnpMoBJA3GID4eWZj0KIjDddOU1G7s6Tw94JJnvHShx6k4b4kZkEUMFdo7wx3wbEjaE8h34aUNZ3NROwN2O0m7xvZdcqTW4nwPREMwJ5P4Z29pUd5k3fAypQct+3iy5Brv2QedC/O8wOzTj+hRpPS1SpI9Kav1KBdWHGZUSN8ClxQaSQwPZ8Y0xZmcZJShF7PEcJTkT1Nq/8jUn+vuZp8qxX207Hbglr1CRuXYs1O5KO+quCWsvovDA+gbkBkDjNlJutIR3EUstYv1FISIXZoHfVJa6HU1opRE8IHcnUM2wrHIj3ET1wOxZMcldLYs5EI8E/wiUFc6mmXnqhh7FLG1dF6kIvmiBgUQNQ0IiqwS8wYUO2KK3AGMNp96mKcRq+/35Nfc8XJukeFYuXsRNF6ijogA+dGWObS5sXY3CDj8ixvCWQfGlZlUJuEjhDwQKHAtLv/aRu4pR9A3vmQaJN4p8CyCpvm9XIsW6UoxTUJKLzS3GX6KU8Nr+cnyhLXa+eWFp3kVxydjtPPi+F5tV3u8I/rAxbmqiymFbU/3Uu5PfecLYf8s/60mThh1twcaJSSAvIJ/ik+ZPJcoUzGfHTzBtwE2Rg1R8kQpmzrmpkgVZxf8lbowRZC2I+7vTzQ28XzQIot42xJj8MdBAx676dDFbss51GubuTkRHczjtO6Kl2MwcVMdV3KarbEoMgJNPj47GfjdqT2bql6g08w/cKSEyzb5z3J91RvGlTGFPvntgFuy/lZJYpL5KiEUhU8f9hC3jCc6yuqC3iht8euyQ0tRH01uBQQVHn7Ed90ZfMz8BOWKtI1DPDvZOzbVL5V9TNj76UL9dkSeIe2PpqJ29usR8QM3fI0HOy8QxEveAYN/jNsHPXYE1y1PUN61pOIxY6Ebck57luxNJjQq3dlyWG5GuZsNLk2fVbh0DxAfqSV4Z4T/SO8YtgZB+zTc+dLOTyAjtV8QMr2RFYr4/shP83dJ4kDBhG2DKTpOlZ9tY8oexH+64i6mUqalWrwx0VoS7Q+9q1756eJW9m4RNHxWGBv0Jtm9HPnpcvtRSGKFsaaqlpdNoyuqztI/kbvYbYI5D1fzJnHg2bLSkOTRTXIJM7/YCB+4q1dboJPPVnbazPOa5Vzw6Atpx6KogtaB1rxGnk6VP04aw0L/B/QuzLoGKS1pwtdU1d7om+0obxc5T2VM661/sAw52SAWioiBFCae9nmGAAt6FFdNp94qDypWegEfJ4qKCJfmaTv7EaxwMOhS9CcAHXHxmgKQskDqdrgo9AEYj4g1+T1JFxC8M+douBa5njYBDufFzhjz0Vc9/kVsy5mX5I0zK2Zo9sk32n16Ume+1n5lpDbYUT3OLhZMtQiA9MLWU21emvdepSFqkZ/z2wzkZAY3m1c9k7MnF2VswNFVVHqSjD9RNzHV2bf9/rf0/TQP8x1bbn936Yxdj7/J6b7HCrCmGR+hvEtS3O3Qs5jVtnQTUPgMIU5Dnhkf5NVJeMzAkNKUPr+UMBrTN8zBWdPrnJIiSTnveZ5FXsmnGD/1FtVsz+YBC6Un8pxcpPHM2mrhjHv0AvdW3BTWvmKFQ4PDxifKcnbevPH64TUXLi9e6CCo1mAiVOsVvpGgnMZz9aMgpRsyoldqlj1RsS1b6Dtri7QfFrES7uNXvKuJCYgsSr10beGWV5sXo48cKeXmN7IP39gqLc9SHh9MXFc0+IM/CFETq1gfket3IK7aqTuuoPThWOGboJ2Wc5LYGJdtswY9f6inGh4A17KUDRo0reSCsGfz5AYr2GJik9C5vC61J8jyfmjN9R14yBmEsQFA+saSy6gtA8hkJX5F4gdj8azeMr8Ib+c6wkenLN0G3FLh6Yz3v3KhKJWtTLyy3/Eh6sarhawwfcv8PztcHAP8oGYSEcC/aTy193hnWEjnH4fjt5mxDXbVl9eUfp9N5zcuHNv7zYyrls3I+oPzdG9OhJa85uz1ubLfoLxIv1e5W3zMYI3iXHj/loutPtB8/cmKn7aSuLbddPsThLLr/IHHhyXlY1XNvfSJO4xeO0gAdGvOX75fhVsZTcALmisMs6wBp8jH6yMdf0ftpEW8t91PuRbg1eBCu57ao3/92rdeXhke1MTbANUxysuapE0HixB+G6YNGhO6ULY5h3Perqd5U9NmIq/+fqrQ6teg7LVeDefrIxwjsYxc3+/nnGIPFMkGugyehjmwIX8Ei3e3lyHhfYkmJ8rOAf7YWjnc1AuAvnv/+ATzzlZWpvv2sTXQvJs3/4JoiFtpL/2WXhqxBvc1z3454fD5cB9O8BVI5+3XwgEbQ/umn2PIPi71MNoGGVM2sHXi4nROTend9L6t92tsHMvN/vaCF6gdHHD77te9QSTnYWyfWFxgRQyxyYf3KS+uy0V7n1z5YOUjRm0ENah0wpYX/tXKgtJiq7KgDYS+hBuN73fv42b33v4Yrre1zFNz9+G8i+pdGcdmL5L2x/tGTjU9qGDN6DL/r6RpSWsEelZqu5YG3s53rlK2EpzgKR7b4B9kPcuQ8XAxhyiNkkTqsAVzK6dhmXPthstfLwXVSz/z2qCDlrye/+cYUW6CA83NOkbSfQGljRueP4NzZv8tAovIEGbXjdQzpvrLWaVO47msnT8L4pUD/ermUeVgJgDnfJX3N1OVD49MXU6aCOkXTDVOVykrqXF+9JfLU0ZDTaP4rPUkrxlOfEXRLuKXn98js84GlinbHOJ8Wc7TwHmTSOexm7NSiUYhe5FfU74gUTBUkJJrq1Yh6cq08leywXKW1SW8shI0K1dQFTc8ZdxVqouZgk17X2Sq7AOFqIuFuMAZIlz8tnFDSlWCM6zWaat22T6BlsydnRa99BZIF9EfKYvAOH/EEAwfqgeNH07CTFg3igXdtCTN4mg/XfoXOGu/QUqcoPpBU0RFbVrGX/NkolYc3KLK7ZUtihvC/qtBbPEpyjANFa8ZaMtOHoIVb8En/zanVmQyHD6DPW4mSF7FadtX+mpcxhhX00c/p30P+Ivsd5gDs2ecd8m43trNgNU7A+Nk+kjzsXpp/IyGO5uA5bdHgBv+vfz/63JqutC2dsKxZcB7+gNYMHqprIvMAD2nahqh3ZFJppMkeokdIpCkqlxWoqE0IovtSPwM8ew98OKe3AJUujD1z9QWyDwhGCncbtnpWn+mEEpNtuih7kHcOpe/45YkemFVRyNn3MMQlR80bTT9IYMTIBUhqixnMrl5Oc4/8qd4z8mpEeTofO6p87wR6rY7qH25cNSjXDpmbnR/DoTbU0FYWmqs7vaL1yimNWJfZ0UcfeJ0dwe+zIudMCNl/cYZIFnALd9tXhxiA0QP+HNZtf1t4pNY+Ob3m5NRYgUGUtgSOt0xHDidl/66mVVbkY2UA/gVOByDuFxV5zxB8MNPetWFO1qcsmWg4GH61SWEVJkVoIlcFiQ3Z4/ZahFLmMQk0CeztlriEzw/uOmda8EcPuSp+nZOuTtL4O52o0VQ5m5yNrNZUNGC/S14Loy4tLQvxqAqzHmMsnSyA20F2OS0n9q8XSRzMWARE2QyCIe27JMdRPb1MAP00StnTHAE8WGqfte1VpQ3MYnXXKvP3uFXH9H6tDIoq2I75PTa92ybpg9x3TZaMdUQYkKfkizmz//kZbhJT7Utgl1jeMXtZ89LON7ZTjSblkSAuAKAaMBucRF3nXYu1NUbCepJYBvFSNbiMvWZ+uwKt53RlUXme9Hs++KNgZZbznB5DCc04mXftaWUaFcLBpfwi1cDzJF0Lo4HH746w9rWqWBUp1+8587mF1BHCy3nG0OYFS/6DJsZEaw+8P1fU/tqEB3ZQfh0YZDnRgDvRRl8K6tGzC4m8H7V7ytLnjnavhiiQUmiy4cQy/8OylQhiu+1/wLtb5PX1Vtn/PDvzP4fufy5diSGIhsdfJ2VZMquS11oorZWzPYB18QLWNf6HJxlRf0Xs2abAGttFUZ+6ABjAMzLDbLh4W6HfymFdoD6wJnPxpVgnB1SHv1F1Wv1EtR1J99cuh6lL8ymj9QrrONgfzcHQQfjPbsTR5+1mYEBTZcbKiGfP/HRTjnXvf+3R6eZU5ju4RTbq0cJPn8L467GDfNp1MSxl1uMnzgIFExpkm/eYR15WpvhQ/79/D/nGR7Zo2DQ+6bqv5E9pwjQiZM/TEyTRTwQF48M15lay1t/m7kRJ/mCxldPzPtghJRFygpASKd87wKI5mzHzGHm8yVt20MSUk5lJrZkd6EP76uTtaoZ7CZIElfFJK3fr6u08jvgFqBTDCr/MKIhynZ+0/G5YVekpTmvu/hKNwtjWfce4IT8YLzTlpk/wNuh5eSa5ggejLAdzC98PWAFeGqNFK8YICW2qQeO1kfVR3Q7QQ6H/ehA8EOHGYrcCoKNLVjjHqfqrmWBu8MwcO1ganijnGTQk+srr2wWd5f+UPS5pc4tiF3CMvjFoACWcylvub+TQ9D3PWUa4AV/vwPh288XIhxFeY8C50ZdOVeNfd1zDpAjj/BDMQScFzB5fur7mpk/AeYVKZWFPPihL2xl2WM3Z8/lXT3nMYepqR/sX6Bu8n5P7Uxts7+DOoypEZ10WPJnAYTj3Xk7Mk3YhUvtuubOpRTxXTj+89/XiBIw0dxNOscizcfcGmBXzh7oIT+tLtV/HXMYbmyC8+0Miou3zFnRi00PRhVRbsKjV+JstXt7qLs3VMqpE1dOb98LDuif+J4QimZ9v+UM+UBM3WuH/FZ2U6xYBlZUeEAWsoz7Sq9Go/DrDEp55xayOmJpAFkE758o6mFXoFdOXzlz9Eq0ZxIuxdfuaXk05qT/lTgNR/xwHszSi0BAoADiIh50IauoYjvvpQbcEdGmylWEXUz2jmcugEdD/cG3E2g8+NYvrFUKWmNDhLjg2k4d19WnWsgSxeuc3Zzd1qMY/+98LmKkCl2ZVj4KRG9EG/1mydJiHZpEBazFgaYLpYvAOTOBL6BjBfEpvbxhkKcBK0PnMt7azULbJoRp3pHqTH+F2fVU6/dDkd2Rsj5BDDKkUNtfGBdk6UPgsH/JJezRmd8dYc0XTnmc9FyjSefy/eovmOBgjoycCIO3ov4vcBaYsQwYBSIx/IRnG9f6+2CWWzyzTHT2izXa4hNhLRvJGGJ5c0G68IL94pkRfNHOL1YH1+0sad0NFFqzCkQjWNZhZFux/ocvEwOVKjx+4PxcWF2YAyFEKG0uSt52otC1EKwZJxQ3TR2Z/U0WsHhkylXzYj43b7m2d73Kier00FouHQyfmtkuealW3c7ve4x17I4F/rc87ljGyu4K6NZMZhOHkseSfGcuEDIkbCQCrvrFtiQaOf5aDpnz9qKj5pV6OqxxZPra/DwBtHoZZkJCHrvbPwivT0R4pcCSAtdnuzlZpoJThbNDcvkOoLNc05YHRg6LhqR01YfvRmyhK/W2bNlfJKNf6b2lKoObsuzfcXc38/oubAKafaRS3MEexczx6uC9rLQV4XpjZyPFSP3GKLTti2z1niVSlK4CRHzKoLola+BOiVdPdLeNnqeL5/A5dfbb+D4nSDd3naPmCMzxWthA74F4l3gn2kxl5mUI52helzjPZ9dA9LDXHLzUr/unF2T5DbE5CNrrRj4naFmov7JqOW4Fzuuv8T/IU1Gfl+zPMPe62ixcxhW/RKstFHee+U8frxskVPLNx06LmURScGyNYNP6eWRydqNBhvlEhLiO/+KF9KcTX8oaHNqxO6Rta8iBM06Wb7qiJQud6TVtRsz19btOruhJANZbW8z2RoSPBxN1f3hNiTKLQdNpRnelARoJvY6LZUZUFammm8iqP9fdZVUi/LP1KOTAahGUkbeENP/84hMu8RuyR9wzZ7uwgY+EA9h0+f2yqaLAYm6KANai8DboRI4BUoYuRxjw/RuRMqETVZ6GnHwJp9YsoW5rtGkENsodNM+tjaQxdmwrACQAeikoVlHEUZtiOG28FMl0ijQvM1aBEYeFdJyNoqrOm2z6o7J7EfcVoEW2zjZl8Qn3+A2snT0K27rz8ImoupPwCQm93BF/UBvKhp8MUZuPlJGp4n3Siemn0sAMoa2mlxfFHpA9ONnP7cnoRvTGAdVPRi2fVqS+sXKEvCEHASypU8c728SZ/BobCD2IREDbBo1RSgBo6ZqWUJ94frdnj+K+oA1l9JxNDgyHoLu1DaZd50jyN78NqzUCMnlpM3IirosbyTita2D+UYPtBkzt2KOfW9a1WftTaXadQNroLH0y6rmmBWNyNPvd5huFEEtufgV1h4BdM50k7qxQBzGNFyZg319Hl1AqfkkVjqW7c7YAQUzLnuraNaXd6ibAiW516kjyArmyqmXdt7J13xFtgqrzF7MGlmle+QtG7pY/Wl89NWLglC4SsrKgO6O/nWmTkxNncjx6M1Bo+ryQGaM8cKbRCGOhWsx6Ru6xO9XPQjK8WxIOXjlmklyF1W9WJlaTAib8IzCPjGUVpzF9th0Xpyc4lRGqaqysb/TNwufVuIE+5fV04bU/sGnPM/VyhReLg12jqEbyDgCknYJIFTL0hTNmklgAhU7q0DY1Vq81sjHHoWkEy3WAn2D2OWY05p+X11bHL81zxMuVNV7xZzf9xRZd7vFOSTcD7JvgYH/87xdjFZcTHGrb+e83N8BcjISejZ5Vd3EcxpDluhQANRnCVgsCuYUSLnupPdDvfkKvVOEB7knsf3ZaiwYld0s4irrE/uDHUdnmfpNkwEIPNgbwwuKSFrHQCa/xjWqQWrIM6MkRvxQGb2H9kpnAbnztz+sfL+8DoF6mtEmZnaUE8O1yviAxl9NbeS5q6PY7kQ0RL2AreKXg+5jFrD45uWSYVRHVNRTB+30PUv11EAcem4zJZ9/ienqLVeNTdSAQfsf0Pqp7cSfHMtprR/ziuOAezJEv09D3XsQ2/A/dZ5QKX0toYids7jlxhbgiIi8W0dEXhRma/hiU2df2eXnxmDLlYNo6A1abdPJdxZ9AltjouCxTBgUm7a/qqeZ3DqWZq49xkJq5ksuQPFCIF4D9/cy2gSbllcGxFPRIsrwq4a0Tf2Sy+8PgLhAAhPl6NHOADbm9zyZP02A97bpuf2nqvfn1R4mV7oyOUPVpKhEOoeLSoq2AJCi4FdxxO8J8gU30xEGe4bVMzpSyavM+PKX6hu33TWNCCDc738pC7SW7k2eJ3EUD+orIYSZH5/O+yu7xb5NzGF6m5Q6GOP/Df1FlvdQcshInBlyOXIElPR+v2vwExS4T7wwUOGvbGW06vMHMOlYYYwdJskfU1FXJteC/lbxTYIwC2YpnHZk0ZXVdNN4oCAyYEhsFEyUhH2RuAw5vKH+eufjHkB+HW0z3pqYLZYv4tf7nNVeUVnNqtCaIGxjBNoJNzoqmT/HupPx0PBfX6JZwlRAgPMgbmG4oF/rBEhOa8zI+oNOIUuEH5a5c3jH6zcqBXQHkNipRSIlSnz0RAaKf+oZXAp5vuxaXWa7aRIEgVIXStRTV75JxDW83naLpLAzt8tecVpJ5AZNr+E3+qkw4qvFscffcL90O0bZobo6GJxiHTrusYRdyIhlWBmjjtJZR93slV8MttX1gG+h9zpOAerElg/JHS6HK2YZYTFEDzzZtvWiMsGRwCecaKzOE3z+oG0yDEXdF3jRCsIXJ2rhPVL/5A1BEpFzgD5eQ/JCEWAOW+G1QyGQf1OReXPz+9k5LKvVifOkGqlhV01ZIuDZGRjkivSPULm8UFZkQj2lT1I3jXs7L6sMUsj7gUNPU74M/4Ob3je0+wyUb0MIcjb9yRGqIgsXFvHPlOBPsj/GlBB9JyFn2rqFBwbPxMiIf8ktadg8xbyJH3Cfd7F7c8sW+0w+7RDO2Dm0qdsVBj1mn3j6akWvkJJMmdzsBqtZJAni087+M1GqSONHKuEjCCHDJC+GcRDYEy54BfTy+1KWLk50bzNz84asXLuHVVU5q5AmOtxcgv6VvvFN6b7qsMWTDLYM2MEcq5Ld3bB5HwcMcwy4mrb1H9mctzbIDct9E22vT9MehXqkTRL4E49FY1Un3sNzgtq4zpKQ8zlme1YCVNrY8G5M9kC/VLSmLB0tWH7jLEhfVbjxc5WR6/wQFn3UkLwoyUX8/XegYpeW6YJFT8Qa/8suwW2lPe98px6dP+Xs50moTfA4gjL86R8v1EaD40j2JqvVEifuEeT+nPD90KUu8M9kGSVS6X8h13rNuq61Jb+J0k5wZ7A7ILvCAMDA7hYzdw438C3dgmkLmszF0MvaLobC9g9lTbcWt09bHxrU46dwLTw9djKIODh3rsbNMiowwXhKdtzn4+jl0hBGXML3M7dI29pb8WG+Aas2zjt6R0/wujB7t0SohpajvMs+OgjMxgcfzR+yFp1OyQKhM5fWfPWxMepkaLRjVG6rF42eh8er+Nxf5WNGF3Q71dV9pu86/GiUzYFyXslLoOzwlXEbka7yQ8jmm03FqvPkV79eLNwXiyDRfWrtg9903WnpySxW++RiVpd8B8fSqYGj50lfVXR+kM7yMXsq6dcPewXCvjycx+noQmvUbztGlqeI6bxursiyLiyXZEg6DFb9jPbv3UntPd98aAMA0dxD+GzPtU7k8R+StnsvL2wJZ5otNcOi6pZ0XrzmoJsogsmi3c9I1/H7kPmJibzhtyga6aub48W8egv1wQBqo6fEqCVFDBNWJYgzytMzaWVZuFKOunJYK/NVPBJr9m+7e4i7eJARgOSwB3yj9YHdswwu/2VQ7Rs7TmDF/ePaM/DAlDEFTOsDNe+wAC1nzWhKpBi3gQpVvBVlbrUxwvUBgyXC5/s/VjYkW2TLD8JUXpc47RUcp9lvRR+uu/enRWYoGSA7fwaUPGj5cZ5aQW4ezzdVYmd8wX4VG/AwMYYTG1Wjsj6MRhjhAYXBFywcIwp0gXYc4wK1rgNGgfS11kA0NbnIHFr7Gq2tkF65AN3q7bpycyofG94qqwbYTvxu8IWlM62AmFYHiS96vFm8CA65Y4ugJu2jbjrf25CuxguMzxXPcLWE0JGSwTd2k6JONWxFjtPvaPKcmXJZAlJRRaanCvcu2iVUW98vazt7qmhaalXsbzSm4o5+ZGQtmW7oImZoQdxL6euSPw7+rq68z3H0olb7zC+dr0EZCyi6ISLabF1K/K0NYNDD1jHR1NtBo5wJ9eJ3zsqVLsntkvTHKr5lY0ajsiY3lT7rT4ErjCxoNXVYjbeggmSYwpiuV6cMaXNu04r3w7Va12AvITt5wLip0QRGuUWx0zPjgC5jd2O8PN+TdyfL1qCAnnYqg317+m2SPMkdW5174LCdN+CKT9dPWSEmgNnGioT2KsvwwYxrDSmF64sDZDfh1zPqq8MBWqHtfzAaHW+eT7wOnRWGiAVkFStudEXMkLlF0sUKWWKi68NP8FTiYSswLiOoeehMbaY9k9566paUXCpINaYNEsRv9OmUb0Ly9gZp3drenjZKSz31OZRzGgMX2rB7aCqvG+dmPOd5JWjF1c8KpzsmcavsOSKRLlyHPyDop0xet7zzZFe5oRG5bsilhxR6DdG/x6we5wnitu2Il6ACeO9I6L7b/cINUMVC6bP2t5ykzoSf/Bpe/NId98vGPG271VYgds2qDqVPLAJse7pn+df2P8WdtVYlL9wS5xmsU+GkFPF7TDHZq0NuQ+OH+p9PCGXS2Z4YOjjirLtuSNC1JKaNTR/gkMA55QUaDqv8UUflTo5XZye+YCqxK9ifBmabsHJ5a13JkbuM9WVA759yCl4vui2AtRnN24W/yYm6Xfmzng/3jo/WFsscrcKSukAapU5/it7fr2d6U7IOIX+OjNKtX4CKqs0am6iZoUPgwn9YGdlb5fz2SSZ88ufRI78eLwe1IMUmd13YLnzg2g8g0vpHgO90y4RzTQ9LcyibOgwcjFdCplrZ1yN7XZ3de/oGbaHlObH/gkNZe2loAeKWtKQ7tI8Bft6/ZjzUDsmNMehTzTCef2AOdZa3ei9+qh5HTCsdiz4LZHApSbBdMcpnLetXKtkYccuNeI2gKiyj9ZkKMVCQ5P1LOp48zWk7OzSid2fPsrxqVShja6RQKoxptSELCqhE16j/XdfKc4nobLz1LFY4uYFXMmP2Fq1OZUgaahn89+tIrZWwK50M4NlspSxewsL9zYKeiTKcf98MgoCGgokUi8R0Cqs1bwib65K6mkOiJ+jnr56FW4Bo/wvffBu+aPbsQHhZXSLCFwfOFpOnL2aVOox1JQtgwmk22O0sU1hv6rf6RY1aa3RUZLZ3j127bIjN+dt103jcf5Xz7+ddwcjxAa1AsRyGjfuzZKTZgsaqVgA9C9BZP9yu3IN+2TyG9gLxkyx0x3wyNdTVl3qa9DBd3/QyVlCCbBtgtcMlWs6YWSOXM+BllV0ecXrGe1EUgqhLNehTf7UAEzdzUfyxk1WOjyIn3ojaBPC8z5aFoelJjGkQTbkl5XO2ktzR75ow/95tPF+pg1cjUa1eMCXtXx9nvBiymR7b4CqYpIRSfS5pR5FR/27SGXldavUFvKTvPa1qmM32bUe6KT+1wMzWacEJo5nptgxvK6q0lswKT++8IiKCxjqf6H67tc9a09woz5E8PP/J8orlMV18tDqTLg2Ameuu35mc1vER01pIcsJd31j3LznT1KzaC4unt3oeXBANo5+XItztEe1RXsg722OWzDO4Tl4pedWvaeZ2UiKvYX/MAy1WvTZN7ReAUERhwpsKOvfJRIGPOeX1c/A9S5FeN4CHhe5umuNVBoxQZDBabEoStnuhQEc7PCw3I3uusHBNqbFBatvog8c+o0MRgzR6L0UNnjisQztLiYso0G08bYSI1r5Tlr4lyvfU3G00jNay38YNW76YumSV7NNS6OVvq2ZzYgJujp/f2z5kDGr2dM7das/cl2ofm+GfdXmSw9ie9Cdq7NELnzMtLqpCbpj/XqdsZsx8Ut3VvYdZLRSUc51Xd4TNvtkhet4kKqMIeu8qlr8ArMddnpXclJFcmjsrVzckrcN65Hxb9qV25NyK71HfCiRbQF8qciKpUTs8R+HHdeMrUjhk5Px30/LH0wMkr/wtQSwMEFAACAAgACH1RU6rfYXBeAAAAagAAABsAAAB1bml2ZXJzYWwvdW5pdmVyc2FsLnBuZy54bWwtjEkKgDAMAO+Cfyh5QEyosRVa/YzFFtxQcfm9Is5t5jCuvcZBHWHd0jx5YCRomzxzyxqOFE51vY1Q6APU7aEkJPn1TN0ePVTWIFe1ZdagYkh93D0IC2pjtFiB4l0+UEsBAgAAFAACAAgA5QshUTZhWAJHAwAA4QkAABQAAAAAAAAAAQAAAAAAAAAAAHVuaXZlcnNhbC9wbGF5ZXIueG1sUEsBAgAAFAACAAgA1VnHVIeSuNtWBwAAThgAAB0AAAAAAAAAAQAAAAAAeQMAAHVuaXZlcnNhbC9jb21tb25fbWVzc2FnZXMubG5nUEsBAgAAFAACAAgA1VnHVBUeYBujAAAAfwEAAC4AAAAAAAAAAQAAAAAACgsAAHVuaXZlcnNhbC9wbGF5YmFja19hbmRfbmF2aWdhdGlvbl9zZXR0aW5ncy54bWxQSwECAAAUAAIACADVWcdUTJv/+3UGAAA5IAAAJwAAAAAAAAABAAAAAAD5CwAAdW5pdmVyc2FsL2ZsYXNoX3B1Ymxpc2hpbmdfc2V0dGluZ3MueG1sUEsBAgAAFAACAAgA1VnHVLwwtB2LAwAA9gsAACEAAAAAAAAAAQAAAAAAsxIAAHVuaXZlcnNhbC9mbGFzaF9za2luX3NldHRpbmdzLnhtbFBLAQIAABQAAgAIANVZx1TcpAZ0cQYAAMMfAAAmAAAAAAAAAAEAAAAAAH0WAAB1bml2ZXJzYWwvaHRtbF9wdWJsaXNoaW5nX3NldHRpbmdzLnhtbFBLAQIAABQAAgAIANVZx1Q4VaJfzAEAAGYGAAAfAAAAAAAAAAEAAAAAADIdAAB1bml2ZXJzYWwvaHRtbF9za2luX3NldHRpbmdzLmpzUEsBAgAAFAACAAgA1VnHVJQTsyJpAAAAbgAAABwAAAAAAAAAAQAAAAAAOx8AAHVuaXZlcnNhbC9sb2NhbF9zZXR0aW5ncy54bWxQSwECAAAUAAIACAAIfVFTrQz2fytAAACAVgAAFwAAAAAAAAAAAAAAAADeHwAAdW5pdmVyc2FsL3VuaXZlcnNhbC5wbmdQSwECAAAUAAIACAAIfVFTqt9hcF4AAABqAAAAGwAAAAAAAAABAAAAAAA+YAAAdW5pdmVyc2FsL3VuaXZlcnNhbC5wbmcueG1sUEsFBgAAAAAKAAoABgMAANVgAAAAAA=="/>
  <p:tag name="ISPRING_PRESENTER_PHOTO_0" val="png|iVBORw0KGgoAAAANSUhEUgAAAZAAAAEKCAYAAAA8QgPpAAAAAXNSR0IArs4c6QAAAARnQU1BAACx&#10;jwv8YQUAAAAJcEhZcwAAFiUAABYlAUlSJPAAAP+lSURBVHhelP1lmGRnuf4NQzLT3uXubl3V1dXu&#10;7u6u0zYz3dPj7pKZTDwkISGQhOAQfCPBXTYOGycJkA3Ekf08/8/ne16rukPg2c97vO+H61hVq6pW&#10;rXXL9bvOW9/kCQTg8nlgc9mgN2qg0edBrc2FSp2NnNzdyMvNQG7ObuRk70YuX+flZvL99pHvM7Nu&#10;Rb5WA1sghkhFG0o7h1EzPIXRg+dx+uGncN/Hv4v3fOt3+OyvX8B//uVV/OTl1/BfL/0V3/zDS3jP&#10;d3+GOz72VVx77xdx9L53oW5qHuZIABm5u5Cdn4Xs3CxkZO5GRlbadmfuUmwX/3NX9q3YncP325aR&#10;cysyFduFrOxdyr1nZWcgK4v3yGuIZWdl8sjv8PfynWw+147JuRw+zxstN4/PmMfX+dumzkKOIRd5&#10;RjWMNhvsdqab1QmzwwGj087zWtzK3+3mf2Rkvpn/wfvm/+yS++MxI/MWZPKo3C+/p9NlwWHJgcue&#10;g4A3H7GoDoUFepQXmdGQMqGj0oLWSj1ay3UYqLZhut6OpTYX1gYC2BgO4OBIACenwri8lMDNtSLc&#10;u16E+9dTeGCzDPfvK8Wdy0W4bakIF+bi/F4Uh8dC2BjxY23Ii9UhH1aGfVgYdGGqh9fud2J+0IOZ&#10;HjuGWsxoqzKiqliLkoQKRVEVCsMqJIJqFEa0KI4bUF3qQFONF+1NATTWuPnehspiC2ppjeVW3rMR&#10;bRU6dFSpMdio43UtWB60Ye+wHZsjTmyOObBv1I71IRtWBuyY6zBjvNmMoXoTBuosaK8woSquQcyb&#10;A7dlN+zGXbCbMuCwZsFmyYaJrw3GTBhN2TQ5ZsBsyYKFn1ttabPTbNZMWOQzYwZMYuZMfpbDz3Jh&#10;49Fq43srr2/dBad9F7zO3fA7MxF0ZyDqy+Bz56A8kY/qYjUaK7RoqzWio96A7iYDhttNmOm3Ys8I&#10;n2GMzzbtwOElF87s8+HigSAubYVw7UgMN08kcOfJQtzB4x0n44rdKeeOFeCOo3HcfrgAtx0I4+Je&#10;P84su3Fkzo6tCRvz2Mb0YRqNuBRbGHJivMeK4U6mEa2fr8eGmH8jbkwOODDNvJwedGOG52aGPJgf&#10;9mNxOIS5wQAme30Y7nCjt9GCzloT2qsNaK0woLnMgPoSPWqK9Kgq1KMioUVFgQZJ5nkwmg9fRIVQ&#10;KE8pAzUxDTqiGgzHtJjldzdKzDhWYcHxahNO1lpwut6G000OnGUZvdjlxdUuP27vDuHuviju64/i&#10;gb4YHuwpwAMdMdzdHMLFaje2WG5m4ia0BrQodbGMuVgP/CxnrAtJni9KWpBMGmgaFCfVqOaxo1SP&#10;sRoTNtpduDwWxT1rZXjoeCMePdeOJ8524D0nWvCB48340NEmPHW4Ce87UocnjlbiHcfK8dixMjx2&#10;NIXHD6fw2GYSD61GWUd8ODHvwR6Wya4+I5Kt+fDX5CBYrkJBJdOiVoXiBhXKGzQ0HhvzaXmoaMpF&#10;basK1S28r2Y16jtYV/uZtoOsu0M8jrAOjPFI6560omfajIEpM0ZmHRibd2FuifVwJYClPX4szHsx&#10;OelG/7AL7b1uNLR7UF5nQ3G5DYmUFVHWOX9IA4c7j/4mFxZXHmxeNQwO+mtLLtRG+mxtFvI1mcjL&#10;p9+mqVXZ0GiyoOV5kymX5Tyf9UENszkfen02tKoMqHJvgZr+T0VfqaK/UtE/5Wfdgjz613yez+X7&#10;nG2T13lypK/MpR8We5Nar4fWqIeG8MjjH+ZrshWAqDU5yKcTV9EEFOJM8/g6L4/vFceatmw6aq3Z&#10;AHc8iYrOUdQMTaC0bwhtiwewdu1hXH3PF/G2L/4XPvyTP+LLhMa3//wqvvWHF/G537yAR7/6U1x4&#10;z+dw6u2fwsbt70D1yDQMfhfh8GZk8j+zcjL/fwbIbkInU4wPKEDI4rks/iYrMwMZGXTYNAGIOPVs&#10;fibf2QHFG0GiPKNimchXMUMIDZU2J50mujxoTBoYbCbY3E7YHYSH1Qaz0wF3NAhfPAKT2w41v5NJ&#10;4Lw5683YvX2fcr9vtN38L7U2E2aTOLpseL15CLOAFMT0KIrpUFdkwEA9K3ydFSONDix1BrGvO4it&#10;/hAOsdIcGY/g1FQMFxcKcft6Ce7ZLMcDByrw4FYFHjpYiQe2KnHv/gqCpRRX9qRwZj6OI4TI5hiv&#10;M+bH3rEA9k+FsI+2MkGYTAaxxtdLo16Md9kVJ1NXpkNlSo2yQjE6FlbkiqQJ5bSqEgvqKuxoJjzq&#10;eaxIGlFKB1MayUdVQo2mUh066aT6G0wYazNiutuMpX6LAoz9dIr7hq1Yp60NWrCn10yAmDDeZMJg&#10;nQG91ax4ZXRoBEjcnwePNUMBiM24m/CgwzdnwcjXeoNYJkEiMNmtwMFsySBECA2awMMq798AEAUy&#10;TG+bNYffyaZlKABx2HbD48qA35OFoCcHYW8WCgJZSEZyUBbPQ2VRPhrKNQSIwMOM3mYThvhcU70W&#10;LA5ZCRA6+ikHDhIgp/f5ceFASAHIlUNR3DhOSNBuHIu9brcfJViOFtAIlSP87FABrmxEcG7NjxO8&#10;xpEZJw6MO5lGdqwOOwh7B2b7CI8OI7qbdWiv16ClXouOViN6Oy0Y6LBgtNuGsV47xvvsmB5wYVYg&#10;MuQnQHyY7PNgtMuF/hYbuuvN6KLD76g2o73ShGbCurHMTJCYUJ1KQyRVoEY4pkIgokY0nI8UYVLF&#10;/G2jDRUwICBw9pWZcLjCjKMEyAlC/2S9FacEIHTsApArnT5c7wzgZk8Y9/RFcF9vFPcTIPd0xnCl&#10;0Y9DLDezDJa6wiw3rlzECPQwg6mIVwIWPSFGZx43IxHX09QoIsjLCJEGlo2+GiMWWm04MuDHpflC&#10;3NyswP3H6vHIiUY8JsA4VIsnD9bh3Vt1eOfBGsKjCm8/WYV3nKrksQzvOF6Ktx8qwlvXmQcrQZxe&#10;9GN1yo2ufiMSrXnw1mQjUJ6HeJUGJUznsqa07QBEoFHfoUVdmwY1zRpUN/F9uw7NPUZ0DljQNcT0&#10;HTISIiZ0TVgIDyt6Zyzon7ZgmIHGyCwhv+jFEv93bs6LqQkXhocc6Gb+tXS6UNfiQUWdAykCJJ4y&#10;I8I08Ie1cHryYSVoLR4aAWLia401D/kEQr6agT0tn2BQIJKXNpWaPlrHemLIYn2h6bMYvGZCy/Ma&#10;1a1Q02+q6RfV9J1qBuEq+icBiAIL2v9XgGTn88+1aqh0KuSK46TD1OpzodFmQ6XKhIbv1XSGeQRF&#10;Lp1qLs8JaHLpXHMYnYujzjcwYqipRef0Clpn5lA+NISWhQ1Mn74HRx/6KK5+6Gt4+Ms/wwd+8nt8&#10;9L/+gPf/56/x+Dd+jTs+9X2cePxp7L3z/Vi68ABKugeQzWuJmpAIfRdvMCNL7J8AUY58iH8HSPo9&#10;jccsOueMbZUhwNPq8hXYiQJ4Izh2IPhGkMj7fD6fWp0DjY7QYFqoqcp0hILRaoDd44TT74aVoLDx&#10;tT3ggzcRQ7yynAWtDqnqaoRKCuEqDCHHrMFuplcmrymA28X727lvUSU5KmaubjcMjKjt7ny4CREB&#10;SYRRdzWjwMFaRpUtbqwykjsyEMXpoQKcHokSHAU4Mx2nskji8mIRbq6X4i1b1Xjr0TpaDR44XIX7&#10;Dlbh7s0q3LFRiWt7y3GOauQYlcjWVAQbE0HsnwzjIKFybCWFo6spHFpOYmM+hj3jPox12dBRp2PE&#10;raGa0KKpQo+WSqoSqqDmKjvBQqVBZyPHxgob6nmsKtShLJKHslAWHU02mkpU6KGzHaGamWw3Y5YA&#10;2aMAxJ4GCJ3uGivZGivbcp8Ji/x8ihH9cAMdIsHTUqJFZSwfhX5Gg45sOEyEByFh2QaBXi+VYpdi&#10;Or4WmIgKMZkFEmmQKPAw7yak/x0ghAeP6e/tpgrZDacjEx535usAifiyEQ9mM/LmM8XzUZnM43Oq&#10;0V5HB74NkAE677EuEx20Dct0AHtn3Ti84sOZDUbXB6O4dCiGS1Qgtx1P4PrxAlw7xmiX8BC7ToBc&#10;P0awHEsQJgncOJLAla0ozu8N4TSvcXzRh0PTXgUgiwM2zBMeE90EbLsBXVR09ZUqVBTnoaosH/XV&#10;Wt6XHj1NTLs2RrlUcyPd/H6fAzNUJHNUnNMDbr53YqTTjoEWO3qoFjpr0hBpo7XSmgmD2lIDKgsZ&#10;7ReoEKEFGRBEg7lUn1Ri4Tw08n0vwT6R0mGFKnOzyoQtqrKj9QRIAxVIi5MAceNchwcXaApEGPjc&#10;6AlSjYRxJwFyvT2K43VuzFPBdDBgKqX6Dtiz4CbwPcybIJ1iYYCBVIjKgyAR1VtIBZTk/RQXqVFD&#10;5dTOAGekmeqv240Do1TiiwW4ulGCexk8vfVAFR5h2X/7Zg0e36jFOw5U421Hee5kDd52pgaPnK7A&#10;oyfK8OiREn4viXv3FeDiaoT550P3EIHVkQ9vXRYBksN6rUJpAwOpFgPKCe7yRhWqmlVo6NSjidbQ&#10;pkV1I++pUcPXVCBdLB/Mq54BK7oGzOgcNqNnnPCYthEgNgUkfZN29E85MTrtweQUwT7uxgjVZX+P&#10;A23trF+EcGW9C2VVThSWWhEpNCJQoIWHoLUxrWxeLeGhhcmTViAaKpB8QzbyqD5EgYjl5tPB56VN&#10;pcmARp8JHRW7jgGXVs/6Q5BotQSI+lYqEdYjgkZDH68Wo2/K3wGFmPhF8Zs8J5bNc2kjQKT5Sa3X&#10;QqVXkWCMtOk0dQIQSh+1WihFiAhAeCPZdIBZNGkmyhDjxXZnvJmvd8MeDKCqsx/tM/PoXFrBxJGL&#10;VCBvw6H7n8Lxt/8Hbn7yO3jkq7/A27/2SzzypZ/jnk//GLd97Ds4RYDsu/EuTBy6BGeiCLeShKIk&#10;dvF4qzQFvQEgilGRCEDeCA/FIeemASJOWj4XJaLS5MFg0tFhmGCyGPh8uf8CkDdCZMcUiORm8reU&#10;fwamgz4fagNp7zTDGwogWBCFNxJWwOFLFCBWW4PSzi7UUXU1DoyhoXcUpe3dqB0aRv3wINyFBZSY&#10;RmRTwWQwMtjNDPqnCuGzMfNyxBmaGCGIkzTtgp8RcYU/F4OlJiw1MKpt9+EUK+H53hDOD4RxdjyK&#10;czMJAqQIl5eKcXNvBe47XIcHjzfgLcdqcffBCtxJJXL7ZiVusDJd4/Hi3lI6pmIcX0riyGIhjiwV&#10;4iSVy3l+fo6fH18txsZslM7Gg6F2aebQoqVChfZqHbrrTOhrZKFnwe6irG6ho2ksNaKJEWhzOR1P&#10;mRENRVrUxlWoZ5TYnFKhg9F6L68x1KgnQIxY6rPRGUqzlRMbchR4iA2asUpbYYWbo9MbFedMBdJM&#10;R1HBqLcwQCfmyIGT6WM1pEFg5FGgIRVAsW2IiBIRFSLKwkyVYuFv5Pv/YgSHNGFZCW2zolgIEKb3&#10;vwMk5MncViC5KC3Io8LKVQCSViCMKAmQPjoVUQRTdBgLfK61GQ8OrQZwejOCCwdjuHA4hvMEyEXC&#10;4vIxAoQq5LYTBYoprwmQ64TLjeNJAqUQVw8xKNhgoMBrCEC2pt1UHozSe62YImBHCashwqGn2YhG&#10;QqM8lY9SQqSylOlO2DfzXCtB0tFAmPD+BqlKxnsZhChqxI3ZYTeVCCPddgf6m0WJ0MnV0olLk2Ed&#10;QVJj4nX0hCWj7oJ8xAjOCCEeDdCRBrJREspFLYHawXweZH7PMt9Xq4xYrzHgAMvIMQLkRIsLJ1ud&#10;OEWQnKEJRC4zALrS4+cxiEudLL/NAeytcKAvQUUbUiNG9eFi+ktzolOacx35KBCIuNVIejUoChAg&#10;/F6S6qeESri6zMDnN7FcmjHWZMNsh4MqzYvjcxFcXUnintVSPLhWgUf2VuHRfQTGZjUePFKNB07W&#10;4iEC5KFTFXj4RDmhUoZHDqZw3wHCez2KDSqBfgKkpEeFaEsOolQh8epclBAOFa2ER4sG5U0q1FB1&#10;NHYyyOlkuRf1UZePukYGWm0GtFJJd3Sx/rAsd1GddrJc91Kd9hIanRNWtI9Z0Erl3TrM9Kfi6B+g&#10;6qBi7Gy3oq3Jivo6K8qrbCguc6Cw2I5ooRn+iA6eiAaOgAZmQsPs08Pg1kDPNNLb86A2U30QILla&#10;BvdiVCESnOaICuFrFc/pjFkwUHWbqFaMZh4JHaMph0qEdUnDOkQ/pM6j+qDvVdEvvq40aDvg2FEh&#10;OXJOse0mLLVBSyNItIy0jWpWSBKNf66l+tDR9HSmOrkRgUj2LUp/wW5G89LWn0lHn8U/zKKSMdg8&#10;CJbVoHV6D/ZfeRCH73w3Nm6+B1tveQqXP/AV3PWJ7+OBp3+Gt3z2v3DnJ36Ay+//Eg4+8AEsn7sf&#10;xa192K1WY1eGXP8WgoTOls783xWIYnyI/w0gim07ZjVVh9FsoEMxwmw1KWa1WwmGXOTwutJM9e/w&#10;ENsBSx6dvdKeqMmB3qKDL+xHiDBwR0LwRGOIlVegprsXLXMLGNw4jMkDJzG05xBax9bQOLKM/tUj&#10;mDl2Bh1UZOHSUkYLduQa85HFtFTUCNNQILyb5N+tZrpqbmE0cAusdIZhK6N4Xz4GqEJWGfmfaPHi&#10;fJuf5sO5Lka4QyGcoQq5tFiCK8uluLGvAnccrMVdh6tx56EK3NgsITjKcWOrCrfRrhyoxGVK/PP8&#10;3un1cpzeW4Yz+8txnqrlAu3kerGiRvYM+zHR48JAGyOoekrxGj26GV32NjCqbWLkSoD0sIB3SLNH&#10;iY4qgcqEIJHXzcV0Xnzfxai0r9KAvhod+gmQwToNJlv02NNrw94RJ/aPuRgxEiIjAhQrFUkaJAKR&#10;eVa4UTq+3so0QCoZ7RYF1Ai78+ASIFBlmBg9GajadLTXAbINET3BsgMRpU+E3/93gAhcrPbc/xUg&#10;XgIk4MlGyJurACTqz0AiRMcZy6VTZaQvCoTp0dXIyJJKqafRQEVgxAgd+0SfBUsTDmwseXFsXxBn&#10;DkRwZiuM01shnD0YJkSiuHoygdtOJXHbadqpQoJErAjXTxAgx5K4ShUiADm1EsTRBQ82p53YQ7U2&#10;Q4BMdlv4P8wH/l9XswFNTNtKqo/yUgKkPJ9OlU6sXI06UY0VWjRXUpXU69FH2Ix18xpDLsyNeDA9&#10;6MF4j5MQsREidG50+l2NFsU66k1orNSjOqVRmi2l36GAICkgOAppJVSYNQRKC8HSk9RivMSIOaqB&#10;hSo91plnB+nUDxNGhxusONJgwYlGG84QJuc6XDjX6cbpdg+ON/O5qh0YKzIQRirEQ3kIUnG7XFmw&#10;OalCHLkESB6izKNCgqTYo0WJT4ukX4MEI/BkgZrQ1KKiXIe6Sh1albJGiLPM7h1w4uRYENcmE7jJ&#10;4OrupVLcv1aFe6lAblKB3DzFOnKuDveco0I/XYb7jxdTradwz4E4Lq2FsDHlxtCQCTWDTNtBHQND&#10;NVLNvIcWNcpaCQ8CpIKv69oJiy7CghBpoiqpb9Cikenc0mZSrJnKtKXNiDZCv2OA8Bh1oXvMgRaq&#10;kQaqkjqW8+puBgEsN61U3U1U6U31/IxqrpJBWSplRkHCgnDUCF9QC6dPDZtPBaObwHBqYPQaoXPR&#10;TzOttEwnNYGg2gaIAhEqDgFHHkVAvj4HGlMufRiBYZfmLzUcLioZB4NiWx7Lfw4DMvp41iENVYuK&#10;Pkn6PpT+D/ooMVEbO/DYOfd6E5ZKq2aUTYDoNIpzFQWitKERFnregElHqc+bMmkzoOUf5NNJ5/BP&#10;MumoRXlk0+mKcsnXaXlzAVS0j6B78TC2rj2KS498Akfvei827nwSx976EZx74nO48p6v4er7vo4L&#10;TzyN/Xc8hjEqj/rBGeSb7XhzBkGhXJeOlU48g9G6Aott24HI/9oHsq0+xPJ06SYnrVEDg1kHvVFL&#10;mOgVJWIwaf8FGDt9HkrzXB4VicBDBgjIayovFa+lNWvgi/oQScXgiUcQLC1DVe8IJjZPYvXSPTh0&#10;92PYuv1RrF14C/acugcjey9gcPkUZg+ex9j6AZR3dSJckYLRY0auIQ9Zqsy0CuFz3CrPQaDk5N8C&#10;A0Hio8wsZhTW7MrBVEyFAxUmnG924hrhcYV2vtOPM1Qh51hJLi6kcGExhfPLRbi4jzDZLMX1rTJc&#10;P1jOYxWtBlc2qD72leMC7Rzt7HoZzhEeF6g6zvOzE1QlG1NR7Bn0YaqLsrrTjmFWxqFWC4ZbaM1m&#10;DFIVDDE6GhKIECBdLOjSR9GiQIQVqVSvvG9nZNhZTqdF1TJE5yV9GlOsSPN0fMuM0tcYTe8fdWNz&#10;1IMNViqlE52R2Cqjvj0DJsxS/o80GtHNKLi5UIUqOpiSoAZRad5jJTEzWjKwoOu1uxTprWbkpFGM&#10;7wUqVCG6bYiIiVIx8pyZ0DFTupsZhZkZrVmk/4MVR9SINHXZbLvpuLLgd2crzizsy0bEm4WYPxOF&#10;4WyUJXLTneh0WO2MtKUZq5VRd3stI31CZKDVQOduxCyhuDpDQC57cWSvH8c3Aji2ySPt9KEQLlJ5&#10;XCE4rhAil08w6qX6uHKcyoMK5JrYYebpJgFCZ3ZkwYfNSRdWCJD5fjume6jOqCj6W0zoamL0W69F&#10;TVU+aipVqKvW0JnSsdFqxcp5rkyFBsKktVaH3hYjhrttGO9zYrzfhVGqkmHpN2khQOjke6iougkQ&#10;eS4FIMUqKi4VSpkHSaovUWGpaC7KYnmo4vs6qsw2wmWgVIcx5vtUmRYLZTqsVRixjxDZqDbjANXM&#10;Vi2BQpAcpdo5xLKz0WDHCqPrySI616gaJWEqHFqAcHJTcbs8hIeH8GB+J5x03E4Vyr1alBIghXSg&#10;sUAeCgixRIL3xQCjlPdZXSr9bRr0Vxsww+fYS3V1tMuLkwNU7OMFuDpXjGtrZbhMVX7xWBmuEBy3&#10;nSnH7adKcPNYEe48GMeN/YT9kg+rE3aMDLJsj9KxT1nRMGxETY8OlZ06+jVChVbVQWB06dHUQ1Aw&#10;z1uoQJsI9UaCo57loI6qtK5Zj7omQqWd9aKHcB6kwqA1M8ioZyBQ025GJYFTQaVYzkCrlOWqlCAu&#10;LjUgkdQjUqBHIKKHx6+DnQrMQnAYnfRDdPgaixo6pwFaJwN/Wz79ZjZUJioQYw5y6asFIDn02wIP&#10;6VjXWfOh5++kqcvoyoeNqs7p1ioAsREoYhbWLQPrliZfOs6l7yPdib4DC1Eb/xs80n0guTLaKZtA&#10;yFKi/cwc/pgXkuYrHUlmotn0lJd6UopU01CZSLuafC+bTlagky/RvsOF8uYeOtULWDn/EA7ffBcu&#10;PPwxbN18HBPHb8Pypftx5N730N6Lg3e9G7M81zS+iEhNEyyhALLUuYQAAUFnKkDI5LXF5PVOk8+/&#10;A+SNtpvnbuWDZ4lqsuoUeKj1+dCa1DBatISImrJNRyViIJ2zlc7/1wGiHNOWL69FhQhg+GwqXiNP&#10;S4LbdAgRIIm6GlT0DGHy8EUcIgBPvOUDOPHAUzjx1g/j/GOfxPm3fxL7rryNELmIib1nMbX/OCp6&#10;+1DYUItQcQJqq5ZqgypE7pkqTu49mypEFJ6LmVhky0JnSIuZuAGbxQacqjbicrMd19s8uL07iCv9&#10;hMdQFGcm4jg7m8RZAuQ0AXKGKuLCZjGuHCrHbVQi1w/VUH1U4/L+Slyg6jhPcJxdL2V0m8KZtWLF&#10;ji8msX88jIU+N6Y7HZiiTXTYMdZhw0SXAzNUI9OEynirFWO8h1HacKMdfdsQEXA0FTMKJDg66Dza&#10;CI+Oci16q7UYY1Q13+3AMp3f2rBDgccaneHGmAcHxv00LzYnBCLS/GBRADLTaeL1CRBGl010XtUE&#10;aAnTIuISBZKtBDEGwkJHU6tugUpkN6Gr3gaIRvpEBCI7MOFR1IpAR44mlmMjISIjt0y83hsB4iFA&#10;fARISADiJUB8WUofSLGiPlSoKWFkT+faLM1rjLilQ72eTrqZDryrXqP0TUz2W7EwZsfytB37Fh04&#10;uObBoXUPDq67cWS/F2eORnDheIxWgAvHYri0bVeOJXDtaCGuHeL5jQhOUoEcnvMxb5xYHpL+Dxvz&#10;wUqwWxRF0d1EWBMiTVR3jVQizfVMLx53rKFalIgK9VQkTVXSrKVFZ2O6WauHAOptNdN4ZGAg8BBF&#10;1UGV2Uwo1vG5KlP5VCB5KBZ4hHMUK4lS6VB51BIedYUESEqNfub3KPN9kscZ2gLVwDLLxZoYX0vz&#10;1lqNGau1Ziww3aboJAdSOgUeNUGqy1A+omEVQgIRHoNBFdUOo/6QBsV+Hr35VB8qvpY+EcIjmItY&#10;KCcNESqhYqqkCt5HLQEiSqSH8BoiSCapEudZVtd6/Dg4HMaRmQIcXy3Cyc0Uzh5iPTlaiotHSnDp&#10;IAOvAzGcXAtg/7wLs1M2jNL6Z+jwCZDOSabLuAWNvUaCg6qHAKkhPBp6TajrMSqjrho7DGig1bYR&#10;vK061OxAhKpbAQjLdEcPr8MAqqWbUGLdqmF9qqDCT1EpxhmYFPAZ4iktokkdgjEtfFRaTipvmwIP&#10;Kg7CVEe1oVGAoVJ8SBogfE3nrzZRgRAgeXqqEPrpHB39GN9rrQIOwkc63b1qGqFBBeJ0aWHneYeT&#10;aoRms+YqAFHn3UKA3EJIvJkmx39C5F9sGx45GbfiTYpTzqBTZvS/O4MOmATKzROA7Gb0RrlPaeQw&#10;ZsPOGzLxxvTSSSMQoaPX0BFq9SSj1YySxk7MH7yIzavvwOkHPoZTD3wUW3c8iaWLD6BqZAHNU3sw&#10;uvcYBlcOoXZoFrGKetgCQajtVkozCyVYngIABSAEVAb/I5OmNPdsQ+KfzVhpYCh9MPJ620SxqIxM&#10;VEJDwGGy6WFyGGB1GmG266HnOTMhIqOrZCRW/jYw5CijFkR1vA4RAi2PYBSAaPi7fIMK/uIk6kfG&#10;MXnkIk699UO48I5P49Qjn8TRhz6GM49/Brd9kOrqg1/BpSc/i9XLD2PswBVMHTiHxpFZxGsaUVBZ&#10;CVvIjXxTHu+daU0TGAs87HRyIcNu1NOJzaVMOEaZf6nehsv1Jlxtsr0OkMu9IZzpD1Kqx3FqNoVz&#10;y2U4vVqqNEudZ5R1+Vg1rh6pwbWDPG5W4eoBqpBNgmSjChf2lvO7hAft+GIhNsZDWOxxYraT1uXG&#10;XI8bM10uBSRThMd8v4/Oy0vn5cZUhwuT7S7CxEVV4lAgIsBoKqGDYvTZWSnDjo3oopMdoPqYYrS8&#10;NODEXgJjY9KdtnE3Dkx4cXCSDnI6iEPTPmwQImsjVgLErABEUSACEDptAYjShEWAOE10/FQbOun0&#10;o6ny38x8E4jwtYbllapErb1VgYiiSGhamp6m42cCk3QTlzRvCUSoqrdHbe0okDcCJEqAJMK5KI2r&#10;CRA1qrYdVUMFI1BCsro4n+fyCJY8AkVNx2zAEKPL0T4zJhnFLkzYsL7gwsYyn3uZqmTNjeNbQZw9&#10;EsE5gkTsPF9L09ZlAkSary4fLCDkQzhK9bExzXQhjBYGpP/DokB8gPDoazagj9FuXwcdHJVFe6MO&#10;HYRDO8+LdfA+2gQuhEpjjfSLaAgRDVqoTFoqZCgyoVdF6BMWLbUGNNfRATIKruO5aioW6U8p57OV&#10;EBJJQiMezEEiQIAwLaoL8tHIfGkr4fNSdfSXGzBIBTJMG2cZmKTNskzMExTzdOjzBMgs1chMjRUj&#10;hEp7SoNaQqgmRscfYd4SGoVRDQpjOpoGRXGqjUIdyulIK3gs4fdSMgIslIdUJB+FBEecVhCWI8/H&#10;NQSIHlVUQnX8Xxk1WF9MqNJaeU99dRZMtDkw1+/G6lSIkIji0HIhjq4nqRATOLKvAAf3xbB3NYjF&#10;JQ9mlhgwrXoxvsdNiJgxMGvB4CxhMmIiNHSo7dairpv/001l0mlAdRvPERw1tCrCo6KFCoXgqGM+&#10;1LWybhAs7d3mtFGJNFH11belAVJGdZYsJTSopEIJNYIF0sqhgZsQdQSoDHxqWAkQE9WCls5e62Aw&#10;7GRQbNNCZaV/42sdFZrOTrDsqBBFiWTRMqlUspXPFNVBBecIUHXINVmXHKJC+HuBiFWasaQvhP5+&#10;pw9EFMj/Co4dU+CxC9m7byFASJHdu+mwM2S+BD+QC1CBaBntWUyUlZRAbksuAcKIjXQzEiJqOj2N&#10;KhMGwkNDJxsqKsEsHeXh64/jzAMfx/V3fgW3v/vLitpYvHg/Kgen4S4qRzBVAW88CVs4Cr3VTpVg&#10;JHxMsPtd0FAh3Er67eK1d+UTDKrd2EXbUSSiOl7vA3mDCVR2LEdGTpk10FJxmOwGOLxmktwCT8AG&#10;t89CkOjoONQKJLIJJBlZILBQ5WfQGVGq5fKcDH0TiGiYqDJkl9cy2IxwRkIo6+zB+KGzOHzvu3H6&#10;7Z/Gpfd8GRf5nBff9SXc+PA3cd9nvo+7P/Nd3Pvp7+DGh76Ek4TM2qUH0Ld8jBHLFIob2+BOhBlF&#10;5CGXzyb/aWB62hkZ+wmPQjqxHlas/RUWXGhw4PZWJ2602nC12YrbOzy40eWHjG450+/H2akkTs+V&#10;4OyeMqqJMqUj/PKROlw93kBnxONWDeFRi+uHG3D7sWbcONzIc7VUIuU4s1KCY/MJrA/6MdfhpLmw&#10;1OvD8kAAC71ezHYTHjwuDPiwQIjM8bXYTDdB0unGGEEy0EgHVkUnREfSQsfazgrcSYfRS8c00kyn&#10;wYh5z6AT6+MEyJQXBwiLA1M+bE36cIiV+chMCIdn/ASIG+ujNqwMWTAn7fwESBcddAMdWJUAJMgK&#10;5sqFg07fJM1XOwChAkkDRBSIgEOGRUuzlgQ/aZNmLh0VilaavPi5okhEgdBMrGzpEVlMf0cGPM5s&#10;BKTz3JduwhKAiPMsjuajlI6zPK5SlIg0ZVUVq1BWxHNJ6VzPo+Oic64lRBnddzMC7e/QYbSfCmzS&#10;iZU5N9YW3Ni7x4OtvUEcOxDGyUMRnDocxelDVJJih6kmDzEg2B/B4aUA9k67sTzOiJjwmOgiVNvM&#10;GGqRJicTBvl6uMuG4R4bBjqpJNqY5gRKP51Tn2JW9HSZ0dlpJEwIFgKmtYbKhGqkoYTOm9Cr5r3X&#10;EAJVZRqUlapRTGCkqDpSPFfKvCwhLFMJFRKRXMRDuVQKOSiL5KCmIBftdM79EiRQefSW6NDN973F&#10;WvTJeabNEI8j0rRFuIg6Gaoyo6+SDpTva4qkb0WLcsKhtECLIhldFZE5Jzqk+L5S+kXKZHg4jQFJ&#10;Ja9fVqhR0r6CxxIei5gXhTK4QvrHqGSKCZESOuDyJOHDz0upTMoI/XKeqyH4mwmV3nozxhgkTfe7&#10;sDDqxcpUAGvzQaztoS1HsLwnjPklP+ZXfFhaD2J+PYCJZSdGF5jO81Qk01Rp42a0DFJ99BC0zN9K&#10;QqOSkKhsM6BKTADSrEFVMz9vJGiY9s2K+rCgnfnR0m6iIrESIHbUsD6XUpElGHxFqKJ8BKU7QqdO&#10;eNh8ebB48mH2qGCgctA5tVA71LR8qKkWVHT8Kh41bioLPyFCIGisBActz5rFgJx+i9DQu/NhpIKz&#10;MgBzhXS8NlUHlZyD13XwtzZez0K/LkN7Dbqs7Tkh6SYsRYEwIN9RGq/bNkBEeezYm3bv/n8CRByb&#10;jBO2kExuAsRnz4eTUsnCP5M+Eelskf4RvS6XTtmOvuklHLn+CM4/9Alce+zzuP3JL+Lu93+NEPkc&#10;DtzxDvSvHYJf4BGJwx+J8kF8sDgdVAhmOIIuOEJOZGuzcCsJKNB43UjFDDp36WtRmql4f/9ipODO&#10;awGIDATQW/WUfEY4CAxPyApv2ApfyAJv0EyQmGCz6xRI5EhbnwxdIwjV0rfDZ5Z+H/lM+kNk/ofZ&#10;Qnnn0DMDfEqH+cTmMRy68+1UHx/D0Yc/gQvv+QJufuw7eMvTP8G7vvU7fOAHz+KDP34WT/3sObz3&#10;B7/BPZ/8Fi489h/Yd/VRTO+/gM7xefhLC5FHgMjICBmDbWOaehlBRKwZKKbTGmDlOlBtw/kGUR0O&#10;XKfDvswCd63Fgdva3DjX5sKZXj/OTydxhgrk7FIxzlNZSGf4lcN1uHakAdcO11OB1BEaDbhJeNxx&#10;ohU3j7fg+qEGqpAKnFkuoQOPY4XqYq7diYVOD5b7A1ghQJYJpz08rgxSnQhQ+H6+L61E5no9mO3x&#10;YKLThaFmG3rr6BgIkVY6/HaqBgFKTw0j0iYTJunIFgbsWB11Ye+EqBA/tqb8igLZmggQIgG+92D/&#10;mDOtQPrTTViDdTq0l6hQl8hFVYEKSQIkKKN0mEYWaYLabo4ShSHNVxoZoiivXweInOdrGeNOE3Wn&#10;lfZd+Y0AhOltpJo2S3m25rA8UGE7M+ElQESBBKk+Qt4spQlLRmEVylDesIAkNz2cl2ArIzSKC/Po&#10;uPLpwHIVkNSUS3OSHi2M/Nub6LTajRgfsGF2nOk75caeWabxvAerjHT3r/lxkLA4RDu4N4TNbdu3&#10;RGCP2zE1ZMN4vwODBEJ/q6gOKg5CebCNCofwGCU8RmRCYU96uO6IvO+zY6jXhiH53ZCYDYMDBAqd&#10;Vxeh3FZFh0Zg1BblEYS5dMgERpEKsUQeInyGSDwP0UIV4nTUhXS+hXTUCSoQcdblfO46wrOZYOkh&#10;CIbo3AfKTOgpZtBQpKVp0kd+3sVr9lBp9JUY0F3KCLyUaUInXsfPKnj94gI1wUQFQWURY6Qd8eUq&#10;fRsycVEA0lApc4tsBLIVjQxI6qkkalNa1BZTmfB/ipnmhcyLJH+fZLAl9yf3KZ3rRSwvKUJEQCNQ&#10;KaFzLpfmR2niqjEpAwX6220Yo+qeHvFgbjqAxbkgFuYCmCO456lEltbDWNpHoOwLYHLFjdE9Dowu&#10;OTE850TvpBUtfWnlUU5AlFMBVjZTfdCqCZPqZkKwiSqkgQDh+1bpRCdAZGRWQxOfg/lQ3WhGJetN&#10;CRVaokSDMNPEw2ewB/Ng9eVTceQTHHkERx60MsLKrka+XYU8Zy7yeS6PcMgnYPRBDYxhLXRefo/f&#10;1/K8hkejlz4rrIcjpoc7boQ7ZoA3aoCL33UQKE6aXVQJAWKifxehICNttfSD/1Qf/38BhA54Nx21&#10;dGDzS0rTDp23Ts8Ka86FkxLHY2MFJq3MhIqRlVD6RmR0lsyVSJbVYOPM3Th93wcJjy8SHl/BbU98&#10;Edef/ALu/dBXcfqB92Ns/3EkquoRiMURTMQIDD/cUT/paKci8UHj0OLN+W8mMAgQDWEhxsp/K+8j&#10;Q2xn6KuMyOI9yvyQ3duqQ4GHDO3lZzlUDQYqD6ffjmDUi2gigFDMS3MhELHxnJVOg8TmtfUEll4r&#10;o8tkrstuJZLNI8DSszjF4eQxoU1wBVworW/GFCG4euF2nH7bUzjz6Gdw/G2fw1kqkHs/80N89Cd/&#10;wnee/yt+/MJf8V8v/Q0/ffEf+O6f/4YP/+gZ3P/Jb+P8E0/joDTnHbtGFdKMnO0Zo3o6Ng+lpow4&#10;SbizUE6pPpoy4lCdE+canLjS5MA1qpArTXZcrLfiTKMdxwiSE3T2Z6aLcHahBOdXy3D5QDUuHaxR&#10;7MrBWkKkHtePNuL2o024fqRRAcpthMmVzRqcWy3FqcUSHJwowApVxTwjs4UuOjdCYlXAwWvvHYlg&#10;72iYTt1LVSLKxI9FgiQNEy+mqVDG2x0YaWIUzMrQQ3B0VehoWvRUajFYa8AYo+VZOrY9QwTEmBv7&#10;qUI2CZB9fL1vTMAhR5lhbaf6sPK7JoyyInZVatCQpPqgU5NJiQWsVD46eQGIVTrCBSJMN2UkFgu/&#10;MgzxDSaQUAlEaBrCRqkg+nT/iJhMPJQ+EDPTXUZkCUCcVH5uZxY8BEh6FNYbAZKlROApOilxTGV0&#10;TMXSiRsT55rDSJiAKchBuXTo8vkbCNBmGUpL5zIgTU+E6OSwi+bA1IgDMxN2Oi6HMvN4cYZObILn&#10;xx2YnnRgctSKoR4D+trTzVS9TMOeRjEqjSaz0uk93EEH2GXHeI8D4712Za7HZL+T5sBEP9/zvybG&#10;3ZgktCeYvqP8f1EqfbxOd41Richrtp15EcEQ43OFqS5CtDAde5SwLAhTeYTzkOIzVtMBSxNlbzWh&#10;wXwerNArzVYDhENPCQGSIjAJjE6qjw5et12GcFPNdDA92vm7JjrJplKtonpKeL1EMBdRgTTTWub3&#10;KHM/7FkIunMUoBQXUHEUMYpndF7N3ypHqppa/mc1r1NKgMjcnJT0j/G7KVqSqqOIeVMs81doKQEV&#10;FUmKluAzFhNqFVRJVfx9A6HULiDpdmJs2Md0D2CKZXNmgRBZDWNuPYJ5KsWlzTBm93qpRJiuKy6M&#10;LVF1T9vQNmhETbseZVR2Mj+kvE6LCh6rGqlG6vm6jsqngcFEiw4dVI/dLNftHQQhv1Ndw+9X61DC&#10;MpIi0BMEW4jP4+Hz2Px0/kwDnTMHGhlZRXio6ORV0u9B/5vPAEfNsqkjbPVhFUwxLcxRDQxULEY/&#10;YRDgOSoMa1gHV8IIX7EFwRITzYxAoZmBtAFuKhYX1YeT17XzugZDDn04lYeoD2nGl37hbIHIP6Eh&#10;kPgnRAgNWvYb7E0ZGZmK+hCICEyUyXe8mEwklEjNRnC4+QAORmxGqbB08lppFhAnq1Ghc3AGJ29/&#10;Ehcf/hRue+eXce3xLxIgX8K1Jz5PFfIVnLr3PWgZX0Q4VQp3KIhAKgZfkpaIwE7loXcZCIwM3KK6&#10;BRl0ALvpAHZpCQj+l5zP4APKrO40RKQpS/pEeK85/FyOApKduSGUYBpG9/6Ym5FVEImiCApTYcST&#10;fpqXCahLD/OkE7JZ8hhxksx2LQx6qir+l8zYFIBoCCKb3Ux4OBEvL2Yksol9x69h9eJNnH77U7j4&#10;Tj7f+7+N+z77Y3zw+8/hu3/6B37z2j/w3Kuv4Q8v/xXPvfwP/PLV/xvf+fNf8f7v/ho3P/4dnH3n&#10;Z3HivveidWgaeVRuuYSktMOHHIxmvZTevhw0hNUYKdJjf60dxxscOEtgnGu04nS9BUdZ+TdqzNhL&#10;p71FZ398upAgoAJZK8Hlg6I+anHxEEEiKuRYI2471oSrhMblQ7W4RDu3UYlTqyU4tpjEodkkNgmQ&#10;tcEgFqkoxPYQJit9lPaDYawPiwWxd8iLfaxke0f8dPQhrAyLKpEmLRfVAh1VKyHSYMUA5XhvpR49&#10;hEgfATJUTRXSYMB4q0wgFIg4CBEn9o17sE5FotiIC2vDTmV5E5kkN86IvY/qo7mEFZBRcUVBLorp&#10;xGKMsHyU5QIQm5EA2YaISUDA93qajLxSOs1p0ly104QlpgzxlfPbpozSkj4Qpf9D5oQQTjJ81JUN&#10;LytwwJtuxlImEoYk0hVjoETnmqKjkghX4BHnuXiY36EJSIrlnuXeBSJ0Ei0NRqWPoq+dKqDDqjQ1&#10;9TESlSVIBqgcBvupFqgYBniuh8AY6DFikNbXZkCv9HXIpEBGrD31/LxeAECAtFowRICMdxEYPS5M&#10;9aabZWYHXJgfcGNh2I3FcYKJoBabp9qbZjqPMX1lBNcwVWMPgd8szljmevBZ4nyWqMAjTGiGshEj&#10;MAuk34PPXkEV0kZ1OdhgwgThNcHjcKUO/XTEPXTIXVQG7bQ2AqSH53r5WR/zvl+GcBOiffy+/F9X&#10;rQlN0m8kTVji8EMqQoT11MF8tWTCSXPZMulnMpQlZApCWUxnKjs6/kqZUEqTfo5Kpq+oPoG55EVp&#10;QoBCUPB1SVxNZahVVEcRAV+cIEho8QKCXprjpOmLVsJ7qCynKmqxoY/B0NCwF6PjPkzOBjG7J4KZ&#10;FYJjjcpkI4SF/X5MbjdlDc5Y0T1mRku/EbVUIGUERaqK4Kpg/a1SobyWcKjREhAqVNWolOG9XR0M&#10;BAiQXoJE+qfq+XllBdOgWsvf6BAvVSNEJbsDEIM7l8E04cGgXcCRQ4jk0vdKs5SWAaYpwLJKleWm&#10;j3BQrdniOpipwiwEiY3pao9r4Uoa4ZWZ65UOxKqtKKi0IlRkgS9EJeLTspyr4OC1TVTiAo88qg5p&#10;dZKRtcpcD/rTXPrTf0LjX02AkilTLcQEIJmZaXjs2iVKZJdyUplMR6et0zHqM+XBQWdrp5mNJCAj&#10;u3SHy26YbRZMrxzGpbc8ReXxBVx7J+2xz+E64SHv73z357D/4gMo6xiA1e+H1mKg6nDAFnTD4DQj&#10;W5eD3XwIURq7WNEz6RgEInLMpFPPEFMAwve8n1spnwQayntKLhkOqwzhlfNZBJA0RdE5GOz5cHgM&#10;CEediMXd8Act8AakMz0HZkadDgcleqEX9fXFqKqKs/LYlKhULc0hWhniSfnndxJEPnQMDmD10Bks&#10;HbqAtYs3cOjex3D7+76Gd3zhF/jwD5/FN597Cb986e/43SuEx0uv4I8vvIbnXnwNv3z5Ffzstb/j&#10;G398FY99/Re4+pGv48wjH6McPsBowAe1LMdh3o04JWclJWcN4dEe1VKB6LFUZcH+OisO0jkfYOXb&#10;z6hpvdKElRoLVprt2N/rwZHpGE7tKcK5vcWERCWuHKnBxcNUIUfrce14EyHSxHMNuHSkDucP1eDE&#10;eikOLRZia74Am9MJrI/FsERFMUsQzLQ7Mdfuxp7uANYHo9gYkSVPQjgw4sPWmIyYCmBjTJQJFcqQ&#10;Dwt9HgJERmfRCdK5DdSYqDroFAmSoRoDhgm7AUZZA7VajCgTCUWNWKhibFimIlkZcin9I4uMmmdl&#10;xjSj7UHK/s4qRquMYmvoJMR5FUszh2cbIFQMduatzERPD8vNglmZKJg2o2E3A4F0Z7nmDRBROtOp&#10;PHYAI7YzX0TmilitWSwPAhFGw64cQoQqZHsob9SfSxWSTYcqMBFgSHTOSJnvIzwfoUKJisPlZwlC&#10;JEVnIBCpprOspTNtVNSIES21NDoPmejXwjRpVTq9JRI2oqPOoHSC9zGNhrpsGCFsZI7GcBvTlk67&#10;v4HRMsvBEPN9pJ3Kg/CY7nVjhuCYJziWBt1YZT7J0jT7lOVoaNPMJ8JjiUpvngCZHaTyEdh0uTDS&#10;5qASMStLzVTS+RcTJBKlx6K5iAkoCcwSKj+ZxNlINdFfb1QGRMy0mzEtw7r5TF106O101K102i2F&#10;AhDCo0KGYJuZl/QJnTbM9TiVkXxjnQwyeN99VFAdLCeNVC5VdIAljKBjPhW8THvpf/Iy7f2EeNTP&#10;tJTJm1QRlYzQqxmUVFLJlBAmhVR6ccJO8qJQhhbLzPQCtQJ3WatLIKI0XynHdJNWAQEZ47OEqe4j&#10;oXwCkwDjPVdWEQatHnSzLg0N+zE+Hcb0QgRTSyFMLvkxs0pboQJZdGJo2oKeMRM6h01o7TOhro33&#10;X5NPBcF7KeG9lDHYqeC9VKhRymOVDF5ookJjcDDca8WYzG9Shk0zDeplgIMBlUzHwjI1A+t8eJn+&#10;1mA+9CzrivKwiOpQIZdKIYeQ1Xrok1jW3FS70uQVLTXBR3VhL9bDSnOUmmGnGnTytYeKI1hGcFQ5&#10;kKx2oLDchnA8PZ/E61ExYKZKkaYrBrB5DLilL/ifM8upMGhK8xUDdbE85ZhuulKarzJvQZas6Zfx&#10;ZuW43Qci6oPOeDcjfYEIfyRNWWo1VYghDyZjLisrpZIhG9IxKUN51XmMGHyUyYsbOH3znbjxxGeo&#10;Pj6D6499libHT+HU3U9gcv8pFDW0Qm0yIFcib15HmZXN39+SfQtu5UMIQHbzgQQe/wIQXZYCmAyC&#10;Ij0qKws56lxk8SgQyaZSyFJlEyKiTm5FFr+rI71NThXMMmlGOopklIE1B3aXNEnl8Z6ZebXF6Ohp&#10;QldvC60VTa1VBI2HzkUW5iPhXWYS241IYRiTc/NYOXAWcxtnMH/iLPbfuB93P/V1vP/bz+JLz7yA&#10;n7/0Vzzzyl/x7Esv4w8vvozn//wqfv/Cy/jNyy/i14TIL175H3zyv/6I2z/9XZx69BNYOnAB5VVV&#10;MLnVBHCmMua9IsroJGFAV6ERE8z8uWo75ljAF6tMmC830syYZySxVOfACh395lBQWZbk9FqKyqIE&#10;Fw9WEBZUGkdrcZkAue1EE60Z1442Kurj7EY5jhI2BwmPrRnCYTJGBRDGknSOEx6zrXYstLmw2h3k&#10;tQtweDyOoxMxHKVTOkp4HJ4I4uB4EAdGqUoEIoM+zHe7Mc4oThY/HKKTHCFIRupMGKm1YIQOql/6&#10;Q6hG+ug0d9SI4ojoJGe67JiikxynQ5JO835Gb10ySqhUpQwRrWSlL6MTK5ZIVQGINGFlKYspCkAU&#10;I0ysVBFWWRuLll4jS5YrkcEdLAeEiFZza/oow3vfABEBiCx9IutnyWRCmwQVthw47FlKc5aHjkzm&#10;hATc6UUVZVKhACXsF7jwnDcLAWXGOs/zXJQRu4ClkNFuSVKNckbkYhI519D5yezuOkbotSUy9FeN&#10;hirChBF6c60ebdL5LmnQThXWTSevDJ0WhcfXHVQarXTEtOl2F+aY5ovSrDjoxxpV4d5RP/Yzj7Ym&#10;ZUBCVLGtmTBB4sfqqFex5TGChMdFAT9tqtuD/kYb2iqlf0EWxTSgTEBCaBczkq+iA5YJop28Z5kM&#10;Ot7GstdjxSyd4ZR04lNhiOJo4fea5buM+tuoRnqoQMepkGZ77Fgi2PYMuTFHVTTVx2cgvEQxDVAB&#10;tfN/m/i/VUk6UOZvgFG3z5PLNKWT9xFkQWk+Syu6shTTkw42HqMy9NPfuHbD6cqAh9F4kHCPMeiK&#10;06TpS/pREgREioCQZjA5JsIqBRph/k8kpEZUZr3z+wUxFVJ0tpXVFjS1ONHT68PIeAQTM2JBjM54&#10;MTYn8PBifMGNwSkrukYI+yEBiBn1VIyiQBKlvIeiLMRTVKHFBFpJHkrLVahhkNDWTCXWwfpMeMwO&#10;2Bh02bHM9BCQ9xGy9cz/FL8bLqZP4rOa+dw6pkU+y2G+VY70lc5cqKjUTISfN8pgJZ6NIgZYheUG&#10;BGhOBpauegbH9Xa4q81wMV19pRaES20oKLUimjQhWqBHNGZAiADxuUV9qJROc2U+HxWHLEeSJaKB&#10;RwUe25bP97KcibKkiQBlx/jZG4HzLwDJyKDTVpqzpClLRgkJMIRW2ayAMnKFD2rOVzpd1LmsWGE/&#10;ib0Xh6gyTt39Hpy+5/3b9m4cv+NxLJ24io7pPfAVFiFPp4LKmIccY47SMS59FrIe1C4+iNJhzkhR&#10;bDeViEBE+kF2a3lPWoFIWnFk815yNXnI0uTyfQ4hko1sFV/n8b5zZQJNDgwOGUNNGRdkgnr1sBAi&#10;VgLFw3PRuANNHXUYGB/G0NQohibHMDgxiu7+TkrOaioRKiNDDtxu+a6PhaKAMncEq/sIj/1nMXv4&#10;OI7e/RDu/OBXlRWGv/7fr+FXr/wdz778Gp4hLAQif/zLy3iOAHmGr5996SUe/4b/fP6veOs3foaz&#10;hOzBk3dT+TTB5jPC6VFTxrPCMBKrTOjRUcxIs8KOoSo7ekuN6EnplI7K/jJG91V0MA1UCl0eRpth&#10;HFlM4BTVx5mNUpw7UI6LBMUVqg3pSL96hCpE6UxvwMXNKmXux+HZGB1NWFlMUdTF5mgIG0NUFlQh&#10;G30BbA4EcXg0ipOTVDUzBNN0IU5PRXF6muemYjhO6BwZj+EA/3vvSFDpbBf1MkanMNZowXijFaMs&#10;zGNUTsMszAOEX0+FQWnW6Ge0NcRIVmAxKE0b1Tr0Vun5mQHddDyd5Rq0ynIcRfmoLshFGaPgYjrl&#10;InEMnnz4GIW5qRTsAgxTena5LFMi4LBb0+YgZAQAslKvTBg0yno/hIfSV/IG9fFPiPAz4y6W6TSM&#10;5Hc2/odNWVgxA257Bv83Q1mZ1+8SYBAqNJ8Y4eLjufTEQwELVUkoN92ZS6eaUvpJGAUnVQSJjNpi&#10;JM1jLSN6BSKM1hsZjTdRsbXSOgjgPkan490OzFHdSZ/TCkEhgxz29PioDAkCOrn1QaqMYcm7MA5N&#10;RnCY+XOUSvTEDNUoA4oTzOMjBMjGRHqxzHWCf422zDxfoi0yAJju81PduNFVa0WLLKLIAKWWwKii&#10;EqlJpEfUDVFJzFA1zBAeMwTHfBcBQqc3zkCgj/nZKgBhJNzMyFkmfMqwXslTCQoWqYz2DFBd0uZk&#10;ZeBBUUBUS0N+THS60cv/bVNGZOlQFKFj9+cRBnTyfkbjBIgsmyIKpIjloDDGACvC9PdnKOCQhS8N&#10;DBJ0BL80QdqpTD0ulg93HvOGCoPXiIc0ClQKgrwerxvk9UMsR2GZR0KYKEOACcokQV9CFVbDgKeF&#10;wVMPy/MAlcggYTs47sHgpBvD0y4Mz9DhjxMghEfnoBltBEIjwSAd5UWlhFsRVWqS91xEBVqcryiQ&#10;OsJFRsANy+TSASuWZemeMTfzLID9zA9Z9FKGWZeU8/6Ks+FM5MLE5xaloWI5VtmykSvGQEbLe3cS&#10;eDH+T2kZg6sKLVKEcISK39tshZf55Gcd9PI53OUm+EssCBWZES4wIMi0CBGaskBrOKBR1hmz0L9p&#10;6W+ls1wAkJUpACE8dpqpeE5W5VVvr86rgGTHCBOlf4Qmq7MLgF7vRBf1oRgBIiokO0tmo6eX+8hn&#10;xK+TEVc2DeW+jpGeSlEhFqsObd09mNt7DGsnb8fGxbfgwMX7sffMTUxtnkDn9ByS9bXQu6zKCrX5&#10;hnxkEgbKoofS9CQmw3R5LWXYrlqgwXvY7v/I1GUjiw+cTfDkGtXI0auRb9Qpa0tprQbk61UESRay&#10;8vg9Wr5OllPRwe4xUWmY4Q5ZEYy7eKSiKHCgY7gVk8vzGF1awNTaHr5eZAGZxcDICHr7uyk9S2Gx&#10;aOhMNIhGPSgrS6Kutgkjk2uYXT+NlWPncP6BJ3D7+7+OR7/0Kzz9zEv4+ct/x3MvvUYjMF58iSok&#10;3Yz1+xdeJUzk9V+pRP4HH/rJs7j9g1/C0bP3o6a6GU4v78+ng5PRr5uOL8bKUx7RoSHByLCQR1pd&#10;oVRqOhxGa00lBnQysh9ps2MPHcEhAkSWIDm7vxjnN8uU/g8Zxit9Hhe3qnFJRmUdqMb5tTIcn0so&#10;DmdrnAAhOLZGQlQWAoYEzhAUZ6eThEYRLs4V4+piOW7bU4lrS1Q1S6W0ElymnV9I4eRMgk6LEJmI&#10;YC8d2QId25REyE1WGh0MATLKgj1Mp9jPCLanXIfucj0hIZ3sMtlQJh6q0JDMQ2ORCk2MfJuLqTxo&#10;0lwik9QqoqwoBEhK2uF9dAouRqgs+B6mk1OchjQ7yaKKsm6Ymc6eTsVJgDilKUqBDJWJDNOlyjBR&#10;ZaSPokzEsggNWZU03X/y+jLwCpBodE4Wy/Z1eXTZM+FxZsHLiuxj5faKERrS3JIetcXImO8VgCiR&#10;M6NgKidZ+E9GB8k8CumILqWjlSXhKwvVqKbjrC+j49523mKydH4fFZzMWRBVKGkreXSYoNgaiuDA&#10;UBgHRwiLMcJiQpbmj+PMbAJnF2QiKYG/UIQz84U4OVuAo7NRHJA5D9NhrE9HsMKgYc8EbSyCBV5z&#10;uj+A0U4P+poc6GQE3lrBKLzURHjr0JwyYoCOaI7qZ63fTWjZFeUx027BVDODAkKiU0Y0FTHPZIhs&#10;ghAhQFqoEvqppib5vXlG2jJzfoa/nZP+Mtr8AJUugTjZ5cVAgx0tBEgVy3aSaSajsER9hBhEpRVI&#10;njJUt6SQZSCRjSSdq/TR+JjGoth1LAMy4i5PzShZJSqTMGH+ioL0UtX7GXD4ZUa7Nxd+Ru8BAQhB&#10;EqUjjhMgiQgj+LgWhUUEAGFeQaXc2GhHOyHSyefu7nOhf4gqbcRJs6FvxILeYZlNbkF7LwHSZUJD&#10;mxGVDXqUUDUXUnXEk4QI7zdRlIfiinzUNzLw6zBgWhYKHbETGk4GcD4cX4jg0FyMUHErqrOMAAkR&#10;Pk6WD3NAFEgO1CxXKpb5XAYouR7CMsxyJrPuqVaa6rWoqjcgQcCHGLQF6QsCBIi3wQJPJX0e888b&#10;pwoJ6whdFZ8/HwHWoXBQpaSvNAObZPSnzHcTCGwDJFv6PDLSABFIyJLuGmmBop9WbZus2Kvi7/Jl&#10;lKqMYJUO95zdAhCBx7+aLH2exYtmkUIyY1uWKjEYVFQfalithAhBYqQyUKsyEImGUdPYjsbuETQP&#10;TipW3z2IspYWRMtT0NkNyNXnIEdL5cHvi+p4HR7btos3J01UApHdGqoOWhbhkUNwZMv+G2YNVISG&#10;3m6F2eWAzmaGmgAxOIxQEyzZqp0VhdVQG9JmtFHihZwIJAPwFLhRVF+KsX2LmNvcxOKBg5hcX8XE&#10;8hKjjGkWlDH0Dw+iubWBkY6ZkSsLrMuEkqIoSkpKUNPQgf6JFSxtncT5+9+JOwiQt3zqJ/jgj36P&#10;H73wN8LjrwTFy/g9AfL7F3YA8trrAPndK//AF575Cx761Ldw4OzdLLxVcLgoPz06QjhXaX6RKDvh&#10;U6M8rGUUrmWFNqGOBaKWKqSRFbyj2oZByu2ZPkaik1EcXkriFAFybl8JLigAqUp3mBMc5/elZ55f&#10;2FuGs8vFODZTgCP8zTGqiMN0JEdpp6cKcF5W851P4coCwbFQimsLZbixXImbq9W4c70Od+2vx537&#10;63Bzbw1uW61Qlk05NhOnkonSyTGi7fYwSnViusWOKaWTNQ2QITrEHYB0lTHIKNGhqUijNE9VFeSg&#10;MprNZ8xDDaN1WRajPimzm1WoZkWqoNMtlQ5rOpICmZfBdPGy4HssWawAhAQdvZ0AsfGoOHkBiIVG&#10;xyKfpT8nCJSVe9MmTV02AYuZ6oS2MxNdTNSH0q/C75lNuxQTlWMz3QonHZa0z++00fvcuUpHu9fJ&#10;1zQ/z4V4jxFfjtJ2H+c9J8J0UhLp0jlKZ7QsQqiM4mJUXUawVBUybwmQJkaLsiCl9Am0EiK9NVSY&#10;zYzcGaXvGwziKNXgqUnCgnZ6qhAX5gnyxX8C/dJSMS7toS0z/3k8R5CcnI3jMBWJNFMemC/AXsJk&#10;ZUogEsUS4TE36KcCkdWWPRhqZdRdZ0NHFR0jIdJWZqBiNGKy2UHlQ5VLJ7raT0XUYcWkLGvTQKVE&#10;eDQzDxsSDAB4lPXK2ooJlQodwWDCeDvLQIcFE102THRTnRIYYx1ejHe4FfUxxmN/gyzGyQheRkkx&#10;UJB+poCkLdM43QeSq4yqKqUarSyRTnQNUiwf0uzk8QpEsqAl/GWumizuKsPxc2RPCzXzzpxDVZIL&#10;J/NG8kiax0TdREIqwl2lNGkVxrSEkoF10IB4sZaKgfWrwYrWZjvaWmxo76D6F4gMONA3aEPPgAnd&#10;/VQfffwO4dHcJsNxdSir1Sl9HoUlokJ4fwyKRI0Ul+WhqUmPwW4zVZcV+yZcyqoCxxeDOLmHSn5P&#10;AqtUhzKarr5Gg0QqDy4GTUaWIWnCUjMgyWWZyvESIL4MaKJUYGUaVFUR3A0MKKlUY4S5r4EQYRAQ&#10;YvDmZnDmTOpgIxxlzSwnQepy5sPtZHkljBRjutgZOOllxBV97s5SJek+jzQ8BCrymYBDk0vLu1VZ&#10;vkqmbSjrZEkfs6iXPL7mdfIIlP8HQF7vTJdhvQKSHP6hRlboVbHiqenwNKx0+Yzy8pQx9nptLlWJ&#10;DaFIBLHCBEIFUfgidNpBj7IIYR4VR1Y+wSETBHljynyON8JDjDf7+uxz3lgWf5OtJUDECBIV/9dI&#10;eFhdLmX+iIYwUVv0hIqGMDEo+5FoDHqo9VQnBh1UPGrNJhidNhjcJHQyhpaxQYxvbGBx6zhWtk5g&#10;dv9+zBAiw7NT6OzvR2tnO1raG+EPOFgYGcESej63bGhTgOKSUha0GrT2jWL1+GVcfvQjuOupr+Pt&#10;X/4FvvrMy3iGCuN5gQYB8qwCElEkr/L4iqJEfvvq3/Htv7yGx7/yfRy+/hCK61rh8TkJKz2lOOUr&#10;nZvPwQgmoEVJmIUkSedSZkMzK3Yro8ROVvTBVjemev1YHo9gcz6BY6uiPgiJrQoqkHJlfauLG5U4&#10;t1aKM8spBRzn9qRwiurjGKPQo2MhZf+Q07SzBMmF6QQuzRTiMo+X6aQuTSZwlSrkOkFyc6kcdxMi&#10;9+2rx/2bjbhnox63r1PV7CnBSX7/INXLXjq5JQJkVjrgO5yYp0012QgQCwarTAQInSIjzS5aK5VG&#10;A6PvmrhAI0+Z0VzFCL2SsKhk5ZGjgKOc4ChjFC+WYkQmAAlSnXkIADdtR4UIJKRPxE1nIsNAnXwt&#10;5/8FIoSAxbhLMSvf22QUF00WUZR1sMSsdDiyt4g0h6X7Vna+n1YgbgJEOnl3zM8KKaAXC7BSyvyU&#10;CKPcGKPoqE8625mHIToSHqP+bMS8PMdniPOzQjpG6dOpTqQDgpZyC40OqcyIVgKllwHCSD2j9hYH&#10;9lLZHR4OEyBUGZJHiyVM/yrcuVGDO/ZX4/p6Oa6uluLySjEuMq8vMJ9FhZyaLcRRfv8QlcgWI92N&#10;2RiDjQhWRYEMy5weH5WBl07egxECRBbH7K23KnvO9NWaMFJnYH5asdznIDxcWOiyY4LOSvq5BBL1&#10;hEZ1NIdKkSqS8FBWIaDC7KoxYohBxGCLRRkt1sXvt8qQ4WpZKt7K4IdlguU3DS1RPQyMGFDIBE0Z&#10;6SZ7r0gzoZ9qryCYj1RcjUoZusv/rGUgIgMTFIiwrPioJKxO2fROtpKQlTPER6UtTxydDLBgOfHQ&#10;YcqijH465UiA8IiqUUR4FBXolKPMG0kxOKuhWpZVcDtaHTQ7OhjVd7YTHN1Mk34b+mndVB7tnXwm&#10;wqNFWTxRj/JKgo3KOZFUER58DrEU4ZfKQl21SpmnszzqVFZUPrEUwMll5udKhEcZxBIgXFzKZNDG&#10;BgMiVFkWlhe1K5Pqg+Bgucnh+9xgFvLCu2EnmKplDbZmI+qazIhTfXiZttJk5SZg7axLFoLSSBCb&#10;7NLNkMcyzbLNQMlGk6MsRWVS7yYY0pDY2fND6fPY7jTP52fqHXBQ3emp7vRMZ72Oyk+XoQyJV2sp&#10;KPiZij5aNh38XxVI2ujgCZCcPDpwDTNMFiiU9aSoBqRj3WbmDfPCKlk7izeST0jo9XnQEyyyn0ge&#10;SZXDz2R2twyv3VmSRFmChLazoq6iSAiPtBFahFIufy8mikSAojHrYHTYYXI6YXI5obIaCQ+CggDR&#10;WHVUIhYqET30VhO/Y2dCumDy+GD1+WD2ehGtKMPw8jLmDx7D8sGTWD90Enu2DhIgKxhZmEZHfx/q&#10;W5pQXV8Jlyyrwv+Ufh4D70HehyM+RMJ+RAsLUdPejQX+/uxb34O7PvwtfOiHz+KnL/wDf3zpH3iO&#10;wPgdwSGjsJ57kceXCBCek072n7z8d7z/2z/BiYfehfbpJRSVlsLNa8vMaNmbIkjpnQxpUR7VoaGE&#10;0U6VjeCwop+qY7jdhQlWfGmC2DebwFE6jlP7ZPZ5BS4dpuI4UIkzAg46lZNLRTgxV0hwSJMGv0vn&#10;cWjIj8ODjIJGQzg3WZAGB6PaSxMExxhhMhTGucEwLo0W4OpEAtcmC3FjOoW7lipx90oN7lqtwXUq&#10;k4tUKifp1A6ORLBP5owQaEt0dhI1zxMkU4ziRgm7gSred4UZ/ZVmdLOQt5cYqEDEAdEhJKiwYoyo&#10;WKHLGamX0NlKf0dxQCwXJYE8Gs/xWOhl5ReHLfCgeW0ynDcNCrc4iW1zM/3cVHFuqhGPlUplGySK&#10;UhEFojR3CUREhaSViAxPF4DIOTFpwtr5noPX8oj6ILykA//fLUDYh+jEIh6qJC8dByESpwKROQ6F&#10;VCFiojwKeP8CkASPhYSMAKQqrqXjNdPxMo8FIoRJG6230oohOtsxKrg5gnid0fvWYAgnJ5hfCync&#10;vlZBgFThrs0a3OTxGvM7DZC0nZYmLObrsdkkjjLvDzPvtxg87J8m7FkGVkcCSgf8TBfVAFXjKMvV&#10;kMzjabBjoJHOv9FKlWGi2mDk3OUgSBwYJghkbk8rlYcAQwY3lFJNVcT4muqxWtRIqZbBDr9D1dlS&#10;JcuJaFFGVSnNdzJLvKJQrzTbNVLhNPK7LTKElqpUJhZKk54sFZMQJcL8l2bAJJVGKQFVzes0CYRq&#10;jWio0qGqTKV0qhfy2kGWG7sMd9XsQjbVRxZ9i7SUKMNR6Wtk/wuzIYflhNE9Haqy22eIAGFwVhJh&#10;HlDhNFEBdVJ99VERDRDavUyTTkKwjWnSRgfdwXTolqXzOy3o6bISKiaeM6C9hc/ZaEJVpRaFhEaM&#10;SjrKoChCVRYrYr6nWI5Lc5RNvlam/NiaZ71bCeLEapAACeHsXgZx66xDeyJYn/FjZtitTEANRrOg&#10;9+yG2pOFfJalXNYJAUh2mP6PECliurVSddQRwHECWYby2liP7Ay6HH76Y7cKBtYFvZEKm8GvkYG3&#10;gemQtiwYGRTr6WO1TB9RGLLnh7L7IE2Uh+LDRXlQ2emp5gwEhlGZMyULkMrCo1RJDLpkTxGVQEQj&#10;x5z/d4DsomVmZyI3n3JKLYsKqmEw6+nweDSw8kmHuj5bkTh5zESBhSzDnsWbzKfzTe+KxciANyQA&#10;kXkcim0DRIbdvq5GttWHAgw+uNqmUdZ7ySI1pSlLZdJCR5Vj9XsRThUhUFgAndOEXCohrd0As8eh&#10;bGolq/DK0ihWfwChomL443E4Q37EykvQNzWDNcJjeeMYAXIMa0cOY2JlEb0TI2jp7UZLdweSZYWQ&#10;TaREEsvEGg3VlVZGoZnVcDr0lMZWBCJ+lDfXYnT/IZx86Cnc/bnv4YvP/gV/fPX/KE1Zv1GUh6gR&#10;HgkQ6RN57pXX8OuX/y98+ifP4eK7P4G1S3dgeHIe8YIQJXc+JabMyGXkFZRKaUBblRPd9bJngwzb&#10;dGF6wIv50SDWZhhZLiVxfD299pVA5CwVyFmqj1N0IicWxHkUMAotUHYfPMTfHBj0Y7Pfj4OMPo8N&#10;EyDikKaThAcBMhbHuaEIzvQFcbY3iPN9YVzoj+B8P48DEVwZK8RtU8W4ba4Ml+dLcW6acOJvtgib&#10;/f0BrPN3qzxKJ+8co7dJOqKRWjt6qZx6ZaYyo+suHjtKGHEXG9FYZEQNI8BKSm2BRykhIaAooqUY&#10;WRYziioR42uxVECNAnc+QjY6bioHrzXdFyLAkKPXRmm+3T/ioRLximKgKpHXTunHMMk2uLfCwdd2&#10;6XCn7UDEpigQynpeVzFWFPlc+lKks1EUhygNmewW2Lad18FtgEgHf4LOSfpqEtL0Iu33fC6xBJ1A&#10;gSetQORYyKgyxe/IGlB1dKrNxYzOSy1oL7OivdSIzjJG8qV6ppkeg5VGTNJRLNKhrdPhHxzw4fRk&#10;FFcYHNzcV4kbeytwUfo+5pM4T1V4bpEBxUyCCiSBk1QiJ8Tmi3CYANmcoRKhCtnL4GFF+iNkORoB&#10;SBOhwf/oo2LsqbWim8cuOuu+OukHYd5VGpSZ5zInpzIuzW85yn4gKTp5aXqSJjmZGFjOz6sIF7Fy&#10;WYCR35VlRqTPQTqx44SmbE4ls/jLCxhJEw5tVCDtVKmNfFYZSiyzxqXfQ+bYFPN7pck81NNBt9Sw&#10;Lsi2As1UQLR2Ou5aifz5PwVRDeujBLX0M4yIBRw7cxlys3ez/mZBq5EVB/KUjvaQV9ZVo3IiwIfK&#10;zViQlYGpiJbaGPx0eDHa7kY361urNGfJCguEZ0dTem2xzjZZFoZqmgDp4n10NFlQT+VSRIBEYzmI&#10;MB3ChEiYSiKSIlQIkepaDaZlsuyCD4dW/Ti6HiBE/DizP8LAL4Fj61EcXGTdnPEpG37VVvF5Qrxn&#10;qrE8XxYVCC2YiZwolUiAwUw4G7Uy+KCSAGF9csd0cMiii/QZbp+ssKtWlJdMTlZWX5D+IfpeLX2r&#10;Jmc3tEwbbc6boaNv0zGttAzWZStbBSS0NDwIDqoMC/2uDERRmnitVEc0q4xqdapgoaozEChqnezU&#10;mrsNkIwMZTFFgUbGLr6nyXtZpVcAIiOftKICrIzyqTBkNyvJGJ2WFOJN5vOmRP7IpBQZsaUi8UTi&#10;yHpPGQpAblFAIUuS7CzNvgMPOSpNW7x5GXWVQyioZAmRgBu+ZBJugUAsBle8EMVNTWgdHUYzraKr&#10;HTaqAr3TDCNhkk81YnDb4A6H4SuII1JcjFgJfx/2wJ8Mo6qzBUsHDuLAqfPYPH0eW6fPYWHffozO&#10;zWF4Yhjdfa0IRV3KXJDs7DcrhVBW6VWp+DwqPg+fRc2jbPVrJrSS1bWYO3QeZ5/4OJ743q/w0xf/&#10;LzxPlfEMofFrAuNZQuSPfyFIpIP9VcLk1X/ge394GW/57Ldw7omPYv/Z29Da1YqCmANRn4YRqxrF&#10;jMrrUtIkIEuqewgPN2YHvVgaZ+WnE9hYYGS5mmLhK1Z2ETy8TJispXBqrQQn6FAOTxXgAKPNg/zu&#10;wbEIDlAlHCA8DjOSPTUexwUBxwyNCuMS358bjOI0wXGq06fY6S4/znYHca4nhPNi/OziUAxXJopw&#10;ZbYE56lKjlOlHOwPYl+vD3t7A1jrSwNkmpVvooFRK++9t4zOqJgVLUVHQWstMlGBmKhAjFQeOjpR&#10;NcqCjD79agUYKUZQqR148HUxo/WUADXAdKGTDtlzEBCIiHMXdSBHBSA78JDX6fdylP4SpygJaYqi&#10;Sd+JdCA6WCEchIccBRoOVgyZICvmlFUXeM5NhZFuriIsnOk+mDAt9PprOgk6rqiTkCDckoRH+v5F&#10;SUkQkDZpskqI+nDnIO4mQGhFVCqlEiSw8jckGckSqorJfiopDZoY0bcWqdDF97JQ4XA1FQGd2Qwj&#10;zz1tdirJIC4RFpeXGUAQFsepJk/OSNMVy8BsEU4SKKeXCJNFlgeqxSNUI1v8zgbLwr5hgb0PiyxT&#10;M60OjDPKHqg2o4PKoKFErywVIs1KdUmWQTr5Gjr9cpmPISPiZFSUwINWHGL+hAl7Rr7FhEoykkW1&#10;wSMVhzRHRQhOGWjgEpBLGjL/JDiS/qEUf1ORoJrhf7WUU10QnFLeq2VeBtVIbTH/v5iALc5DR7UO&#10;XXUmdDeaMdRpw0i3E70tVjRXG5TlSYoKZKtdDXy8tmxfrNXRD6lvVZYiEjWiNGnl0ZnSH9kZPcdc&#10;eagNaTBT6cLRjjBOspyf7A3hRG8YB7pDVNDp4c2tVIBinUzzriYqsGYGQTKHpYHHRpncyXviZx0E&#10;bl2pDoUF2QjLMGMqkUCMgQXzMEIAFskzULXMz3ixvuTBFuFxeC+DuI0Aju5nvVxy48iiB8cImMOz&#10;QcwP2JS9XYzeDOQy4MjxZSObr/NC8poqxLsbkSIDCqleI0kD/AzEPASih2XKI/vlsDxaWLZlXw8Z&#10;ZZXeGIpqTIw+Vk3T8ZxOVIg0UQlY+JmYNFvJQoqysoMs9SOLK5pYN0yEhcmZCzPLu81Dn+yVBR7V&#10;MDoYuFvykG8kQDIz6NgFIjKbWwFIhgKQW6UfJDsDmTI8lgpEduWT7V11siqvyBkTzylLgFDOSMTO&#10;m5DZ6SKdtAIWUlB2xcpQUXHwZhWloQBDjIDafi/Lmu+iehH1kUVlk2sm6fx2lDQ2on1qCX1Lmxhc&#10;PYTePRsYP3AMs8fOYpq2eOoCeuZXEKmsgZ+wKO1oQ/3QCJoGRlHX2YfihgakassRTUUIIBeCVQm0&#10;jgxg8+wZnLpxO45fvooDJ05g36FNLK/NoLG5VFkn30RHkk+Y5fC+ZGx0bg4zlODL5TNKlCOjDwQo&#10;RiszsrgcE5uncftHvoxP/fJ5PPPyP/Dcy6/ilwTGMwTI83/+q6JKnn2FSuTl1/Crl/6Op374W1z/&#10;8Jdw+i2PYX7/OuobUqx8JqRiBlQyQm9mhe5ldDTW6cVkL5XHSADLk2HsnSUcFgUgRTi6VoStPYXK&#10;FrQHF6g4eP4IHcrGWBQbowQNHcbGUAibdO6HB0I4Q2BcXarA7StVuG2xDFemCnFxNIazA2Gc6vbj&#10;VIcPJ2XXQ9lrhJXpXHeYAKES6Q7gYl8Il0cSuDZNxzVTqqwCvNnrx4oswNjuwrzMURB4UH0M11jR&#10;x+iuM2VCmzhIRtotVFTNRWbFYdYWMOKMaFHBil9GOMhS3Sk64CIFGNJ0lc/zaaiIsy1kdC8KRJy2&#10;AMSrwCPdTPVGgMjRZ89VbOfcTjOW0l9CMDgVSMgxbQ45x++5qWrcVCMeMbmOOD1XlrLUhiziGCY4&#10;ImKER5QWY4UqYIVKMKpN0jmKahI1VRFWKWAsD/H+CYkiQiXpYTTuEnjkKCZQLOPn1TEt6uJ02gVy&#10;VKOeDruOEWwjo+/mRD46i/WEMMsBI/S+cj0GynUY5HG2yao0Hx6biuPwOPN+hCpzTAZIECYEyCnC&#10;5cRiivBI4Sjfb1Ft7qfq3DsYwGqfn/DwYJb5Nc4oe4gRtCieOmlGihF6AoQwVYYsYR+UI+/Xz9cE&#10;QlGA9x+QfhxCUJoaw8yrKH+jgCNbmUQpy6zL0GarZTdMVH4mgttK5eeSfCOQw15eg9+RdbVkkcN6&#10;wqohKaamMlUTohoMNFgwJpNT6ahlUuKILN3SZsFUnwMTPQQIHXcL1VmNzE4nhEqSWjpwLYIsN04X&#10;FSWdnp7+KZ9BYE7eLchjYJrP+irrpyWYd0Msh6e74rh9qAjXpUyPUsENxnGsL4I11oHRRgc6WYbb&#10;CBBZ4l6A1dtiQTdB0kEl1CXDrXnsI9j66mVjNbOyUnM4wqCFCsETITxjLD9UYTGqpLLKfPT2WzEz&#10;5cbKkh9rK16srXqwvubBgVUvTu0N4Nwa69seBnhzAYx3WhEihPKcmch00PcyPXO8mcjy7EK2m8/B&#10;MhagjwgW6hBmXZKRVj6WQQ/NSWdvkeHr0leRTx9F35pP2+nvENMxLQQcAgvp59jpJNfR90pfh8BD&#10;p+dRBpmwjJuo2kyso2bWSWtYm7aQDha/Dnoqnnz6yjdlys6CGbeklwOROSAEiCiR3VQgApAsGcpL&#10;BZKvlaXNZTKeAW6vSWnGkmXdZd8Q2TM9vcBiJkyUP9LpIpF8HgGTTcuS5ik+iKI2/h0gzGRp4sqU&#10;kVeGbBLYjFRDLVom5jB36iqOP/g+nH/7x3H+kadw7L534dC978axBz7A1zze/TjWLt2Dlct3Y/W2&#10;u7Fy5Q4sn7mOiY3jaJuaQ21fJ6rba+BKuGCK2VDYUIqBhQksH9mPPVtrmF+fw8h0L1o7y1Fc4mUh&#10;zFc6tHUy0YbPI8PVdibb5Ao8mOBqSkOTQZY60Svb5RYUVeDg9Qfx8Be+h+/+6VU8+xpVyMuvKJ3o&#10;f1D6QqhG+P4P0jfyyj/w9T+8hEe++D3c9YFP4szNmxif7mPk4WFlMKEmZVBmCMtWo+l+Dw/mZOLe&#10;dAR75xlJLsRxkKpDIHJoT5JAiWNjNoLN6Sg26VQ2qSo2x+k0RqPYS/Wxn+rjGB3+5aVK3Nxbh5tr&#10;tbixXIVrVBMXRxM4T3VxfiCGi/0FONcXxbleab6K8j3P9cVwmdHZJaqQSwNRXKUKuTZbhtPjBFcP&#10;I1lCY5oR21idzE5mlFgtzVaiOAiNpA5NcUbZrNyNBEgj1UctHaYCD5qMNCsNaqg0VIQEnTGtiM61&#10;hFApFbCwwKZYORSAsHKE6cgDVCF+USGiEPg6rTb+dxOASDPXTsf6G8Eh5iIspA9F6UdRrpfu65Cl&#10;NWREUIgRoCyhIrPgo4RHlFCJ0QnG+VkhzxXxnopYuUp4jwLD6qiWMGAETzBURTTKuVJRlLz/In4/&#10;yd+JyftSwqZSRmNJPwKBU0WrLdCgniBpojNvLWLkzci8mwCREWyddJaddPRdfC+TM6fbnNhDgK8R&#10;/nuHotg/EqNFqToLcXy+BIenCxVwHGAwsXcgiGXpo+pwKqPlxukgh2osyvwcWb+qQUa9UWEkqRzi&#10;AZmPlMW8yKSqEngI1NNWxNeFjIgTNBl6m6Ijk9/Ibo2FMjOc8Inw926mk+xJrzeml+mRiZ1OAj8q&#10;qpJpUy6gpMpoIRhbWc5lAc7eWgNGW2yY7bQro7/2jfDZBj1Y4PuFXgeWhl3YIwsfDkgnvAXt1Xpl&#10;T5YmqrNaPkcl0yaV0CojrbzMFwcdqYDEYJQ5bGm/ZFK/CSXOLCxX2nC9J4qHxovxAIOhu2bKWK5T&#10;OD0Yw742H6YaXOirdSh7xHfUm9FPmCmbbsm+KQRKT4MJA/UmpW9IVl7oq6YiKjUpa4c5qRYcTBuH&#10;gKQgl04+H7FiArOOedrN3404lD3QhydtmFxwY3ODQdrhGK4ejOPKGuvZvB9boz4+mwz+oe+10Cc7&#10;smj0i65MZDszkE8zE+h+lrFoRI+ATw03lZVNnpnlWpqejPS7AgVpopLhulqaNFPJfufKnud8LUNy&#10;FYgIPKSPhP5amr6kP9ZA/2dkXTCz3FqCVB1RHRysww4GhfaUEfYELW6G0aeFmnXtTRnqLOyS3f8E&#10;FjmZyMiSuSCiSHhOhvISIKJA8rQqGCx6OGSWNhWC3+egZNJC9gTRSKczKWaS/UNE/vBGFIhQieQS&#10;MLLkiPR/vFGB3Kq8pjrhUfb9kKG7+RYVImUptI7PYuLQBRwiMK5+4Gt46Omf4Ikv/gQPfvLbuPLe&#10;L+HCu76AK+/6HN7y0a/j0c/SGX/s67j8gc/i/JMEzds/gqN3P4aZ41Qoi4toGuxEoDgAZ8qFVGsJ&#10;Woaa0TrYgNr2MjR0FKOhtYAqIEgn7kSQDsFiSXceyU53uYxicnl/ojqULX75jAael2eU9WSkDb00&#10;lcC+k5dw8yNfxWd++xcC5H/wvHSeC0SoOtIjskSBvIo/viKLLf4DH/vps3joM1/DzcefxNqhFTS2&#10;xvn/ZjTKiJxK2dPajMEOB8b63JgdJUBmqCgIiwOExyHC48haMY6sFuMgVcjmHMEyTXBMJwmRImxO&#10;FGI/QbJ3mGAZolSfSeG2vQ24+0Ar7trfiDsEIgvluDqVwpWxIloK12iXR4pwabgIV0f4/dFiRmc8&#10;Mjq71h/BZVYwAciVqWKcHCnAvi4vFprsmKy3YYQRm3SWi4NrS+kIDz2aEjrU06HWsKBLtF0TN6CK&#10;EVO5Ag+dYgKQFCtAgvK7gCZNVUWUx8U8V0yIFPk1yi50BXTkEUbyIUb+0vcgTl6WNvl3xfHPfpFt&#10;BbINEFEg6VFa/wSImw5GVIcCkG0o+QgR6eMIMuqLuMWRSuc34bbdDCVqIsX30uxWynIiSqkypEEN&#10;4VEXE3jwNaFQzWcWUJYHtQogRUkpSoTXkNfFwfQs+7KINBGlVUuNDNtmmtVJuhVq0UQIN8vwbUbp&#10;jYzSmxltt5WZlD0u2uk0+2pl+Rcvlpg3y0MRHoNYG44SHIT7aIGyIKYMbphlEDLdynLEgGSAgJcB&#10;DZJHjQlCi6qjQpql6JDidPBRgiLqySI0MxH3EhSERklQoJ5unitU0kOGJDOfZEisMtosRxmqHOUz&#10;yfIvdhsDSKa7gfCQPekdfB2gApNVcyv4XAKP9iojehjBDzSaMCETD1nGZUb9Bp3nJo+b4z6WXQ+f&#10;wYXlflmp2YPlYSrxfjpfqhFx4p1UKh20NlnXq0Zm0+uUkVsR3qvM/fC6c+FiWZERSNK3FbLtQjvT&#10;eZPl9FqTA/dRWd8/Gse9MyW4PpnCuQECt8mLuToXweBU9vxvptLpkmV6mm0YZLA01CIDDxwYb7YS&#10;xGaM8r8HZZQZYS/qzePZDQfh66CKc1NF+Avpy0pUiJVRrdWzHrQb0dBjQX0P4T1iwd7NCK6cLcYd&#10;p0pYP8O4MuvGySEnRuotCFDp5ZnejCz6oiwCOIfpmscyqrJnQmffDS+DLZkY6GOdkGZYq4XOnsG3&#10;sl+Tsk6hKIvd0ElgvwMN2o4SSUOEAGFwL6Or9NLfweuYCSMT089MRWdjvXUkDXCVmOGpssNTY4er&#10;ygZ7mQXWpBEmlnGdR4U3eYrj0HvtyFRlp/c258UFHLuUfhHp7E47/Kw8SkOqECOh4fM7URALIhT0&#10;8OZ1yogloZmMyrKS/LJvtZ6mYSSfRzBkbwPkjQrkVh4FKLLroAAmR58DZ9SH2u5+jOw7ic2bj+H8&#10;Oz+Nez79A7zvP5/BF3/533j658/j3d/+LR7+4s/wji/+GB/73m/w+V/+CR/8/m/xtq/8GPd9+ru4&#10;84NfwfUnP4Mj9zyOkc2DaBjsQbK+GLH6OJItRSiqjSBV5UNFbRD1TSE0NHoYxZhQUWxCko7AY8tS&#10;lg0XIqeXeJcOuUxotTKygRVEJ8NDZcZyLisMnUPSi/0nzuLOD38DH/7xH/HsK/+DFwQYr8joK0Lj&#10;xb+m4cFzf6IK+a3MCSFoHv/6D3H/hz6KrXNH0Ddag5oaB+HBylFrVKTzKNXH1JAPc2Mh7JkJY/9i&#10;DIfXUzi6rxRH10txeKUEB5eKsLWYxMGFFLbmSrAxWYx9dPQbk1QnEwkc4fHcItUH4XH/kS7cy+M9&#10;hMldy9W4fb4Ct89W4OZsJW6frsSNqQpWpgrleJPHmxMVuHOiGLdTqVwdLcRVVrTLAhBWvP1dPiw0&#10;OzHV6MJovRN9VVa0lzCqLKbjI0AaadI8U8GosCxIRylNVixwpaG08hArCWiVKD5OeEj7tFhcaRZS&#10;I0mQJOl8E/I5K0vEm6vsiy4d135FfdDxi/PfNmmuEkuPxkqDZEeBpJux5JgFuzF9TPeFsKLT5LuK&#10;+qAFGKUGnZmKEy2UphulKU3AwUAhQCdIYFRSPVWEtpUDy4vAo5FwrKeKqGMkLDBQ+nj4rEWiouic&#10;C6WTXRmJRfUigwOkH4GOuDQsk0dVqBT4JPTKCK1KXqcyrkFVQo4EkjRxFQpEtErfQRVVipxrLzdj&#10;uMWD8U4vxtoIik5ZEJOKozeAmXa3soPkMMExVGdDLx1nG6HUyGvWxKh+xKHT6ZcSDEk6/hifM8p7&#10;DRN0AhFRIsmAdJrnMe/4PTrmQqoyAYgMFJCFFqVPo4DnZfSULD4py78oy8lYZK6NDFKQAQ3ZKOC1&#10;ZcHD6iKtshKwLK442i5L/buwLuusTQapnkIsr0Hltdj6iA9LBMscVchcF9WTrP7c6VDWkuprFIjw&#10;mah+e5usSh9JUzUDFCq1lLJUPKNzlrkQHaHka5AKspLpPFtmxnEGO1eowG7wHu7o8eKusQSDpTgu&#10;UHkfbiSQ6zzor3agvtiI6iRBLq0BtRYMNbkx0eqlivMo/Uey9M8U/3uo1oT2UqpOAjkaZDmkCnEG&#10;WRajLIPxbISK6ehLWYarWJ7rGFDI/JE2lpFePfbsDeHSuTLcfraM9TOO2xa8ONNvxTThWswyZLLt&#10;Rp6FQSxVXLZxF48MyEUdWFnOmU8yH0nKt91Af2XIgVnLz1S7YKDPMtAXGwgQAwGipd8VaORn37Jt&#10;hIeYNGUJbMRXsz6Y3Ro4IgY4Gew5CQhXuQVuAQfNV+eAr8EJT20aIlamjzlhgClmwJs6l5cQb2qA&#10;0eNQ5mvIVrWZdPAyhFfpG5HOdf5hVn6OMlHP7jDDG3AiFPYiFPLA47XBLKOhGJ3rVLx57c4ucJlK&#10;Z7rs8peldJ7fquw4eKtcm2pHmrBuIQWVvg9+X2PXIVFTh+6ZvVg9/yBOPfwJ3PjQ1/DEV3+OL/7q&#10;z/jpX/6Kn73wN3z7D6/iS799AV/77Z/xoz++hJ8zov/OH19TFjZ8+5d+ioc+/X088LFv4Y73Po19&#10;l26iqrMNoZIQItVRRGtjSFR4UVzuQlWNB3U1TtRWmZWloutZIcuYKBFGwhLFyoJ9su6XLPMuUtig&#10;7M6YdkJWmsupgdPFey4NYOHwYWUDqfd9/xn86oV/4C8v/V2BhnSeS9/H8y/9Fc+/+Cr+zNe/e/nv&#10;+PIzf8K7v/NTPPiRT+LktdOYWmqlCnJuRz0W9LKAjvS4MTnowwwl/SIr1d45RpjLoj5KqD4IjMVC&#10;HJiPY2s+SSumAinG6kghjWqESuTIbAlOzJfi4mot7jzUjvuPdeP+Qx24b7MF94oiWa7B3XtqcM9S&#10;De5aqMYds1W4OVeFO+Zp8ppQuXu6DHcRHDcJphuU/FemS3GKQNlkBLdI5zUpAGl0YqDGho4SUSAC&#10;EAMa4nR0BEYJna444RSPxXS+KUpiGQkjjrXIp6HzosJw03kxWhSLUIrHnPmECisdo5sYLcr8kOGy&#10;0h8RUNSHQCMNCY+MyqKScBEKaZWR7ixXTFEbMvFQZq/TofFoM8jQXkKEAYCTgY6LSlJGdu0oGr+D&#10;AHFkIEYFIo61hA5WnGc5I3FpmhKrJgxr+CzVYTp2wqOJFa6Z5UZZOYBqoYpOrIyfFVOBFFGtFBKA&#10;yjBfMb4uFIC83tnOKF/mvUTVqGCalRMkYmVUMmW8TqmMXopSKfBYS4jUJnWokGVSInSKcZXSCd1O&#10;OHSyDPcTFGPNLky2bOdJrQ1dFSZ0ULm0EOx1hJI0mZWKqpA+GuZDknkTI9iiXh6p/GQ1BHkfp0lz&#10;VVEgmyCUobuiEDMRddH4HFGCUCZPhgkPWSIkQPUiDs1FBedi/siKALK6rqRnzJuFct67MuOejr6/&#10;2YJZwmFN1vEiODYFHtu2QYjsnwgRLEFlm2VZW2uISmWokQpKgEFYdPF9DwOs/jYHBtsZvMjcjToL&#10;GliHK5j+ZVRxJXE9YlRJArYU76+b4NzHdDpdZ8VFAuEq1ct1/vZmTwA3CI8rnREcrfNjrspD9Wci&#10;8PQokuHEVGn1KS1666i2WxnMtfmw2OrBUrsH0y02DBNE3YSizIeRoccBGS1FgHilTySaiUAyB5FS&#10;lu9KNeK1LA8NBEgrgdOtw+S8E2dOJHHjQhluHE3g0rIPxwbtmJU9ZRgo+Jj+KgIkh+U2i+U2R08/&#10;ZNgNM9NWlu0RQFsMNOk2YABuJDT0ebcoJq8FIHr6Xk0OA2GKAJkwKM3xeaJE6I9lVrl0M8i8GQNB&#10;L/0dzrgR/krCoprgqLbBXW2l8rDAz7QPUH2FGDQGGhwEixWOciuc5Q68aeuO+9A0MQ1/URJ6m5GK&#10;YDcySS3ZdyNzF4+7CRIqk2x1NnRUGw6PDR4qEBfB4Qu4EI54YbfrqUJ4M/m3KMu9y0ZJMmsxh9eR&#10;5eFlcUbZfjatOnhNgYj0fRAwsmBiJqWUxedGXe8oprcu4+T9H8aVJ7+EBz/1fXz2p8/jZ//9V/zu&#10;L6/SXsavX3gNvyBIfvPCX/HsC68qa0394oW/46u/exnv+/Zv8Ojnf4zHaG//zHdw+eEn0TI8AG/C&#10;g2B5CMnmJCoaC1BW5aXyCKG9JYCWekb+tVa0MtGqkiZWcka+rPgysc9IGOo0tyorvzroqPxOFhJG&#10;yl5+FgwYEYo6UN1YgonVdVx658fx5Hd/ie8+/yp+/9r/wfOv/B3Pv/yK0pz1PO/xj1Qf/02A/JZw&#10;+eJvf493fvN7ePCpj+Li7ecwPd+grAzaUsUKLyNAGN0MdFAuU7ZPi3xnZVtm5VqfiWJjjgpgtgD7&#10;pmI0vp/m+8kEVoZjmO2lWhmK4SDhcXpPFc6uVOPyvnrceTgNkPsOtuG+Ay24f6MJ96zV4R5C5N7l&#10;WtwrINlTq9jdK3W4c4EAmS3HPYTGfbOluJt2+2yZokBOjBRQgfgxz6hsnOpjmOmnAITOrJkOro7R&#10;U7VE4IRFkg5Jibwlkt+GR3I7IpfmqUJFgdBpUVlEKMcjCkQIDHnPdA4THqI8xAL8XJqv0sN008pD&#10;6fw25ypKQpqmRF3sNFPtKA4xBR4Cku33TgUgdHL8jpuwkYAhDRAZoptFR8lomxARgEgHuTjeGsKi&#10;mlAUcNQIRAgTUR/SVFfPZ66hw5cVbKWPozjAZ/UTkNJER+ccV/py6HjlqECEz09HLvNFkhLhR6kI&#10;RLnQBCalVAgyX6E4Imoll2lHmPF7AhIBSCqWq2xwVS6TMbfh0kwF2E5gyNbC3VUWBR4CjgZG0rVU&#10;LBVyLflPpn9cwEGLMg8UZSdpzXyICEiY5gK7QjrfpD+Lz8L/kv4RTwZCDjpFZ3o4s9eVAR+h4qcq&#10;ScODacnzYvLaJ31J7mzEA1nKEN4G6Xepp4JoozPukbWyPFhmcCSzstfHaaMBrEl/37BfsQWW/bF2&#10;m7IkfFeNCW2VBmU1X2V0VLMsj2/HYIeL5kSPjJ6qSm8+Vc1nll0PYzKUmGlXQ0U3WmTAQTrD01Rk&#10;F/jda1Rsd7AM39MXwV09UVxoCWGlwoV2OtAUVXOc+R2lapFFHcsIkY4yC8abvVQeDOZaqI7avJhm&#10;HR2jApHBCN38b9m7JCJLrvA//ZFchGRYb2EuYlQhCRl6XE94tPD+OnSo7dFhYtaGk0djuHauGNeO&#10;xXF2jWps1E44makY9Ygwv3WERT7LtmxXqyZEZCsCM8ushWXYqE83pytqgz5bn3crdDSDdIgrykOU&#10;xm4qDkKI8FAWTeRrZSdW+mVZnkpN1aLj9YzMf+kg95baEKz3wF/rhFfgUW2m+rAg1uFGoteHeJcP&#10;EQYofgYrHkI13BrAm25/z8cwc/gsiuqa4QqGkK9XK05eljHJlNV5pTM9L1PZw8LkMMFGgFidFjhc&#10;FoSjARQmY/DwnEGfQ3CQkoSIWob2UiLJxB7ZY12Acats/kQaCjgy+BAqXT6sATfMPplZroc3mkDn&#10;5Do2b3sbrj35edz11Dfxoe88gx89/1f8VkDxlxfw7J//gt/++UXC42W+fxnP/eUlZfLeb158DT/4&#10;01/x6Z89j/d8/Rd4zzf+C+/66g9w1/s+jI7JEcLRj0hVFEUtKZQ3FSJR7EQpVUhDnRuNNXY0UH00&#10;VRAghSbF0RUzMQtY+T2MTGUimsxqDrJCJEJ0inQchXQkBZR7FVURtLfXYnpuGSfuegfuf/qb+PB/&#10;PYMfvvh3/P5v/wd/fuVveOFlqg/aH17hkVD56Z9exsd/8jM89rWv461PfQgXbzuG6dlqdHX60CwA&#10;YVQjfSB9bYwo+1yYHvRgbpg25MHCiKys6sce6RcZZaQmM8InolgeDmNemi6YwStDERxbLMfFvfW4&#10;tLcOV/fX446Dzbj/SAfuP9iKBw+24C0HCJB1AoSAuY8K5S18/cB6Ax7c24gH9jXh/rV63L1YibsI&#10;ortni3E3lcztc1Qz00kcGYpipd2LSQEHo5RewqOHJpPhJAqvpOMrpZMqIiTiyhwIphtfJ0V5MPqW&#10;CXUCFTmnAIQOK0Z1EaVJZ3lQ+joUy/mnifqgyWgeWVRxZ1iux5KrmIsVTGma2jYFGqxsO7YDDjuh&#10;4dgGiMBD9qKQpi5pahFlIwpH1t6KuaXNn+qATraMTldGWFURHNK/IX0etbSamIBSi0p+Js9cTocl&#10;kbp0QBfymRJUT3FRWASHdMZLP47MWpcIvoAKLMFylqASiPP60q+gqA6qD2naKqIyKRK48HVSrslI&#10;X0BSQkjJfuHiIEWdFMtkPTorsRI6u/JoDqoTdNYpRvyMnKXpSyZuVjKalmYzAVdM6e8gmGlB3pe0&#10;o/up/ASiAmhRe3HmjcxjEQUi8JBninmy4Je1wagsXLYMKo0MpdlKNuES5eGUVQG2AeJmnvmZ76JS&#10;ksFsQk9Fhc/Iup4AaE0PyZ3p82B+iEpWlsQZ5nFAoJHe+XJe1tDq92K0k3CgWhA41MnS7rJmGp1r&#10;u8xfIQSGu9wYlVV+O+zobrIp55tqzKgq0UH2/yiI5CkAGS7SY4MK5AQBcr7ZgdvafbizJ4S7++O4&#10;o4cqvs6DVqZ9xJmpBC2xkE5ZvVcmNhbx/huoSPprZBACIdLA+6bynm2wYaZJ1gizYLDegppSLYJM&#10;fw+/H4wxnfnMBYVMxxTzs4Lgb9SjvtOIlgHCcNSEqQUHjmyFce5oAc5usc6u+LB/Or3VQT99QJT5&#10;paff0VJlGBgQKVsxyxBbmrKpHwN1afERaOh3hucq/R6Z2x3nGcgjOHKzbkkvwa4AJL38i7QK5ct0&#10;CxnwZKVf92hgjxnhoaLw17oIDmm6ssDHwDrQaEek1YkYFVuk1cX3VngJ9QCVX+FACG+6+d5PY/XM&#10;HWgdnke0uAJauwW7RTnwBjIzaFmZVAjZkNngFqcdZocVRpsZdhdJFAxQgYQQCHpgMqmV4bzSFyI9&#10;/DJiSYa9yrLwMu9D1Ic0he2mmsk3q+EKB0nmGhRUVFLuxREvb8DY/vM4/fBHcPMp2W/jR/jKr/6i&#10;qItfv/ASfvuXv+CZF16kCqG9+BJ+x9fP8PzvGOH/ku9/+OeX8aVf/zc+/J+/xHu/9VM8+fXv4873&#10;fQgdUyNwJ3ivZUGEKiOIV4VRUEqSJiwoIjBqygUgTtSVOChZjYSHjqZBgg5P2oWlEzBE6S4VuFSW&#10;3ShkJZbF2Og86msi6O9pxuzMIrZO38CN930Mj3zte/joz37P+/kH/vDq/40/vfY/+MNf/wfP0n5J&#10;FfXVXz+DD/znd/H4l7+AB9/7GI6eWMTkeDHam+1okihLZLEoEAJkpDO949wMC5WsaDozQOt3Y27Q&#10;iz3DIayN0pnLsuyDQcxRji/0BxU1cnqlCpf3N+DK/jpc21+LmwcacN/hFjx4tA0PH2nDQ4dacB/B&#10;ch8B8xbaQ/zuWzeb8chWKx4WyOxrwN17CBCC4+55QoRAusHXZycSONAfUmT8CKHRXWFGOyPeDkra&#10;VtnLulA6ymUElUSwErW+ASB0mBJ1i2OSpT3SzSQyU5uVTZabUCJWRm4CEQEGHZHMw/inpTvMlb4N&#10;On8noSHKQ5qhBAr/hETarIzQ/gmQdD+ItBm7eEwrjx2TYcGZCkDkf2N09BKBFxN2Ag9RIOWszNKO&#10;Xk0nL53lorKkr0OatCql+UlUAz8vpsORyD3BaxTwWWRwgFxPwBFiOQrSxEFLU5HM+4mzjMUFqvwf&#10;GdmkjG4iOArptMXZF/F/FWM0WkRnqGyiJGqCUCjnUSBSwnMlAhKZrxHOVspoBR2YLA2z01kvUJL/&#10;KGC+SH9SiPcQ4L1JZ7Ob0JBlP5QhzJIGVBiKShKAESDSyS5zWiLMR5moKaOq7Ewz6TCX1Y/F7ISH&#10;NKukm7CoEAX6zNsYwZcMZqFaFl6spPOslT1QzOhvs2Kix41pWdF5IEgLYE6OfQyC+vyYYrQ73i2j&#10;ruxUF9I6YFJmuFfQGdfyKCOVpBO9nypEVPoETQad9Mhy8XTs0iRdxHoqo8PKmQ49SQ32EGAH60w4&#10;1WTHpVY3rnUFcbk7gpNtYQLGhJiTkb15l7JmVNirQSigQZR5JPkgfVrNKRP6qxyYqGMdbGB9bJYl&#10;fByY6+I5OtfGKgMCBSxP4QxECpm/KQZMJcyfUpos8U6ANHcb0TnM558mfPZ4CJA4zh0qxJl9BTi2&#10;FsPWnihWqcYGCLkCBix62d9GuwtWKm27NQ+yCZSoDh0D9XRHOQFCfyvwkOPro6/ov2WSoEwOTK+6&#10;+2ZkZL5ZAUim+GQqlDxdDtRU73pnPsx+HewFZjiLrXBV2OCuICQYHIrS8NdZ4Wda+6ge/QxsvQwC&#10;fIRmjKAvpO95k/QVrJ69G3W900hVN8IW9iojom7NvDU9LySTEBGAyGKGVhvsHi9K6fhjhSl4/UH4&#10;/D74Ax7Y7Qalv0DgIRu0y6qNCkAIlQweZa6HdKLnU20Ey5Ko7xlAz+QyGgfGkaxtRl3PJBZO3YXT&#10;j34M933mO/jkT5/Dj//0GtXH3wgKKpA/v4Rn/0TFIftt0BE/R2A8+5fX8MyLf8NvX/obfsb3X//t&#10;H/GJH/4aH/zez/D4176Dy088iY6ZUVgjVlhiTJiUF/4SWpEbvhgTJSBKgrI1ZkYibFCijwJZEpqV&#10;TdqqCxkhFrJSS4VtLGEBkLV/pM2TMrlcmi/KfBgZbsfExCRW1g/j6I17cedHP4tHv/xTfPQHv8d3&#10;//AyfvHy3/HLl/+GH1ExffN3f8B//PhnePc3v46HP/lRXLnvNuzdN4CxgSijs+0JTIxmFIDIXhvt&#10;lM49LGyDTswSIjOynwCl//ygn/I/gtWRqAISAcjSYIRqJIGjS+W4sI/KY6OB6qMWV/dW48b+Gtx7&#10;sAlvJUAePd6BR3h86FAzHtxqxEObjXiY9shWCx4mWN5Ke4C/vXe5CvcslOOexQrctVCBK9PFOEp1&#10;s9bpwXQj1UelJd2+Xm5CKwtca7kNNUkDSljZpG1dmql2ABIX1SFpyXRNKs4x7SAFLPJ5lPAIuwkQ&#10;BdbbEBFobENE5mZIP4U0WzkFBNtNUDtm1/9TcQg8dl6/fk4ZiSXzQQgP6WznNQQe6b6U9Ox1P/8n&#10;LPcqDpP3p3Qg0yoIBlEY0ixXy8ChPq5HA00BCMFRTisReNDJp0LS8S7AlGVMshHl9RTlQRN4BBmt&#10;R6RZhw68UOlgZzrRqcvQ2J0Z7PLfMqs9IXMuBAp0gClG00WEgkzYK4nlKnvFi5XHpelLTBQM77dA&#10;msMEJLmQ1Yyl6UuApEBJmq28VB787yDh4XflQXZhdIlJ2hIAApAQ80Kat2SklQRNSd5Hgvco+SMD&#10;TOxMR4t5N51aekkYZR0xswwqoQrcViGy8GSQ6SAbcZXwnmWCYnO5keWEKkS2PZahsHT+E10sSz0C&#10;jjAVR5TwCDNAChMgAYx0UFnIENpGC9pqpHmK0C5To75ChxYCpJUw6mQk3E/IDLZLn4jM2bCjjSpD&#10;9mApJrQShKukUQcV2Uy1Dvv4myOsXyfqbTjR5MRWgwPjVM5lXgYmvHcLn0fUrfSt+elYw6Igfem+&#10;Ihk00VFswUi1g6rDhal22dvDjVkGdBNdBEiNjoFpPkIl+YjSkuXMk2qqv2oqV/53fYMBLR1G9Mq2&#10;xbM2jM85sX8tglPrBTizEseJ1SQ2F+Os2z5l7bAw88xCqMs9uZ1qBSCykZ8E6MrcDZoyl0OO9K+y&#10;BImWikRmoMs5Ff2uDNeVCd7ih6UlSCZYZlOl5KizkKfPpS/OhdaZB4NXDXNQSx9pgJV12Flsgrdi&#10;e70tqj8/g9ogQR6g4vI1mRFot6FgMIAEfdCb7vrQ03Tc11DbO4rK1lZYgy4CI0vZd3zXbhoBIh3o&#10;slCh0e5CdUsP5tePYWJuE2U1rbC7fXB7HMq8CD1vSllHSiVzQ3Yhl5ZNOmbSMkhCjU6NSEkpuuZW&#10;sPfcnThw+a1YPv8AxrauYGLzItYuPoBjD34A93/6P/G537yAnxAMv30xvZ6UrHKrmMzuJkT+wONz&#10;ApeX/oFfESI/5rlvPPcXfOrnz+H9//ljvOXTT+PQPXehYawXtoQHhpAZxrAZ1qgF5oAeFq+MdCB9&#10;LawEzCSpDHYWHi8rkTQzSGSYonOolmGpJQb01towxkI32erFSLOP5yhbkxaMjjZjeW0Ri6v7sLh1&#10;Eqfvfwce/NiX8MQXv4en/vMX+NyvnsOXf/d7fP7Xv8MnfvQzvO/r38Sjn/oY7nziAZy5egCrq20Y&#10;7g2jgwW/nbTvpmTsb3Gk1UevncBwYlFpuqK8H/JigQVskZm3ZyiEZdqeoSD2ECDrIzEcmSvBOSqK&#10;KwcaCZB6XN1XjdvWK3FjrRJ3EyIPHmrE2460EiBUGoea8DAB8ogYv/+w2FYzFUgbHtxoxr1r0i9C&#10;FbJUgeu87unROPZ1+jDbJLPNregiOFqYLg0lRsLVggZWrooCneIEC+gEBRoFEonvQISVUJpjdhxl&#10;USjtQKXTVhysOG9xXgpA6OAUFUKnLo5dlk4X9SFNVW8Eh9JBTnVhV0Ah4KAjU17v5rltM+7mdwUa&#10;dG50dAo8aErnuUTdtnSbvvxnhI5E2RGPlgaIzNmg84jJ7HGVMl+jlipEmkVkxWQZMVXO9yXSv0Cn&#10;LbO1JWqXSXdxXyYhwmdXni+bDpj/wWN0e4hwkgBNmzRPUUHIxDxCqJBOV35fFMpWOsvLCnKVpeDL&#10;4gKTnLQKJjSqtyGiWCK9NpWiSug0ZZkR5V4IkEIx/o+kv/TByEgrabpSmq+Yxh4+u8fBci+wJiSi&#10;vF9RH6J65L4EIDGqKgGgskQM1YcsNGnjUZa/N5t2EyJMd6pBByHikoEOvE6EEJSdA1PRbKr2fGVD&#10;rboSQrg4n0pbx0DJpHSCTxAg0z2Ex0AM0wykpmhjvUECwaXMAG+rkzkfBtRX6lFbruFRh1ZCoLM5&#10;PVO8hU66viyf0KAqIzjKSvUoLdZQfTCNmYZNyXyM8fd7+P39LRYcbLZiP+vaLAOgriJ+l+VQVJeH&#10;CtduzU0vdcNnktWeXXxeKX9RH1U1FbTkeVuJCX11dox2uDHeSyXe40QP4dXQoEclVUYZj0WVVH1V&#10;GlTU85zsl16vQy0/a2k3YmDQhtExO4YHrZgadmBt2of9s0GsTfoxSRi1M4iUvd6DDK58Pg0CXh3h&#10;rlKWGBFgqOhLlQmAefSneW9Om9L3TKhoeF7N16pbCBkaj9KtoKycS3DI8lK5Whnxmo1cQw5yqd5V&#10;9IE6pwpGqi5zUA9zhL6xwAB7ygAX67hAJNhgRZjpFqAC8VFBepmOQcIzPkGA3P7+z2Dp7O0Y2LMf&#10;naOjMLos2EVSCUBu3f1m7KYSkT4QvcWEwvIqDMytY2rtBNYOXsHUni3EikqhM2hYmDTMAB3UhIeM&#10;yBIKSj9INpWIjMLKVzGT/H50jc8TFPfh9IMfwqXHn8aZx7+Aww98HAfveBJH7nkXjvK8jL768I+e&#10;w3eoOH75Unoxwt++9Ff8+kUqEkbz8lpGM8ky6b986e/43n+/hG//4UU66j/hwz/8JR7/yrdw1wc+&#10;gn1XLqJ2uAuhqgTVhw/mqBU6jwa5LCS5TEQZYiyrS8r+AjKcTfaMkKUspHNRGX7IAtNcyoJWacVY&#10;sxfznQEssbAvDSQx3BJGfbEZLU0FWFqdwPqB/VjYfxDrpy/g2tvfiYc+9lm8/elv4t1f+z4+8B2x&#10;7+HJr34Nb/uPj+OB978DNx++iuNnZjA7VYZBXrePkriH0nWwjQWzW/o9fFieCGB9JoS9M2GsT4Wx&#10;PBogNHgPlP4LNGk3FngsD/I7YwU4RWd/dbMJ1w82U33U4freGlwnPK4tl+H6ahnu3ajFA1sNeOgg&#10;lQftEaqQR7ZB8hDPi/p45HA73kqI3E8VcudyBW6bS+HsRBwbPX5MM3IbrEwvfyG71tWnWKlZ0ER5&#10;VMYZ9TFSl5VoY3SAUYnAxSHTZLVapalGHCSj9bSlm29k/kFYjI4tpKiQvHRTFh26NFuJ+hDnJlGh&#10;NFe9ESLpEVY7zVbS95G9DZBdhAeN8HDQXISLm3DZgYcszOijs5N5Jen+FlEGvE9x+ApA6LzpgMsi&#10;6aYgWURQFuBTjM5Z+hSqWMlluG0FrbyADobPpjhsxflvO286Uen7UWBKU9KB59IKTJy89GFIOdtp&#10;jpIZ3rl8TWjE+d+0KlnmnlaZ4HsqjXJaBWEhEKmUCJu/EagoplyDaogw2rkHUTcyJFkZcitKQpqw&#10;FMsnFCSNpe9DIJqlfFbAPEk3nQnkmBaShwSfrJQrAJEFK2XvcifNZt1eAp/1RobvC0hEhchS95Kn&#10;BQIguS/efwVVQHkRQZjMQVWpCk21BjpeGW3owyjL/3BXAIPdrAftHnS1OtBcZ0JdlU5ZVFH2Qpft&#10;bStL6cTLtWiV5isGWL2tVO0ESFWKajbGewxTSRLAst2w7GMvQ5+nqOz3tdux2WXHgQ4rNgiSRemM&#10;L9IRCipCXfqCVPC7VXBSiUkgaSY8TMZdysKaAkwvoRhmmZT8lKBB5ol0N8n/29HDaLyjw4LWTlqP&#10;Bc3dFtS3pfcLKa/VKxCpIjxqm3Ro6yQ0+xkcEiIjPQwU28wY7rZivI9qq82Clho9ShIqZekXHxWQ&#10;hybDzY0a+ielyUrgQX9FRaHOfbMCCVkx10i4GKnClU3UNLvSiyHKUXsr9PRten0OdAzuZVqFykC/&#10;ZyQ8ti1P9nYioHQu2VJXDT3ViN7P4FomENK/+Srt8NfYFJC4Kk2wy9LxdRb46aNi41G86crjn8bG&#10;bY9iZusCOsZm4IqEkaFK7/aXp8pVOrxvyXyTssptZXM7ITOPnol1DM1sYHL5ABOsHybCxaTPp/zT&#10;kX50ykozFh9yW4XI/upWuwXlDW3Yc+I2HH/gA7j47i/g+of/E7d95Pu48ZHv4tKTT+PSuz5LoHwa&#10;F9/7ZTz5jZ/j6V88g68xev/+n17GD6gwvvqbP+CzP/k1vvDz3+Abz/wB337uT/iKnPvls/gsv/uR&#10;7/2Mkf838NAnPoOb73wP9p0/jfqhDhQ0pGhJ2IvcyLPnI1OXmd6DRNoIBXYyAUccECMQ6TgPsUBJ&#10;R2dJRItGRtad5VaM1Lux2B3BykACi/2FmOyOU177UF9Fx99VhoWlUcyuzmFibR5b1y7gxpNP4MGP&#10;/wfe+qnP4W2f/hwe+ex/4P5PvB/3fuDtuPeJO3H+6j6s7GliFFLIwuOhXHdiqMND1UGlMRwgNKI4&#10;vJLEUZl1vhTH5mwMeydEdQSwKN+hLfb5sToYxupwBOvjBTixXIXLWy24erAFl/fX48p6NS6vVuIS&#10;AXKZdmOtCnfto7LYrMNbDjZQkTSljTB58FA9HjpMkBxpwQOHm3HPRh2uLpXg+FgU691ejDNqkzWa&#10;lEloLOQ1yvpFsvKqVomYRK3JhLE4nYbMDZDlzMWkHTwmioTnE3SyO8udF7AyKm3ydG6yIVOIjipI&#10;FaKYgIQWZKWVPTe8MsKHAJFRVzKLfKej/N87ztPNV9L3kQaIwMNJZ5CGBh2gokB2K0uiBJTmmrT6&#10;kfb9mNJUQ6fvy6Jzz2IETogw4i+jA6ygUxYlkl5+XqBCh0gTgFTKwAFJA77fcdryuoxpIkCVUT2i&#10;NBSYMLKXFXklspeOcmn2khFYZXT8pQVUPPF8Kt70bO36Eu322lA61BQxralCKpnuiona4D2VKp3n&#10;vE9aihG3KI8U708ZvcVry3/sNBkmBCACaqazgEIxqhAZhSUADRIQ0kwlCkTyRpSL0l/FtJGJlX6H&#10;LCNDgCjzO6hYCAkPHatE6rIU/s6y+FY6XKUfhIrFz+tFpDmP6VLI+0rGCM0401TWu6rWo5UKo7vd&#10;QTVhRzuVbRudcjOj3UaWtdoaI8pKNCgkTGVL2xRVjCzrXlehRxsBIlF/T4sJbXTStWUaFBAgXpY1&#10;pyODqvJWqsV8TPBaq3TyW502HKXDPtrN1202LNQwCKL6SIbVBJ30dTLSJ0ikKc9m2X4OPo/dSuPz&#10;OvjcPkJW0qaE5bwmpVX6K9sbrejrdqGn14GuAcJklL5g1IGOfivqW00oqdaglICraTQqe4i0tVM1&#10;ETRdVCJ9hJncv6ioNjrkGtatIpaxANNa+urMAgSCYUdNyHFn+RExacIyER6iupW13eR+pVmR967s&#10;g8N6IHvcWBko2R0q2BxqGOnftASSmoFYPoGfa8xVlo5SWfMJkTyoHWIEDcGlI0TMESMsMSPMMR1M&#10;MS2MMQ10NFOJEY46B9xtXgLkic/h7Fs/jj2n70XdwByK6lpJIzcsPh/8sSh0VjOyNPkwOJ0IpyoI&#10;gR7UtY+hoWMMjV2j6BwYRyAUVPYFsVOF6NSiQG5VCKjVUDLxQbUGSudEEoMLB3D07nfjynu+iDv/&#10;4we45zM/xSNf/jWe+MZv8eBnvosHnv4O7vz4N3Hbh76Ot33xJ3jq+7/ER38k9it8hMd3f+MHuJeR&#10;/Vs+/ik89vkv4V1f/gbe+7Xv4n3f/AHex+NbP/4Z3PHuD1ABPIYLD7wFBy6fQe/iKIo7KlHUWgJr&#10;gR27dRnYTSknAJE+mSyqLRVlnezLYWNC2umgxFFJBFwUknH9ejQVMcOr7FjojmLfWCmWh1OY4uvh&#10;thA6G71oqHSx8Beib6gRHSMNGFoZwPrFA7j4trtx9wffiQc/+l7c+9TbcMd778Ydj13Duaur2LNQ&#10;j9mRBOYGC5R9GWQht7FOD+apKtbGg9haiOLkmmwalcSx5UJszRVg/0QYK4MESBfVkIy46ic4KP1X&#10;B2NYGyvEoeVqnN1qxjkC5DQVyMmVCpxZLsd5Hi+vVuPqSiVuo90kRO46UId7qDruOdCAuzfraTW4&#10;d0v6Supxx0YNLi6UYGs0gnlpi2aFk2iuStrYxUnROaUkyt0GhoxWkZ3kZNMe2ZVPtneN0AFFeF5G&#10;k+yYrJckzkQ+F8hIM0fa/gkR2aBpx6TPQDYZ8tjpuGzSPp2bHqKrqI0d1fGvEHkdIDvwkD4PgQcr&#10;UnrBRTo/HkV5SFQpAFFUEgEiTl76MGT00Q5A0qOc5LkZ7dPZK8ojJh3naYDUFBmowhhxJnWKAhCT&#10;19VUZ+WiUPh9GWGlzPdgelVS1cp1SpX3aRP1IE1UNSk1msroaOicWmgNjL5rixl9i/OkGhGISIe0&#10;jGoqo4OU5iqlA13yhFZES/J6MjRYlhop4DMpioqqQkzZt4TPqkzMpEV8AhVCZFv9STOVNCOmgSr9&#10;MNJHxc953sc8kMUslSY/AkcUiShD2XRLHJfTLk1A4oCz6bTEAafXwnLK7+S6vI8o8z9OxVQkK/fK&#10;Xh9UIQ31VBpUG/V1ZtTSKquNqKgiPGjJlA5hKolQKAtJUTEERX21Ac31sjounS8ViOwrX0FlEmMa&#10;evhM0skfc2WhM6nFdKUei5Ua7KMKOErFcrLHTfNho9WDwQoGtMyLeJAQITykqUpaH5x8PseOEYRO&#10;Ocej9BfJbHuZH1LOPBCQdVIpDbM+jo4FMTDqQS8B0jtiRXuvEU1tBEgFlXYx87aCeVilVvZBr69l&#10;UFqnU1YW7iBYZLn6KlmUkWDy0+cIvAxa6SgX1UHfqdrF19sjrmiyEKIM2ZX5H9Js62JAJH2FShMw&#10;lWJQYO/MoDFQcjPtvTzHuhngc7q8eTDxuXTML5mUmMe6lEu/J30halseQZKHPL7OJWTkmM/3Kp7P&#10;J1zy+B85TIdslg91WAtdoQHGUgvedMeHvomr7/oyDt31XvTsOY6yjmFUdPShoX8EpQ2t8MULEUwW&#10;wRuLwx2SIbBNKCptRVlNJ2WarCM1jFRxMXTaHEqlbD581usSSkdCyppSNrcVFS2d2H/hflwmsO79&#10;xPfw1q/8HI9/63f48A+fx+d/9RKe/uUf8dQPf4l3fPXHeOjpH+HBz/4A7/jKD/Hk12lf+wHe9oVv&#10;4v5PfgGnHn0Xjtz/IM699W248NZ34Prj78XNd30IV9/xThy78x7su3gJK6ePY/nUISyd2CRARhBt&#10;KIQj6YKK6mMX701W/lU2shKA5Mv2mMwwEtlqo2QkRLyUdEFK2mRU9oo2KR3Ew01+7KHy2Jgoo7Mu&#10;VQAy0i6dfSG0UoVUFdtRWupCcbUblZ1hdM7XE8oLOHrnEZx78AzO3H8ER28sY/PUMNbWm7A8XYrF&#10;oSimu/0YbLSjj1HVRJcbK6MBHJyPERoFOLUWx9m9hTi5msThhTi2pqLYOxJW9slepORf7eP7/gKs&#10;DtDGZG2sShxbr8eJfQ04tlqFo4tlOLFUjjMr1bhAgFwUhbKnEldWynF1vQI39lXjdtr19UpcWynF&#10;9bVS3LZepmyPurfXizHeU0e5AXWiNFhxknRQyvIVdP6yeZI4/hAjTJkLEOBROv7SsCAQ+HmI7+Vc&#10;JMQAgibnFXgIXHgNgUaEEb9sxiQOS5mcxoogUbJUBlnU0Odk5GuXpoR0pGUTSNCs0lSlAEQUCSu7&#10;AhEZbbXdaS7w4G88MtyX8JAOc+kkTptMGOT9KfMfBCLppjYZviodptKEoyxbzvtN0YEV0WTxQGmu&#10;qlKGxf4rQOpLzKiR2cspA6oY2crrmmITyw6dJOHSwNey33h1gToNIDoLmZeR3kSLDkY6xotUyt4a&#10;bVUGdNUwumUE3ljOa6X4P9J8RXUiIKnm9yqpUioKNShXFKBszET1swMPxQgMAbZf0pZpzueSpjNF&#10;9SnQkHTncTvNBdzppi1pPpQhxzJSLP3duFeNAq/0E+QoqwDIUOf0XBBRJQJ3prtE6nRMCkCY1iZC&#10;W/ac1xPmyqKKokoEQlJewrwuAVjEiDtVSuVaRkVWplZ2Biyp0NK3UHUwHZJlBsQIgRDTKEI4FBYS&#10;tGV8/ipxwFQvzYRsE9O5itcooopiXjl5Xz7eV1k4H/2Ezwwd8zzVzkq5GhuNZhzvdOFcXxCn+sJY&#10;avKilZAviWqpkDUKQKQ/yC0j0pgGHpYLD6Eq5iVgPUwPP8tsnPdTLZuksc52y1Di/gDGxyLoH/Cg&#10;u9+B7gHWmW4TWtqtqKrWIVlEVZvMQirJMpRiPpaoUM0goY7XqC1lkMH7lF0S/R6V0hcrixnqJPgW&#10;WCgAIUgIEfGpep4TeJj4WoGHOYP5kcHgIFcJJiTIqCBoZd5NGY8ltCKWmVIGf8XFeiRYBt3McxPT&#10;SEfwq5lv+VQlAg+xfLNsHZ6DbH0OsnSEhZhsqSHG/8sidHKd/A6BmxdQQZcw4k33fvL7uO0D38DJ&#10;Rz+B2dP3oHPhEAaWDmJ6/0n0ze5FSXMf6nvHUdnaj2CiErGiWmZuEyrru1HbPICu/nEUl5USIHlU&#10;HFnKeiwirYxaWZclQ6GpL+JB+/gczj74Ydzzse/hHV//FT70oz/gkz/7I770mz/he396BT966TV8&#10;849/xn/87Ld41zd+jrc+/X08/Pnv4h1f+DYe+fRXcf9HP48b7/4I9l+7ieG965g8sA97z5/B+tkz&#10;2HPsJMb5vm9lFn1LM+hfmsbAygz6VidQN9YGe5ELao8auZY8AoTqQwAinfs85knnFGWgls5IAOJ1&#10;aRmhGRgh6+kkWcgjdKApytNaH0ZbQ1joS2B1tAQzPVFMdIaoQvzorHOjocqFZJK/obxNNZhRQmne&#10;MEZ1sVLDe23B3IFmLOyrw8p6DTbp3A/Rsa8Oh5XNfYaaaS1OTHb7lHkdx5epPPYWKRvPnF4tULbB&#10;PDIfx6EZWV01gj383nwHFUhvGGu9EUWJrI3GsTFTjEPzpfwuba4YR2dlj5ASnNpTirNUIhf2UI0s&#10;leGC2GIxLu4pxpXVMpxfTOHENIE1G1f2PZfdBgfpwGSlVGlvl6YWcUiiHqR9OUinH9wGh48qYWc+&#10;gJ+FM8jCHCQgAvxugL8L0kL8rZiiQgQy/M6O6lA6rum8ZD2mnQg5LFETryfOwM0IVratdbCySH/H&#10;DjysdFAi350s8DKkV2aeywgrZaguLQ0NOgRCxEtFKTPWFQVChydNYjLnQXYYlPk9MuEtRkehROu8&#10;P+l0lqYfpQ+AUby8lmYhGY1XSadWSaddQRhI01WVLNuSMqFWIFJqRjXhUVmkQ7k0OyU1ynLlLaWE&#10;QTGdBp2+shsjK3sVI/FqVvhaVvZaAqGhREYqMTKVVXJrGV3TlA2aZP5DKg2PKtl7I0klxNeyh0ap&#10;AESUD+9HllNPECIJOugklaAoDumHkg58gYQ8m4BfaT7k8wg8BP4Cfmk2lD6RiF+VViY0USbKwAfp&#10;E5GRiXQaMkcmLIMc5Mj0kqM07Yg6lNWNpQ/EzLyQPcp10vZOp2NkvVJGaVH5ORkQeKUZTZQr0zGR&#10;0ijbwcqQ1zjVV5xqS4bAhpgmET5bkEGLj2UpTHjHCNlEYTbK6IBrq7VoaNairoEwlg7rYv6GkHEx&#10;+g7Tapi+g9L/QZvldRd53TUqmoPNVCEdHpzrj2Kri06/0o6quIHO18j0UTNoYZklPGRPdR/Nz3QI&#10;SKDDACJGSCcL6Q+Y7nWVRvRSmfd3U8n0eAkRP/p7PejqdCj9IS0toqwMvDcBCO87no1ENAuJWA6S&#10;zPckr1UYIZjphNNNZ7nKHA/Z8U+ZSyfNVjsd4YSF7PsuI7AMBIjAw6yXbQoyEGJZLmZZrYnL7pAa&#10;dFKdyZ4uXQRsb6MB3QRsZ5NJGXDQSoDW8fNEIZUI89xCBSkTCI3S70F4aXgP+SYqDUMeZPtxWdw2&#10;U5OBTN6TWDaVSp5DBZVHg3wGFfmEri5JBfKWT/8Ed3z0OzjzxKew98Y7sH7pIUztv4SZfRcxu3kR&#10;g4tHMLn3NLom1xAjOELJCiRKa1BS24KW7hECZBT+UBAaTS4MOiaErO5IggpAdCpWdBMJXBrH2NpB&#10;XH3ss3jk8/+FD//0v/GlZ17EN5/7C773/F/wsxdewi9efgX/9fKr+M7zL+IjP/w13vb57+Dhz3wD&#10;D3/qK3jg41/AfR99GmceehQTW5uI1pTAWxJB+8wAehbG0Dc/ha7ZMbRM9qNlvA8tE/38bBhtS8Oo&#10;Gm2GNeGA2qVCFlXGLhJ9N1VHFu8zX8975DlpG7QycRw0r1NNp6JB2KdjJdOzEulQFqVzSFCJlNow&#10;0hyiahDlEME0C+EoVUh3oxe1FTYWFkZQdAKVjD7qhzxoGiNcZsMYWS3C5EoKe9bKsLlRg2P7anB8&#10;tRL7Jwow2eHGAAEyTFk93RvE+ngERxYTVB2FOEV4nFiO4Og8C/x0GBtjIaz+f9h66zc5q2X9m7Mh&#10;Ohnv6Z72aZfpcXd395mMRSauE3d39wQCBIhB0CAJEAghSCC4k+AuW458/4D7vWt1svd+z3V+qKt7&#10;eqz7edaqT91r1aqSDfRbRfIGa2yYXOdU1VkFRjM64zGrM4A5XQHMoy0Yn4jF/YQRAbF8YhpW0VYr&#10;kFBl9KfQklXnwgXdUtGV/1syuhocaCsxoZBOTZZF1BKVTCI6IRfNTmcjsBBTaaAciOoUsuxV8HsS&#10;Zcqkcwk0bsNDVIgCx7+i3uBaPJ2bAIS/J/C4bbJWL5GwOCfJhJEUXGNMcFlK+jor43NZypKNdTmN&#10;bpP9q1vQEJOsLbEgRMaqMyOiQiTLTgAif9tBByjr9LJcJgCRFrSSAKC6C942vtdkOlw5HS4ZeUXp&#10;WioOqZx8W3FoqDYEHrHIptIIHvQjQPiYSYDk0koZCaueH2kaTvQowiTY4S944C8KhfJ1RiRK5LAd&#10;FUhFgRa1hYxk6QxKCJFCjimlPAIhhFgI0gie5HiqJDqOFMIjmZBPoPLwizqkSRq6pE3LtfbQWci9&#10;k+9Jvw7p2S6b2z6CRAUB1lFqn0lSe2XzVn5HlSqhCpET9LJnI6VPpF+LVE6WMzJyjkUyFeVnBMRy&#10;uFP6rEiNOJ1UhGUULQVJtYRJLE3tJxAgFioEiegdhLKXwIvnGBPzERoewlHg4eSYs3D8xHG82Pg5&#10;JGK287nLzXsjeyFJBG9uBApLCBBatpzyJoRcHgLKfJcqnVLKedjBazZAVTOBj0N8nE5VN6dYj8WV&#10;VlWBenaVB025FqpDPQMA3rvEGKTGR/HaSR0tglWWg+Ra8P0k8j1mUhHlZvE+Z2mVgpCuhU3VVjQK&#10;SPhYV2VGZUmsUkd5VEnZmbwvhH18PP+Gh/eA48oj80LmECEXPBTLayNLVoStlE2SA9jBdNy/MPi+&#10;ExrCQs6BKJNNcX4dy5+VfScJhEQtS9+WMo6vugINOgiw8fVm9LeYMaHdgv5W+ogOK7pbTHyvOtSW&#10;M9BhgOIjYB1uXltXBIzOcOh4nyP5XkJlY50+fHT46GCDPwbZ4idFgYwVhWKLRLgzChFuDcK90YhI&#10;JECOv/Ql9j7zHlY99ALm7juNJfvOEByb0TK4Al1T12BgzgbMXrUHPTOWIim/Cp7kLCTn5CElPx+l&#10;1fVIz86H3mhAdDQlTRSdMRWHygqIGkuAMGIk1QrKizF9+VZsfuBFnLjyBV68+Qfe/umv+PDnP/Dx&#10;L7/hy99+U4cDb/75d3z0+99x4bOvcf/lazhGeBx55jL2P/kCtpx6FPN37kTVYCe0HgNMAQvcuX54&#10;8xOQVp6LnJpi5DeUobCpAiWddcjvqEZ2ZwUC1RkIJwREfo3kexvJmzCaNA8jODR0LFr9OBjMvJgk&#10;sd0WwYlEs4TDSeA4+ei3RxMgsYz+9JzselRnWwgND7prfHT6DnRWe9Bc6UZhjhGJdAqJ6WHIqSL5&#10;e51oGQqgc0YyJszPxNS5WZg+IwvzZudh+bwiLJ2Zh5l08HJ6vKXEgrYyyYl3Ukl4ML/Ph4WDXiye&#10;6MWiQTfmj3dhZocNU5utmFBnQY+cUudg7a00Y2KdnUaQNDkVAMRmtLoxp9NHgASwqC8RSwZSsYxK&#10;ZCVVz+pJWQRJBpYNpGBhbxLmEjTTCZ9BQqizMg4NhUY6yBi1xyFKQdIJpVSFAEJ6Lhgp9Q10wv9u&#10;RjpkM2EiQLGJepDlLToqHyNhvyxd0QF46DQ8VC6yZOWxjVKPssku0bCkiQo4JPNNkhekpIak8cpy&#10;k6gJlaqrTJ7fUhlUFgIGOYku8LjdrfDfASLlSf79NTkspzK6lArhc1mWkWhanCLt9vKOnOEQeEi6&#10;cRo/g6Tq5koXQQYJojar5eRyngXF/LowU4+CTANy0mIJDg2du9RFikQWwZKTKssUhEeWBlXZWlTm&#10;6Kgw+MhJXM7XCgmQPKqSPMKhkEpDlqwkxbUsN5r/gypEnQ3SojhbIBWm4JFOeCTRKcmmdCKhJmvn&#10;AR+vs1xzpeZo4vgE1gJtmuxHScnxJDqOBCopvwIIo3ZRIKL0ZOmH11qy3+TQo5wXkdIyUuhSukJm&#10;8DrIspAcSBRFIkt9AhBZApTzOdKfXpYQZUlRJysQBIiOAJGWwZKYIstbsp8g8LDz/QlAPHTMfkLD&#10;l0B4UF04vLwffJ9xHA8GOm+JkA18PyYqAbMEJvyetI+V5arcPEK1iI46j5DmdYn3jmKgMopqaiSS&#10;3KNRy+s4gfNjVrke88tisUDSd0t0GObjCqr3lc0BDJW70ZBr5n0wqiXoMs7f0lyTUpFJHPse+yhe&#10;wzFI5v3JzopBIe9DeYkBJQWxKjOskPektozwqJBOhoRHsREleVpk836nEDgBfiYvr7mb98XOzyMq&#10;XQIt4+39IY7jWKoO8ZeShiuqQw4IytdSqkT1MqdDF7hERtypGkWp72lGqCQFCQrSqdCKqTykQnFH&#10;jR4T2qyY3ufCvCk+zJ/qwezJDsyiDfVa0NsumV9UIxU6ZBJuKVTEAQZETiohM+9nDO9RaJQUth1J&#10;eFB10EaHS8rvaJW1GiYqxRuFSH80ouJjEB6IQUSCDnecePkmjr30BTY99jpWPXARyw4+irahdajp&#10;XIDmwWXonLIMM1fswNCitUgvqaYCSUVmQQFySwqRkpkJg8kCTUw0o41IJbVkySoIkBDKrtGqCGFJ&#10;ZTkWrD+ArScv46HXbuAy1cd7P/8Nn/4WPEV+87ff8S1VyDd//B2f/P43vPjlN2rD/Cjhse/RC9h1&#10;9jzW3H0CszdtQkFLDSIskdA6NTAnWqhGEuHNTkR8XgqyqgpQ0lKF4vYaZLeUI62xAIaUOIziQJbM&#10;q1GUfmN4Q8LkxpGoeqP0Nwmj9KUDojl5kfyydEXKCjziDKGcIIRIXBTSCZG8BCNpbybtbWgpd1E5&#10;2NFW4SRAXCjKMyGZclnKFhTyRtX1xWHCgizMXV2OOctLMHM4B7Pn5mDhcAFWzC/BslmFmNWXgr5a&#10;JzqKreghjPprXKoM+7yeeELDi+FeDxbQ5nRJjwQL1YEFfTVmdJTp0coISJa/+mttGKCUnkibTBuq&#10;t6l+5XPa+ftdfiygylnck4QlvclYSoiILSZQFvWnYk53Ioaaveivc6Gj0o6qAiOjaMpcOiQ3HZCU&#10;xpb1YJNk29ChxErDfkMIoctAIXYUldtotSkXy+jSKEpEAMLJ7pLsKjopmUD/3PNwcNDTJCtHTKAh&#10;y1ayZOSnsxbHJwAJOiY6FDo0WXISx69OnhP4Zo08l72N4P6GZAQFH2WTXEwgIsrjXwBRKkTAwed2&#10;Ez+PSU5fC0T4Oj+XnZ/PQ4cpp68FXmJySl5KiaT5JE03kmqDjj1Lj5oiG5rE8dDqSl2ooVWXOFFR&#10;aCdEjFQcMYSHKI9owoPRXqYORTlaVOTpUJ2v5/U18G8YVL8XgUmRJCYQCDmJ4wiiSAIpCJCSnCiU&#10;EyIVVCCldFyFVCG5dJTSPjbFL0tVAgQCjxCIp0IQ89Oxq8wqjmNJ0/Xy2gokRG2oLCgqlBRZhuG9&#10;leVDn1xr/o6LDlot6/GaCbRlP0hUhpyiT+DXUo04nU5QWvHKmQmJeuX7siciCQly7QXyweKVshfF&#10;gEKWg0UlymscL+qgovy8wEpF9rIsxHHh4/ulo3UJPAgOo4XQ4BjS8f1E8T7LZq+G91++tjLA8MRT&#10;BTGqT5O03izem9RQZBO+OVRxybyOCZ5RBPJYtOdTcVTHYlGDASsb9FjTYMSyWgOW1piwrN6JmZUO&#10;dPFe1jAYqMw3U+lZCGwLGjif62l5DKASZN+FlkHIFxEaNVUmNDJ4k6wxOfRblCO92nUozpEAQqBC&#10;9SmZXfHB3iROXrc4Blwmo2RxBZf49BzHAg1Z5pfK3tGySiNLVKH/QbXxFwVhh7TftUfA7ZB9kUh1&#10;vkYgIr8jxRNFsdg41yQJRfqrVORr0FKtR1+bBdMHGXxO43yfE6B5sWC2E8O02VPpG/rM6G6NRWON&#10;gFA287XIytQinurVxmDOSjWp4X0cQ5BJgD2a703Oi0gxxzCCP8orS1b0u/ycumwDdASvLsOEO06+&#10;+i1OXP0WBy59gj3PvIMVR55C2+R1KG2aidrxc1HTMx3jZy0hSObAmZwOk9MJl89Lcrn4D2MQGk4y&#10;RYYjJkZsTHDtU5axIscgPFzWQkcjtyAfs5Ztx4b7X8TdL31EhfEj3iVAPqHa+OyPv1KB/Ilvfvkr&#10;vvntP/Hxr3/DS19/j4evf0wF8ir2nDmPTfeexcLtB9A/fyECuZkq9WyMKAiHDu6sAOJz0xAoSEdy&#10;SQayqwuRXVeM7KYyePLiMYY3TuAhUmxU1F2UaHdxUI5VvX2NVB5ma2hQVqtJRwXh0SDJEwM3b16c&#10;IYwOKQwuUwSjrmg6FQ2y43UoSGFkmG1Ug66GTreKUbvU1MrK0SA1N5zXToeOKV7MWEalsbERy9Y1&#10;Yv7yUsxbXIjFi0qxYkE5lswoxMyeFELDqcojDEpBtzppEBSgKkjAHOkqKH0S2hyY3mTFpFojBjgB&#10;ejiQW0r0qitac7EB7RUWdJeb0VdG2VpuweQqK6ZJpkmjC7ObqURaCKAWN+a2EUyEyXzaHIJF4DGl&#10;LR49/P8tpYyi+Bly0whPRqiyl6E2DmUC0Mnq6Sh0vGYxNKnLI432NTreY1qMdKCjQ9dzosgmpqgV&#10;mTziJNwuRpqyb0JTEl6WLtQSCdUGf0b6bcjavCwbySa6LI1INWS1Ycv/aRfHT9CrYokavpdbALEw&#10;ggvC49+fy4Z5ECACDmUCD05e1YBKjPfcSoBIpo10IxTHFgwcCDuBCO9/AmV9kpMRGp1Aul/2MaKQ&#10;nyGH2ag+iqnQKgQeTgWQ+govGir9qOG9K2dQUcxItogTq1CUCYFTQAdTUkBYEBhSjqOcIKkpMlFZ&#10;SAVZPaNeRrZUHnKOQWo8qUZJhIUApCRLUkUjUUDLSafDZOSdHghVJ9LjPcEkBDnXoUqi8H3L2SU5&#10;0yBr6pKa6pfzJ64wJIhqIETSCA/ZbJf6WsGlQoELHRU/ezCxgE6dc0Eyr+R8hKqgzOfpdOxZ/H0B&#10;iJSoCXBcSIdGmwK7VDYewfsykveH91/UIU1KywQrAMgGO5Upgw+bKErCwx43Wu27uN38DD5+Bn4e&#10;2SezMgqOJShieE+j+Hcj+PfCaKH8O9F0bHpJppAxRNgEqESSqcayUxisMQKXirk5SeFKpTUQHhPK&#10;YzCngWqDUfd6Os0t7WasazFjeb0Js0oZfGVqUEmnX8Z5V1viQEMRwVEkS8kMCCudVIB6ZCQLoCKR&#10;LxlxnG+tDMo6W51oa+TPVllQwblXmGNgwBXLe0L/4OE94DWzczzJuJKsNMlI0/FaqP7i/CzqrAb9&#10;YbRkqkaMRrjaIP8LtJF3quUsv1P6w8ciLYmWYqSSMXLeaBjohBPGVGOShci/LYUqpZx+TlKEKi7Z&#10;0cjgstdNUCRg3owAoeHDkgUEyUJCZNiF+XMYmA45MdhjRWeLEc31RlRQoWVnMDBOjkRKYiRSk2Ph&#10;9esQzXs2NuIvCOHjOL6nCM7RmPgIaHktYnM1sJYZaVYYC80w5hAg973yFY5e+gIHXvgEBy9+glX3&#10;XkLvwgOo7FqIsqZJKKnvQtuk6cgqrUFIZAzCCItITQRvcARpNRZjQ8cgLJyORcOIPpYUk30FEixa&#10;LhABIi0m0/Oy0DdjKZbuOItd517DiTc/wAuffYvrP/yJj//4B76g8rj5y99w49d/4P2f/sSlmz8Q&#10;IJ/g2MXXqD6ewZI9RzG0fA2B1gO904Ix/Nt3hVJNxFDlxGlhDjjgygzAm5MEf14yPDkJMCTGIUQv&#10;m+Z3KpqOJunHRt6lBqUsXcXSMUkHQomwldOTdV3ewAR3DCelhk4sgs6Hzow3z2eJQDJfS3PFINXF&#10;CNMfRYgwOqSjKM5ihJilUY6irNyEfNK9ZTyd/uI8DK+rwrKtzVi+uQUrNtRj2Sp+vbQSKxdWYNGU&#10;XMzqSsJAlQOdjIIGy1yYUuehepBGUH7MIACm1FoJBKqMCgO6SihTedNbqDxq6HjKM6NQwf9bTcdU&#10;zyhXTod38z30cmD3l5kwgWCZVEVlUm1VNkkUSoNdZXBNpEqZ1OQiPByoLzahlI4uN53Rk58OiNGI&#10;hZGg7G0YCQ9p1B9DCRvNiSAWpR4JDz4qgGipOPkofalNEtlLlEl14aTakPRLn3tMMCvLGVy+kowr&#10;n220WiaSxkV++VrUCKPh2wpEsn3E+TsYvTp4n2QT3MJJqA4QKoBIei4dE02VJvmnEiEsqEQk1VQA&#10;YuXfUG1rCSPZ+5ByHVL0z6inc+OjTEaBpKocS0cqJc0TqUCT3Boke6LodGUpKlotaxQQCKVUmeVF&#10;dB6Fcagqcij1UVfuQS0VSbVSI1QlZU4+t6OyWJwMJyrvRzkBIh30SgmQikKqkBITHZcZtbz2Fbx3&#10;cu6jIC1S1YuqyBPQaDiu6Bgz6RQz5QAeHXkSIZBwCyAEsuxLxdOJJHioQOjwZcnKLXtHsrxERy/f&#10;k/0rSelN5X1N8xMAhEc8r7UkLfgJHj9/z8Ofl/0gORcj2VayZJfjl9P2kcilApPCkdLbJZOvS4FJ&#10;H+eLdIcUMCv1wWuvoMF5FdyfIjQY3IkSMRP8FrkfDCyct5SR3GvZl5E9GN8tFeLz8T0QDnoj4UEg&#10;hTPgC4segVBZLZAlHBlzvO8CGJN1JEEySmVnSbmSXF6bsvRxaCvWYEqjEYs7zFjTbcHGLgu2dBmw&#10;vTsW23vM2NBpxUI6zv6CKDRR7dXlxqJKujPSETbzPjaVMDDgPa0jSMo4l3JSo3kPGKiVx6FFTp0T&#10;ID1tbrRQ8dcyWKtgIFCcZ0ZqQrRKNZdxJam/SmWofSDOlYgRiFDHGYL7F6I2oiXjkyYtIqS7qQDE&#10;yDEc8FBlpsfxb7pRWuBDZVkCyssCyMl1IiHBAIc9inOSAW1cGINd3kcPA49UDYPXWFU3bOJ4+o4p&#10;DDxnJGDhvEQsX5qMVcuTsXSRH/NmOTB3uhtTB23o53Voqzegqph+iyAt45guyjYhM1WHrAwzFaEG&#10;Ebo7MY73QuMNh4X+zVoUC0u5Hs5aC9x1VjgrLYjj57dQidyx8+kPsfmx69hx/gMC5FOsO3kFUzc8&#10;gObJq5Bb1Y2qll60T54JX2o2xo4Lx5ixozAufAzGRYVibPg4jBk3mgCR9DMp9kWj7FFVIcNGQzoV&#10;6o3hyKBqaOqYjFlLDmDd0fPY/fRLeOjV63jhw6/w9o+/4/M/CZHf/or3vvsFV7/6CRc+/Rpnrn2I&#10;IxdexdaTT2Da2i2o7OuHPycTYbpwjBw3AneF3IkRoXcF+4lEEWL6SESaCTgDwUaw3Mmb9R/jgr3W&#10;R/FGjiJIxvBGhkTy5nFASgcuA52MxRJcprFLqqKd8tNBeFgpH428UUYptcFo1BXNSRVLeczIxC97&#10;IlHIDkSiKJ2OISuWESKfS3RJR11bTyUwNRULV1dg2aZ6LN/SiMUbarByXS3WrqnDulV1WLuoEkuG&#10;cqg0kjFAOd1daKXTt2NClQ2Tq+MwpZoOngDoLzEQCjGEQzTq6EikxWkF/1ehZOTEh6jlj7zEMBTQ&#10;sZQzkqhllNCYoUFzFn+HDquNzqg9PxYdRXoCyIDOEiMhRCs1oq3UjHpRTpSxGYxkpPCcbKrGMdIz&#10;y1otHYqO10jDCSFlpCM5oZVpxCQwEIAwomK0KG1MBSAGqhCrZNoQEAIQLxWINNqRzK1/woOPAo14&#10;/owUVZTT38HlKzo9RnACEHU6mpPRQSclELERDFY6JQudk4XwUifKCRN1xoMOTJZfJIpWJ6rprNTh&#10;Qz5KXr+U1pBlKxvVpkSG8rWAwyxRNKEhk9Ep0TuDB4kAEwiPJJ8OKQFOKN7fghwjnbiBxvufEauU&#10;RUmeQMSuACLLWLXlVCOVHjTV+GleNFa70FDt4KNEqzZUlQp4DHQ6cmCO6oNWLWmgqge3jlE0I+jk&#10;UKqRSFXKQtqpyqnkAkJE1IcAJI0ASWXUneSnYiOQBSLxkuRAByz7G3Kdg9ea11PBRX5mDIETqoow&#10;JvAeyLkQtd/Ea+0lrKWDn2ycy5kYWTaUTfM0QiaXYzs/QOVFcBSq54zGffw7AiWHpPSKwgtCREzt&#10;gdwGCMERXMbiI032qySbzit1pUQt8R6L2lSHTWleUVNeAsbF3+XY0xAUkXTAUh0iNPIvtDsRHh0c&#10;fwIRrf5OmCwjVYJGkn80ilPHYrA6FqsHPDgynILTK7JwblUOTi/MwH2zArh7ugMHp9iwrd+KJa1m&#10;TC6PxfgSHXo5V9sZmNXzWreUO6g8eO/KvVSHVrW/kRovmW9RaK6Qk/J2Vaixrkz2wKhcCP0SAqgg&#10;W49kXiPJFNRxXsjej5QckTMcqh7VODri0GBriwj6xKBJvUCpUcXPRf+kibqLap2gznWgqiIJ9fW5&#10;aG0rRWd3JVq7SlHXlImcfCfVQQwsHK9OXkOvV4N4nwYZDGKLs7Wq9JE0n5sk7a2nJVJ9pGLZ4hSs&#10;WJaC5UuSsGCuF7OmOjFjkgO97SY083rJ0pcUpSyjss7PkABSizyO7ZxcM5z8TBoGfObMGLjLjfA2&#10;WOHh349vd8HXFAcHr5tU6bXxGtyx/MRVLH/gVWx89Dr2PPsh1p58GfN3n0H37A0oahxEQ+901PZO&#10;g4cAMVltvJHhCFEACaMCGRfsVBgegkgCJVJSecNHq3LCkeMo00IpO+N0yMnOQkNdF6bNXIcVOx7A&#10;5oeewKHzl/DI6+/h5Rvf4MPf/4ZPfv0brt74Dhc+voHH3vsUD772Dg49/TI2nXgEE5etQXplFQxu&#10;O0KixmJEyF24c6x0NyREaHJaftRY6Vtyu+shwUG7iz8jPysZBaN4U0eS+KJExhEiURzkMaJEFEjG&#10;ESQRdCjRlKDRHBBhjFqlnECYysLKpLQrTbdS6noY9VuQnxgD6d2QHYhGfmqMWuLIpeOuljIk7X4M&#10;TEzG7OECLKHiWL62FsvWVGP1qhqsFVteg1XzSrB4UhamU2n0MBLtkzIp0rCmzMJHE9WIiUqCTp+D&#10;tTkrGrWU6WWEhPSwzmUEmkYHkkRHLHWKVFMifp3FiV/gC0NxIBxllKRlSZGoIFSq+f7qMqV/M6Mt&#10;1StCF4y+snUoSuMgpHMI8HddstGnMqo46UV+M/LX8voIKP4JDwUQiRIJDoEHnbfk/OtiCRADo3oT&#10;nbscXuJ7cwlAOAhl30M2zcXUyfRbFn8LIqJE1HIWnVqC2n+gY5NlJYGBWsa65aS0YwkOPhdgKJUh&#10;qoKPjP7UaWJnhFqClIkVH9DC44kkxMKUBQiDpGQTklPNSMuwITUtDukZVmRm2/i1ld8zIpAYi4RA&#10;LBIDekp6A1KSCY18ByorfZzYXuQTJLmSpkvL50ST6LOiiNEo4dFY7UVLnR/NdT4013poLjTXu9Da&#10;4KY5CREpz2GhWdWjAojshRAgNVSNkn2Vm8aoPy1MLWNVMqqUTKyibI6xNCn/QXgkhiBZ0kEVQAgK&#10;MQ+hQefr990yL50yXxNwy8a5ZF4l0vFLaq9aJqTD9hMaUq5E9kzkLIhX4Cnr7tKDhQ4qQJhL212p&#10;MCw1vwoSpCR8GLLpUNMkI0mcPyEvS40C7dv7VAIR2av6/zXy4jiRdFP5vkf2F6nwglWIqfZUUHHr&#10;vXL8SsBhtYxSgUgM/0Y0fz+SaiRCGilx3EXRQWt0IxjlEx4yXgjQHP8IjC/VYG2fG3fPTcPj6wrx&#10;wvZyvLyzEi/trMWFzWV4fHU6Ti0O4OhMB7ZNcGBRiywXx2ACI2kpDzShjcqijkFcvR/tDABqiuMY&#10;2UdyTlAhc26VSOkeRtuiEPNTeD34vaJ0DQo43zOTNfwc4TBxTEqVXEm5DcIjCIdQWkjIfxAWwQZO&#10;YXwMpZ8SeITRN4kSMRDE6ZlxqK5PQ3NHMfomt2LynD5MmT+AwVldGD+pAfUteUjNsiOOY9nu4jiP&#10;1yKB4zUjLZbjUpbiDCoTbHynB0MT4jFregBz58Rj3twAFixIxoL5yapw46R+BzobOeZKYlCaw2CF&#10;Y6+KQU0plVhxLoMWjsnySn5+jk8HA5e43Cj4q01IancgsduFhB4n4tvi4K41wcsA15Gvxx1DG89g&#10;6vZHsfieF7HyoStYct8LWHDgcUxZe4wQ2YimiUtQ0jYFyUU18KZlwup2MoIPp/oYi5FjRyMkgtAg&#10;VEL5dYj0DQnlheJjhCxthXBAxEYiOTnASViNXsJo6fr92HrfOex7/Hk8+Mo1PP3hp7j67Y94+4df&#10;8fLn3+KJdz/F2bc+wIlX3sIB/szGe09jcPFy+HKzEKINDx4AlBLxYgKP0XdCmlYpG0tQ8FFs5Ohg&#10;GXn1c2K3QPJPiFAmh1NmRtAiZVNdR4epC4FWy6ibX2uiZA1XNhbDkeSi4vCT1mlG1ORYUJZhRH6S&#10;QCQK0klOusdl0HGX5hvQQsfR3eXHpIlpmDUjB8NzC7FwuAhLacvnF2HFvGIsm5aHed2J6KMzEaXQ&#10;w5so5aH7yowYJED6RSVQOTTT4ddRSlckhqOQkj2bAzqVEzjeOhYeOnup7Co1lsT5JtEZpNMpSO8K&#10;aYCkKsj6+Xt8fyVJjDbSooOppBz8JbR8wkXKaMgGtmTi2CRLhA5ZTt6aGLHHyn7Hv6kPeVRGh6Dh&#10;hFHw4GQXeOj0I2EwUbnI3yEUBCBuQkKiYS8fPXxNbZzLfofAg6/fTpVV1WgZlYolMBq+3XzJS1UY&#10;rIdFNSIwoVJ08XsBL8cTAZFAUAR8MUiIJxzo9BPj9XRGMXSkspbL5/EEQpIZAYIjrzgeHf1VGJzZ&#10;jtlLJmLmvH5MmdmJwaEm9A7Wob6pALn58cjM8CAtxUF4xBEqFiQmWZGRaUdRkRcFhEkepX42VUgO&#10;gZyfY0BpoYUAkRpOAg4/J7FHqY/mWgGHB22NHrQ3uQkWqhFZLqQaqZWsHd53ydwJKpBYlGZpUJQZ&#10;RQtupJerZayYWwAJI0B43wUgCbxmBEU8QSEQEVj4/XR08jrVSbyfzp1AUVG9QENlXMne3q1oXxy2&#10;LGHJfpNSHxxHvNaq5wpNznYI2KUEioyNHDkoyXGdy8BFanClyUY8gw05YyJ7RnKOJggRqrlbdluV&#10;BJcVRxH8BD3HkixLCqASqHzkbE1AAY2fgc8lyULOFsVZCR6Oo1iOKQlQtAwUZJlUlEcMTRc7AlZ+&#10;P57vQWqG1WeFY3GnEwdnJOH04hw8t7Ecl3fW4creery6vxmvHmji8ypc3JKHh5cn4NhsNzb2xWFq&#10;tRb9lTpM63Ji3qQETO5wo7fRh5YqD8rzLSoaT1IHDMORxSg/n+pTsupkrkvQmJ2ooapjsOIKV0ul&#10;sfQV/1QdAodbJuXUFSxoUr9KKuRGECpyolxqWMnBQTsDn7LqFIKiDpNm92LG0umYu3YeFm5ZiAUb&#10;52DO8ikYnN6O0po0+JM5rjn2fQkaju1opItqkECQY0iUbVuzEwO9fkwc9GNosg9TpvgwY0YiZs9M&#10;wswpAfR1WNFabUCllJFhoFJbbEZ9qZXBDNUwg9b6Ko7JejOqGq1IK9fBmReOxBoT0rvdyOj3IXOC&#10;H6k9bvjrLPCUGmHn/76jZ3gfBlfejRk7H8W8Ixex8PhlLD7+Epbf/TwW730cExfvR+vklajonoa0&#10;ygb4MjIQa9HT6YbRAYchkk5dq9cwWo2m7AyBVN+VssGhBEgIASLLWyZbLFLSE1FaXoWhOYux9uB9&#10;2P3Iszh+6SoeffcjXPz8Bi598TWe+eALnHntXTxw5Rrufu4V7HzwCazYfw+apkyDjurjTv5tgYFS&#10;HrfBQJNuhyPluVIfYqJERmDEaAJDtc8NKhNJTxOTpS/JNBhDGy1A4dfB982IgTd4HC2CAyI2JoTO&#10;K4IRMp2Wg5PZE0FnrEVFphGFcro4mYMpIYrOL0TVPiqmpK0qMaFB+lQ3e9HXFo8JnQFKyyRM60/E&#10;jP4EzB5IxpzxSZhYYyUkpDl/LLoL9ZTVBgWQAVEfRXq05lA50OlX839UUFEUUnlk0BEELIzu6eid&#10;JhohItGYlN+W1EopoZ7CyZ3qCi43pKrNT6kiyigyKZzQYFTJRymJIR3t4qkQ3NIoiM4jzizKQ5au&#10;RqlNcy0nv0SBt8EhMBGTDc3bAJEN9Nvqw2Cms7gFEJttBJyiOuiM5KyH/A9JMRWASFQndvuchTqo&#10;xokoJiXOBSCBuHD4rYSbjY8CFq/k+segsNiOxqYU1DUk0+E7kJ4ah7RkG+Fhhs9tILAM8HsshIgV&#10;vgAtyYb8inRMmNWHrYe24uCpo7jv0Qdx35kHcPeD9+LQ8WPYf3g/lixdiMkT+tHb3Y7q8kJkpvkZ&#10;9LiRmOBGUqKDULEjI92GzCwzVYseWQRIrkzcfCoJqseGKifqKtychLKcJQUBXVQkAg8vOlt9fPSo&#10;wKKplmqk2s6ft6Gpkr9XxsnLyV+WzYgwm2AnPKRirZwJKcriPadJ4UEBiCxhpSWORTKBIQUKExhQ&#10;yMHBQEDgwecBRvWyKU2AyL5CfHwYIUI48BrL0qQqFcNHOeOgzt+IkuDXwcOGdO7q/lBhEDypHGuy&#10;fJMrxrEj5VjkMKmAJcXN+8RxJtleAvbg0qFAPrgZH+wYKftRt7LlZAmLAHHxZyTYEQDdrlqcwL8n&#10;qkiWN+XchdU8UtWyMnFs66lsJDDRinGsqWVSjrO4uFFULKORSWD2lMdiTb8XB2ak4IGFeXhqXQ1e&#10;3t2O1w/24PXD4/Hm4U68cagJl3eV4+n1GTi5yIs9QzbMb5ae5tHoq9VjSpdNVbtu5z2pKYpTSRCZ&#10;KToEPDG8TlG8zlFIjo9Gkpfz3B3BYDKC14yKnZ9f1JdkB2rDZcVlBFWHKAwBB1WGehRoUEHRr8gh&#10;QF3kCOippFRvGkLWLqf8k2LR1F2CuSumYcmGxVixbTVWH1iP9cc20E8uw+LNMzG0oBOtAwWobEpA&#10;EcdWfrFVtcAuLjGjkmOohqqhutyMpno7uju86O+l3xmgDfowdSgB82enY/ZQEnqaCYxiKlz6FskC&#10;FHg0iiKmD6qWXvNVetQ3GNHUaUcFVUdSmRYBXuOkpjhk9nmRQ4CkU7Ul1tngJXRcUspk4qq71Z7H&#10;rB2PYsGRF7Di5BtY++h1bH7iXWw48xoW7HscQ6uPo3t4O2omzEdGVRPi4hNgcTmRnJONjMIiBFJT&#10;4aQyMZliER45lo5Y2iYyyucFDaFjjtSEwBKnIzU9qGtrwYxlq7Hu2AM4euESzl1/H0998DGeeO9D&#10;PPzme3jg8ps4/sIVqo+L2Hj3GczeuB2Fba3Qe+IwMiLYS/3f4fHvFoQH4UJVMkIUyChRKEHAyPdl&#10;70SaZclSl5ioEumQKEtewWWvOwkS3ngqFCnJYtRKBCytWKky3Iw+CJCCBEbyVCDF6XoUZxiQm6xD&#10;Kh1cmmw8psZQ8upRTmlYTZDUSY0rAqGJN7dNSlfXWNDf4EBvFeFRoEMXVUYfIwdZshLlMSAAKTWg&#10;h99rYVSqAJISjdIE6X4XhmROMi8nl4OOXpZ3pKxEMHc/jM5ANoHHBctx0CkrI0ik5pKsX0sBPjlV&#10;Li06pXZSIieh3yFLS/w74vhlz4AOwWSgquCk1ejuUpGfmNrriBWVJhFh0GTjPCb2Lv7sCAUdMyND&#10;2f+QKDLOOhIOPkphOCcnvJuPcnBQottgeXE6QEa/0lBKIlIp665KiBAW8v6lJ3p8HF+XKFigXO1D&#10;W1cW+ieVo72rAHX12SgvT0deZjwyxMn7CBGfA6nxHj73ECQ2+Pw2ZOQnY+6yOTj91MO4+NplXHz9&#10;NVy4+gaev/oWHn/+Ms4+dREPnnkS+/ffjTUr1lH+T0JDXTWKCnKQk5VGhx3Pv+dEot+OpIQ4pKZZ&#10;kZ5FFZJlQH62nAmwoqLEjppyAYcHVcVOVBbbCJU4wsKFzhYvxnf40UOItPG+t9TZVdXZVqoUqUDb&#10;QojIgcFywqM0MxpyGj2HSiOLQJAaWAUZhL2k7ybzPoqpfZDgIcJE2dcQUIjq8BMchIcoD7+AhQ4/&#10;wU9HxwBClYwRFaKWtOiw5VGifz4m8OcT+CjjJIWBhnQ6lM3j3DQNCmS5jlF3voA7VUcFwnnAvxds&#10;iRum6kdJ1V2VMi37IaI++FxeUwEJ1amYAgxNzpeIUk52cRzz/6mKxLfGrNTfkvIoslci3Q5lDEqD&#10;Kr3U2ZJHAkTP8WYmmOIkgLKP4nwLQVepHovp6HZOTMLxOQV4ZHk1Lm7rxpWDQwTIRLx9tB9vHe7C&#10;lT21eG59Nk4t8GL/VBuWdBrQWx6NluJotFOJtFXqUUuHWJxj5vXWIyWBAPFqGQRFwG4lLOxySj2M&#10;73FcUHXxs6rzSQyoYmWzPJTwYJCqeo3Th8jyVOgYqZZ7J7QRd8HCAMzF9+7hvPXKygHnsQRGKYRH&#10;QYkfXYO1mLdyBlZuX4mNh7Zg872bsfG+tVh5aBiLt07C7OWtmL6oEpNn56OLAWh7dwBtbX60NvkY&#10;qMYzSKHCbvOirZVBS4sLPV0eKpEAJg4kYioV1vCsdMybmoxJVBItlZJGrlMQkZTyjnqn8lEVVCWN&#10;vA6tzVb09LrRMTGA7FoGZfmR8JbGEhpmBZKkBjviSy1wZuhhJlzvmL7rHBYeeQ6rT7yCtaeuYstT&#10;17HvpU9w5OqXKrV3HSEy78CzmLn9HCavvgedczahqHkyUotbUNM9Hf1zVqN36hKU1XYikJINa5wN&#10;oeNGK+kma4Fhsh4o0TydsculQ3F5HgZnTsfKvQdx99MXcfb1txU4Tr92HSdfeRP3v/gqjj37IvY+&#10;/BRJfB8GFi9Ddn01DN44jKBikL2P/w2O2/bvAJGlrdsmS1myHzKSN/j/+vl/AoTfFzUSHinVRSWD&#10;hBOP0XC6Lxr5lI3FhEU54VGWaUZRuoHRogHZHATShD9VSnJLraQ0LUpz9aiQPusiLXNjUcEIsyaP&#10;xKfSaCQ0mnK0aONjf6lJbZZPrrRiUqUFEwmZCRUmjC+KpQLRoi5Dg/KkSBTQIUib2AAnmUvtC3Bi&#10;crI6GfW5OKhlU1OyXCQqkokqLUtlo1T2FGTSy9JDBp1xJp2KPJc2ndLvOl72KejIpZSF9IaQJSwj&#10;J3AsARKjC64537bbS1YCEi1Nx+eSuivRosDDbBwJi0BE0i05yR2EkoOPCiIEiqgQAYgsX4jyCHYk&#10;FGfE98nHYJ90OhSCRqJiWbsvLbNjcKgMi5b10yZjaGonunvq0dZSQ7ldxgg9ndc7BbnpacjLyERK&#10;IBFlBaXo7+5FcXEhVm9ci6cvvYgLV67gxdev4eIr13D2yRdx/PST2Hf8AWzZcxDrN+/EnNkLMHni&#10;FEZv7aivq0JpaaECSHZ6EqNxD1J8hJTfgYDfjECCHunpRqoPO8qL3Yz8PFScsnwVoAIhREr+DSAE&#10;hwBkfBsneiPBIWUvqgiRcjsjXgKF972+WM6ExHBMESCpEVSH0hiKEKGiyGaULWc/MmiygZ7C15II&#10;DwGHJD34GBy4CQEXVYNbIOGhevNHUZEFLcEXoQ4ZiiXwekqWXWqCtMWNQAaDCXHCqVQsUudMKisX&#10;EhySyp2ZTOXBYKg0R1KOqaiorMpyTcghTJIZRAWccuA2FFZJRuBYMNHMVBkWOlYpa2JjYKOadKkA&#10;J5T3nuDiOJP7r3riO28Zg4Z4RvPq3M8tNWMVaFC5SEaTSnagqYq4/B/q8KgAyTKGKnU0avleZ9XE&#10;YXtfOo7PKMGZBdU4v7YTL+0awqv7puBNAcn+Plze2YTzq/NxYi4VyJQ4LO02YKBao1J+K3MiUJpF&#10;WKfHICuF8AjoIE3mXI5IzokIzokwmqR/8/Pqx/HzhkBK55g0wWwrVXVcmjfRn0SMpRKhn4kgPKLp&#10;8wyEiySCyHmaTH7eAkm8SWEgmijnVxgYFjhQW5eO1q4yTJ3bh+VbFmHd/lVYf2QFA+xFWH14Dlbv&#10;HsKyTZ1YtKYOw8vKMGe4ENNnZGOwP4njPBGT+9Mx2JeMvvEBKmgGK11e9HS60dPhxmCPH1MGApgz&#10;NRFzqUSmUUUMtnHs1ZjQVmVWB1Wb6HPaqm1oZCDbXGkikOwY4O90DniRXamBO4PQzOS1yI6CIzcG&#10;9kwtzAlRiOW9i+Y9umPWkQtYT8Vx4NLnOPrKpzj+6sc4+/5XePKzH/HoRz/h6JUvse7cNSy/7wqW&#10;HH4eiw6cx+Q196Nj3l5MXnkvZm18CPM3ncTUpQfROLAEuSWNsJjjVDN31fgkTDIQpDqvrF+GIiOL&#10;kr6vBfPXrsWBs4/joUtXcfLyWzh56U08cOEV3Pf0izj82NPYfuI0lmzbh47pMxBfkIUYuwGjKBVF&#10;NQgM/gmL/wMIt5//X6//u91+/d+/Lx27NLJha5Y1Xg5yKo+8RC3KCIyqLMq9bCl/YEBesoGTUOCh&#10;o8UgLUCIcIDISeTsJDk5rL1VSI8RHAdLYaqUsQjWl6pKi0J7vux7UHlUmP+Zajuh2oIBgqSr2EDI&#10;6FDBiSzwkHaqSn3I0tVtgHBiqYNyNHWATiYvX5OKni5Gh5JdI1kv0rgplb8vJcbTfcGqsNLrQpYj&#10;JAqUlE+Z4NJFziJAoEmfB1mHFnWhVec8qDT4KGCJvRUVqtPnBIYqZaI23wUenOAEiI3QkBIh0g7Y&#10;wa+dFiodvubnZ5BNWgUMDsB/B4gyWZsnXBLjQ1FR7Vb9Ug4cXYvd+9ZhzdolWLVyCYbnzuTkaEV1&#10;WTGKC3LRUF+D6qoqBAIJyM0pwL7dR/DaletYsnQNNm/fh8effglPXnwVJx5+BkdPPIadB05wIm7E&#10;tLnDmDR1Gto7OtHQUI8qAqm0rBBl5UXIyclAcpIfacnxDAx8hIiXTtMGD8eg16lDcqIR+Xkuqg8/&#10;lQfhURWP5toEdS6krsJFY1RHldHW6EV3qx+9bfHobnKjvdbGiRuHlgqraltaz/tcS7Upp9PlZHpx&#10;GpUmx4d0FpQCi2JS5j2VJum7AgEf752H903Kw7gZyTt5f11Slpwq2B8fzesQgwSOxURaPAMGP38n&#10;kepYSp6kBMRxBftZlDI4KUwOQ35SKJV0NMo53spzdcinI5UDcXLCvq7UjUZ+Pjn3UpprRl6aXi3l&#10;yGa4HHiTGk7BBkyiEOhUGXCZJOWaY1EgotKDOR6ltlYClVACA5ZEQkTGgPRIkeVKv5xbkSxItfTF&#10;scMxLhCR1GtJu5ZSNmK3v5YDoKJ4JJDKo8oeyLNgY2cGDg8V474ZpXh4YR2eXdeDS9sn4dK2Aby4&#10;tQvPb27EI0tzcXSGG1snWLCww4y+KqkqEYk8qjo53Z8s188ZBbc9isojmuM4AmZDBAzaUGg1Y6CL&#10;HoNYzVjoabooBlEMZmUvQ8FD7W0En0fxMYY+TzLQpOdMgIFULhV/dXok2ktM6K6OQ3O5gdfUitb6&#10;JIzvLkB3Xzmmzu7Cqi3zsHHfUqw/sBCr98/G6n3TsX7vFKzd0Y+Vm1qwnBBZsqwCw/MIkaEMTB1M&#10;xdzpOZg+JR0TBhLQ2+NT8Ohud6Gr1Ym+djcmdLkxY9CPuZMDmDsxHjMHfZjYaUNfiw3d9TY0M2AV&#10;kNQV6RkoGDluLVQ2dtQ2GFFYrkEgIxQ2As/CwEPAYaLq0PKeRcWOUYH2HTOPvoBNT72P+659g0c+&#10;+AaPf3ADl278iNe/+x2vfvsnnvrkR9zz+hfY/ey72PH4NWx77A0su/ci5h54CouOPo9ld1/CquMv&#10;Y9nhC5i+6SH0zdmC8toe6GK0avNIuhNKiXep6yK9HFKSbaioz8WEGZOxcf9h7D/zBI49/gLufuwF&#10;HHvkGRw68zj2PHQW6w7djdlrNqKyow1Gn131UVdpu4RRcOnp/4LBvzKvJM1XlWy/BZz//fP/+p3b&#10;FnxNABJDgNitYXSudMCcMHlUH5VUHnV5fO8ZZkbyGqR4OFHdjMj8OkbLGmUJnijI4SzZXEv0RDJy&#10;jUZGfAyjfw0duazzM9KjE68kTFpyDegukmUrMwbpVKRsel+lEd2Uk61yYpmkL0yIVF3xUugwArIM&#10;JADhJJJqsrfTKCXjJWh8LhNXNptlE1r2EmRzWgFE4EEFwv+dSYcilWSlpHgKwSLr3lK4UPZABAJS&#10;flsyXcSMVBUGMT5XxueyySnAkLIlqoji/7Lbp42dBJIoI+k1Ia1qpSOfj1CRdq63ASJ2GyDiVPz2&#10;UXRy4WhuTsXaDdNw4sHdOH58Hw7t2419e3Zi6+b1mDZ1ItpbG9DSVIv+/i40tdYjJy8bhSUlqKqt&#10;w44dh/DmG5/g4XMXsO/g/Thx8nEcOX4Gm7YfxryFazFh0ly0tPWhpaUdNTWVKCzIoVrJQ15uOtLT&#10;EmlJSE8J0OF6GYnaeQ3tSHQ5GSnHUbFZEXCZ6ZA5BlJtKMxxo7LEh/rKeDTVBNBYE4+GKq86bNhU&#10;6VH7IJ3NVCAt8Rjf7EVnjY0Whw4pkc+Ir06yYKg0RaGWZUpyA5VuSrRaakz3UTlKCq4AgM+lw55U&#10;OHbS8TpoTka0bt5bNye0L0GL+CQ9EpL1SBRL0iIxkZM/PpJGeCRGI40KQ5oVSd+J8mwGJ7LvQnCI&#10;6gm2UTaprpgVBXQoVH6N1T71WapK7CjK0VPpxSCdf1Ol/VJV2CxhHCPjYOCcFrUuNa90dJqxNIGJ&#10;wMXOsajaRPN3pMthItVnItVlPMeyj2PCx8hckiU8MmZNwaUhUdY2AYlk2qmxLktkt4xAEpOECid/&#10;Ntk8FjUM4Obz2m/vzcWByQW4d2YJYdFIJdKBx1Y24tySSpxeVIC7Zydh9xQ31vTZML3RhOZCzq+U&#10;CNV8K3iKP1gHz2ISk+Z44fwsYaqihpxpUym4YbJZTpVBU5viVBpBeIj9B7/3F8SE/0XNR1mSk94y&#10;+VSP9VQ5g4z6Z1MhzB1IwjSqhQndyZg+uRjD85sxd7gDsxf0Ytn6Gdi0dzE2HVpMJTIXa/bMxHpC&#10;ZMOeIazd1otV61qxbFkNFi0oxfDsAiqLbMyblUMFnYlp01LR1+vn3LCjpSFOVQnuaHSgq9GGiYTI&#10;9H4v5hAgcyf7MHuiG1N7XZjc7UF3g5XBg9RiC2MgIVmAkSgr4ngs1VCJ61TFZAeDFzN9iNkdDZNT&#10;gxh9KCIixqjssjum7T6P9Q+/gQev3cQzn32Pyzd/wrs//IFPpFbVj3/itW9+xfnPvsXD73yFk29+&#10;ibtf/gDbnnodGx9/A9uevo4dz72LPc99gB1PvYvVD17C/J3nMGl4G/KKyxHNix8WOgqR4WMQEyFp&#10;fZRzARMKK5LQNdCK4ZUrsGL3Aaw/9AC2HT2NnXefxM57T2LjkeOYt3EzmiZOhi87DTpbLMZGjFXF&#10;vUaQ+uoMyP+CgexlqP0MBY47cSdhcxdv9IjQW70//u1n///gEJPXZHlrBMbJKXpOBnHEcrgnjc4/&#10;j4O0PM2IinRSOZERqCMCHioUO+WtnFh3x/Eic0LdVgMWTgJpkSnRl6QvikRXpSI46JPixqKQqqKO&#10;kV57ngG9JVaML7Oiu9TMCEXPga1HbbYWpanRkM53qsc2J50U+/PI35QJdFvuc6KZtCMg5culoYyk&#10;38r7VofibJywnBjSvEgKAUontVw6Zym+lkcHlcPnUksnkU5J7YPwfVk56JWKoLoInqG4pS6UwpDH&#10;25Cg0mFU6eD/kaUzqVxql6/5P6XWkQIIX1fdBfnZZY1bekr4+ZrsbUjkqRSHgENFojQ7lYd3HFoa&#10;E7F71yI89cQDOPfwA3jwnuM4dewB7Ny6DROHBtDV3Y6Zs6dh7vxZGJzYjzaqkYamZqqUw9i28wB6&#10;+qZhz7778MT5S9iz/xg2bNmBJcvXYPKUmejsJDiaOlFVXoPSwmIU5eYgJzMZubmpyORjYqKPUb6L&#10;8HdSedoZDFgJNSvBZ+F7p8VZ4IszMpI2MWq1ISslDgU5dlRXUIXUBtBEa6yOR2OlF80CkBoP2hul&#10;TasfPQ1udFXb0FNvp8WhjUqzjoFCOZ24KrBI9VGUKuXfoyDVflW/Fbk/hIdkUnncHD8MJKRKgJjb&#10;Gw5/QENw6BBPaAQEHKl6JKcZaLFITtUhiUpYKsgm8d5Lfac03nPZ4yiQ5TI5+U7VIxv4daVGKikz&#10;VZ0VzTUutBJ8kknWUu9Vm7S5mTHITtOoQ3NO3ms5oKlnBCop8DoCRCruSuZiDKN0XQy/xwBMmjHJ&#10;mRsn77+ojESBCO91EseINKkKAkTGBT8Llb6b88llpBEkclBRNfxSrweXaWUpTMAlbXel7LyUnwlw&#10;PGUTpO0M6oZrkrG5Jw/76ZTvnlWJ++eW4d5ZBTg8mIIt7XasajFieYcJc5sN6CqN4TWXVsRyCJN/&#10;l39PzgmZ9OMUDHWShUloRNFvRdB/qc3xW8k1oaI06IekaZ4sW4XT5whA5KCgnAMxcD5KbTUpqZ+X&#10;GIKmQg0mNpgw3O/DqmmZWEXHv2xWCRbPKcfiBVQUS9qU0p6/rB+L10zDqq1zsXrXMFbvnsdHWcKa&#10;iXV7ZmDDrqlYs3E8Fi9pwMJh+d0yqvEizJuTh1lz0jF5agq6qUCamhjkUuGUU93WlVvQXG1FByHR&#10;1xaHmRN8WDwzCUtmJWLB9ADViJdj04y6shhUFkjNtjAUZIxDaT6DGQI2P4+BMgMMJ8eOicFerDUc&#10;MQbCI2oUr8VIhIy+C3cMbXoMG868gVPXb+LFmz/inR9+w+c//YEvf/4Dn/HxPX79+jc/qXaxF7/4&#10;EY+8dwMn3vwMJ976Ag+98yVOvXsDZ9/7Gqff+RaHXvwQ606+goW7zqFn+iqkphcgNiIcWt4EqdIr&#10;x/kdjmhkZthQ31yCwemDmL10PobXrMLSTZuxavtOrNy5G7PWrkHrtElIKc2jZLIi3BiBUZSNowgh&#10;KcMeXMa6BQSlHILOfyRfl1Rdqbh7JyXmXRF8nf93pICE3/sXbIIQ+ddzPtLk90NuAUQiKKlQmiAb&#10;6H4tCpIMyE+MZeQeQycShjiJvrQhKuIK9oMO5cThBOJnlGhMvcbJFawPRAcvB+Do5L0ESaYzHMXx&#10;UajmZG5gNNjICK8p34CGPMrqLEaG0oWOkz2NjiOBUYyU+5DTw9L0R+Ahm+cSiam0W4FILJWDHLbj&#10;pJNT1aJApFSF1HOSJkZ5gSgUJdFRJfORkWhB0q1srCRGYHRSck7AK86JoBLnL8tZyvj/pLaVk47e&#10;TaXgcRCGHEhSWdfPiMRLQEmqrVwn+Z9SSkO1SuUEcjOiU+vfhIikb8rZDh+/jhfj9VPZVsqZSLYV&#10;weIajZICGzZumI3nnj6D559+Ek8//BieOfsUTh89xckyD81UHnNmz8TqlSuxdu1atLS2YtLQEOYP&#10;L8LWrXvw+BMXsWrtZgwvWY59Bw5j6/YdaO/oQElJMSOqMtRU1aCWVpJXgMyUZKqIRGRQbaQl+6l8&#10;vEjyuznxnUhwER4Eh9dmpoMz8r3z0WpiVGlQ5uXzgM1EQBuRGjCjqMCD2poENNcl0QEnoKU6wIkb&#10;PBfSSoB0NPrRRYfcXs5AocaK3gYb2iutqM3Xq/TqwuRIjq2IYG9zwkMaUMk9kYOAckhQ6op5qBbd&#10;VKMeOjyvlyo3UYukVAMSGdgEaPEERwK/TuJjUqqRjwRdQoxaykryR6q/kyB7HpJMkRJOgGhQlBWN&#10;slwtgWcl7OLQUutAd7P0JPfQ+dgIQ36uCidK8k3qEGVWihZS8l26Q0rBv5joEarIn1SSVSeuoyXt&#10;O1jqRhojCUSkx4Zy9rcAkih7YTTpDe+z0KgifASEl+DwqKWpoHnkazp1BRA+vw0TOX8iZVukfEsq&#10;lX4mVVgu1X2pPwqtmUb0FcZhiACfx2u/uN6NYX626cU6TCqI5vc0aMujo+Tnl26RksJsZ1AW7EQ4&#10;lv5JSqrL5xmJUPqRUIJDsqhUSi6BMY4mbbqDAAlmXUlqrsBD9VCXpWUGW1LkMp9BQR2d8gSqncWT&#10;/FgzNwMbFxVh07JKbF5Zh7Wrm7BiVQtWruzA8hXdWLS8F4tWTMCKDbOwducCrN21AOt2zuPzudi4&#10;fxhb9s/Bui0DWLy0AfPnl2LRojIsXFCMBfPzMGduGqZMTURPjwcNDRYqah3y8+mz8nQoLYhFVTED&#10;02o9JnbbMGeSG4tnJGB4qg/Txzsw2GJlMBOLJqqNmgINCtIIPulZQuWRkcxxGC+ljQgP3hM58hBK&#10;3yrZqmPoP0ePvhN3DKx5GOtPvY6z736NV779BR/+/Ce+JDhu/vw7PidEPvrxd7xPiLz9/c+4+u1P&#10;eImQuUSYvPT1z7gsxueXv/6VX/+Bxz/6Afe89Am2Pfw6hreeROv42YygEqAbNwo6/mMp8y43ymWL&#10;QmqaG6XVuWjuqkHP5E5MnjsFM5bMx6QFs9EwcTyyqovhSvEg0hKJsXTCY+msR3NwBvt5EAz/P5CM&#10;xCgSUaXoEhZ3EQJ38X+JjeCAEPCo8sT/CyL/AkhQvcjPhJKuGkLBymjIzoErfaMlnTTZGYlUdxSd&#10;RiSj/xB1RkSrGauytTT8Halxo1E2Sp3Gl0hMwUWV3+DfU2U2xhAgY5FBBVMSr0FFsgZVdCCVjO4q&#10;CJPSlEgqHMm7D1Od6qQ9qpyXCJbl5nWTjWmlQGR9mc6dwAhmv9w2yn6qBHHmcrJbUiZz4yNRTHjI&#10;/6jN0qE6U6fKPxfTCjjIs5IjkEbnlRygU6KTCqZ78nMz0pRHDyO8AKPdFEIolZbkl7X0KP5OFFLE&#10;MTkZxdGpqEeC0c+JLQf7VK9pRpdissYtJgDx8Xr6LAIReS6RqOx7jFGbu0MTa3Du7HG88MyTePH8&#10;M3jxqedw5r5T2LR6E+prGzBz2kxsISCO7qXa2LAVAz3j0dHSgvaWdiweXoYjB45j+449GBqahsHB&#10;SZg2NBVtTS3IzshEZnoG1UYmstPTOTGSkJLgQ8BHWFBtKCM0EpyyZGVTqsMbJ9Cg8dFrs/J6mHht&#10;9QS0XkHEY9TTwcVSqZiQmWZHeQmVR00Ko/cUBZHmugS0NsSjucHH54zmqxxoKjGjrcxIkJjQIMtF&#10;mRpVzl0admVLEgYjvRTe90QGDrIXpE5ry7IVnzsJeC+hnZRIKKToaHpCwkSzIJDO95jC90R17AvQ&#10;ydP8CVr4fJH8jOFUIOFqCSzeK8kJ45DF4KEgI3jmRAo9tkraeZ0dXXUODHQE0NUky3JONFTzscqH&#10;mnJZqrOjIJtQ8ki16lBYbkFEiqdGMFALoxMN47yLiAqeG4phwCSNpGRJVM4YSddDUZnJ/EzSo13K&#10;2IgSSZAgTeYYx7OH5maA5YwdrdoOqw6INHkepxupnos6EdUiddQyPFRUPoKX41AyDTPdo5FmG4Fk&#10;613IsI5CIa9dJedSbUoEqhgsFfF5JmHsJ7xkH1E25qX0iCgOKT0iBwFFZYQQFCGExjj6mCBAaAoe&#10;ss9xGyDB0+Vy/kMKJFo4FyWTUZJG5PR/OaP3jmodZvTYCI9UbF1WgJ1ra7B3UzP2bW3Fti0d2La1&#10;h4992LixH2vWTsCqdVOwdtMcrN02jLXbh7Fhx3xs3rMQ2w8uwbaD87Bx+0SsXtOKpVIOaUUVVi4r&#10;w7JFBVg4PxuzZ6aid7wL1VV61eExK1uLNPqWDM5xqZRRWRiDttpYTOqyYP5kL2YPuDC1Mw6TW+PQ&#10;W29CKyFSTcjmy7mjQAiSfbxH9D/iD6RMi/QqkczasQy0BRy3z97d0b/uEax68ApOvX0TV775jQD5&#10;O778kQD58TfcIEREhXzCrz/88Ve8++NPVCi/4AO+9jHh8slPv+NjAuZDfv3uT3/i1W9/w1MffY9j&#10;lz7EhhMXMGv1XlQ2dsGk0yKGF1wgIptPshFlsUTB5TVQetuQnhdAaV0RqtqqUdhQgpSSTDhS3TC6&#10;9QRIGMbS+YaZQlVrxVF0ygoK/EBSpkQpEppSGbLJzr8/IpKv0e6KIBhu/exI+d4t8Nxe5rptQRAR&#10;IPx7csBQIik9QRdnkrS9oISWtVo/o2UfYRIECCMWgiKKAJGCkZF8lMglkrCKjmQURtPydalMKiXH&#10;XfydBDrQDBejTa+UHZGDgkY0ZelRx+iuSrK3kiJVM5xMyt8UUR903lL47vZZCtmUDu5/BJewgvn3&#10;IXweBIi8JgfvZD1XIr40RmeFdPQV6TGop9JpKWAkQqtl1FmVo1FLGPlpEYwsGW0kCSAiGIFLAb5b&#10;QKDSkLMGqbL0kaJBYTqjGqkLJSU9MnQqbTkrQVq3RiGTjxmSSMBIUHpRSDZYsNc2388tgHgVPGQC&#10;M4rm615+32sZSWc5is4qCccObsQzT5zD+UfO4cqFF/H0I4/h+NFj6OvvRV1dA5YsXIZd23bxtXuw&#10;b9cezJgyGbXlZWgnJObPWUhpvxwzZ8xDfV0zSksqUVFWRQfeguryKqqNdCT6ffw8boLSAZ/HRgVF&#10;UDhumYBClqhscXz//D6h4baYec2NcFiNCiCOOALEqoPDSDPE0mKosuTMgAHZhEhlCcFRm05LQlMd&#10;VUg9jRCpr3GhtoyKo9iEeqmFlRODEgYLspQoXQoVPOLD1Hq8atxFxyfnNDyM/Fy8/055zteTCI7M&#10;HDMyOG5SMmTJKhaBFBP8SVRJiQa4/Bo4OLbsjMjtvAdO/k4gwL9JhxAvDoHwkGXCNEaVWYnBVOHK&#10;PI7DMhPa5SRzvRMD7QkEiB9N1V61JNfakERIp6GtMRllhTaOEy2SvRpej3CqbqkUS0fKOSYbquEC&#10;E6ldxdfk5HhMjHQjDJ4el4oBcgI+mRBM5ri+nXWXyGAnQCB4GRhJgySnRPF0WLehYaVZ+HcsMXfd&#10;6mc/UgUectYph0otn2Mzn6qtkBDO53WUoo/xhIdVe6f6PQcVuo/q18//46bakA14UetKQRF2Gpmv&#10;NDkEKIpjXMgIjKUvEICI2rgNELVkRQvud0izp/9QJ8ljOO8NhJBVgjpCUs4/yZmdqpIY9LdbsGCa&#10;H5uX52Hvxioc2NqMQzs6cGh3F/bvHI8923uxe3sfdmybgC1bp2DjtllYT2is20H1QdtAJbJlz2Js&#10;278Y2w/Mw7bdk7FpYyfWrKpVVS02rKzCWkJk6YJ8zJyeitZWK+ERiXQGB0nJUfD5qe7pS6SEfx6D&#10;lZpSAzprDRhstWBSuxWT2qyY2EKAUCW1VMjhVcm+Y5Di4/2gz3FIZQnJyOT9FPU1ZvRdGDPqlslz&#10;WcKavP0JrDl1Faeu3cCVr6lAfvprECBUHTcJiBsExecEyac//3LLfscXfO3mT/z+D7/y8Vf+zG/4&#10;7Nc/8MEvf+LyzZ9x9u0vsfv8G1h59DEMDG9AYnomSU1ZGzEaWt4oDR21XHgtnauso1qoSPzJdvgz&#10;XHCl2mEJWGDw6aHzaKClhdEhRtJC6YRHUyqO5sAQG8XBOpKQGMkISBkHsIBjZNSdGBXN1/nBR8rP&#10;8HX5/l1hBMUt4PxfNjKMA0cAQsCJDDcaQiDZWFIGXMo9+GwRdIThHIRhjF6k7tdYVVUzTDbVwjkI&#10;5blU2qRJRWLpjSBFAKWeUwJBmM3PUpYci/oMI9qyzejINaO31IGeEgea88yokmZF0ktCNrjpRCRv&#10;Xi1dKXhwYplGKQWi4CGwUAAhPPhc9l1kWUvWnGXJQPLrUzjJ8gmlasKjrdiMngqrqtzbVmpEY5Fe&#10;1WGSMhp5aZI5RpDIpj0hItlaqbLpTwckG7k5nJwlhFB1Tixq842oLTChrtCI6nwDygnAkgwtFQ3f&#10;OyGYTycnVWzVaWWJPAmJIEDka34eTmKByL8AchcykzRYvngiHnv4ATxx+iyeO3ceFx9/GscPHsbS&#10;xQvR0NyAGXNmYfHyJdixZyf2HtyL3Xt3Yvbs6SgpKUJtbS2mTJmKhQsXY9KkIcKmHnl5eUhPT0NB&#10;fh7Kioo4gTKQ4HPTKVvhtJvhdlqCzwkHh8XAa0llYaITNtMZEySiPuS5i99zWfXK7GYdg4oYKkkt&#10;HZkWltgYgpvO1KIldKTUCSP1siQ01qWisT6RloCmxkTU1XpQVR6nzgZV8/oVyUa5fxyd4FikMCJP&#10;cjMSd49hdE+4yp6UKA4BB4MAVS2YzxN5D3JyTSgosqCo1EqLQybHT6Ioj3gdgzENnJ4oxPG+mQke&#10;C6+/nc5auvp543ndlTMRlcngwhOCFDoJqeZakhmDitwYRqAcG7VudNZ70CaqifBoa0zFwPhCDA2W&#10;Ue3lqbMuUngvl+onwEBIlIie8zAynA6Vzjiakbi0ZI3knIuO5jzn9+QAoEBE9tVUoUcGJfEEiBwq&#10;jKcCkaoKsh8i5yNkrDgEIASJjY5LFLsUbJQCmrfNQYBIUcdMgqKAqrU0JRzlBGGF9F2RMiN0nLK3&#10;IWdRdFRBMXwfspxm4N9RvUlkn4MBnSxXBetWcb7KPgfBEUpQSJQt8PjfCiSCzwUcUaHBQ4Fa+h1p&#10;7iQZaFL+R/YEXerMzVik0QlXV2gwNODEsvlUH2uKsH9bA+HRjoM7u3Fo13js396DPVu6cGDXIPbt&#10;mYodu2Zg08452Lh7AdbvWoh1uxbxedA27RnG9v1zsXPfFGzb1o11a+qwcmkJViwswrLhAsyZloa+&#10;8R7U1BiQkRmqGmB56ENcDARdDAS9LllhiOIc0KrqvY2EW1edNJ6yEx5xaOfv1ZVKXS3pZcN56pAU&#10;bKoqddaF9zWCABnDa0Jw3LZxyu7EHXOOXMSe597Ho+9/TYD8RID8qfY/blJZfElIfEE4fPGLQONX&#10;mjz+qaAiAPlKjErlK37vy1/+IET+juuEzzOffId7r36GbedexfCOE6jtHoSB8j+ahNcpgNyFaDpd&#10;kX/Sucxild7HRthpRo8eercOOp8WRg5Ua5YFsUmxiHZHIZyOaIyW5NMxSmCEMkZgwkhnNCWzMo18&#10;PRJjOHDk50bzUSAyQowQuTOcaoP/W5U0+V8m6uTO0DsxloMqgmCQyaDVjVEQESXiITy8tkhe2HBI&#10;nSxp9iIRiEQtIWMlauEFDRnJrzkYqUQ0UgqF8JBJIEs3mS4NShJiqTYID078dkaS46WIIh3B+FIb&#10;WvJMVCEaFMtaOCd7Bp1JkpL6jAZk+YoQcXCS3QaIk45YlocEGsGsqVuH+TgJZe9CThzLSd8MRraS&#10;stnIyHd8NaMN2VQrM6OlRIopGpRDK88lBLJ0KtW4gEojL5Fqgo4mjZGLnBHI4d8oS41CXXYsmgqM&#10;aC5ixFIqrXgt/Bsm1BAkYhXZAhM98pO1hFCkyrLyMyqTU8sCELkO0qgoaJxsHKQB+yh0t2bjvru3&#10;48yD9+Gp0+dw6ckX8NiDD2Pvlu3o6ejE5KFpWLRkKdZuWI+NW7Zwsu3G+vUb0dbaTudcj/7ePiwZ&#10;puxftgyzpwyhta4GpfnZVFYJyEj20wLIy0pHanI83C4rbDYTo0UjbBY94StQ0CmAuMwGRr/B57Ln&#10;EbRY+OJiGUDEIk6vUfCQn4njo5kAsfC5fO3h95N8VuTleFFZmYgWRu0tLakESDJq63woL4tTFZuL&#10;MnUK1MlUAnJ/pKxLvCrrMRrSwEg61jkkEcHO+8hHKavvI9Cz6OgLi4woKTWhssqKugY3Sjl2UtJi&#10;CZAoOF0MbBxhBAdNQOLXwpNkgD+NQEwmYHxR/HvBytNuKpoAx1e6KEtCJD+VIKEarS0yo7HCToD4&#10;leLoac/B1ElVtApM6C1AS10CaktdKM40cmwwyqVj8jsiVNpujET0DLo0HPOqUrP6miYA0RMCvNdy&#10;Pki68UndNRnTEuVKIU05WCdZerLHF6ywwM/N8axOtEtyCEEkZeOlfLyLr6c6Q1SZnlIq54q0MNRk&#10;hKOJEGzO06I2m+qOY1WCICmsqadq0dJHxPJ9GDkXpTuiZInJPqV0TpSsqohxUqdKalQFI+2gyfNb&#10;AOEcF4BE0z9Iu249wSHFIwVuNgZwal+K19PjGQ2/BAYpYVS/URia6MLS4VRsWl3MsdxEYLQqaOzf&#10;ToBsHY99tP07J2DvnhnYtW8utuydR2DMx9qdHMsEyLqdC7F2O7/eQbDsnYEtu6lUCJD16+uwbEkh&#10;hmdlYtaUVEzsl+wrByoqTMjMEvURQX8aBjvHgioYag/ne2TgIMFgWpRqLVBfZkBrDedwpQENpXpU&#10;5mupPiKUQnVYqPoI6tv1zKQ74rgxdxAcQYgIOEJH34mw0X/BHQvvfwHHXvkMz376A1775ie8R9Xx&#10;GUFxg3C4QTiIClEQITS++PlvtL9SkfxVgURAIzC5IVCh+rjxy9/w8a9/4pWvf8bj732Hoxc/wLrj&#10;z2Ha8m3IzCuEJpQ3LURS3SStdzQfeVO1ItFj4PHGUn4bOPj1MPsJjnQzPCVOxFf74Cq2w0y5HsNJ&#10;EkbnGUpZGsrHcXwM4cAIIUwUUAgWBRe+NoamVIrmLtVIKggQqhC1zHXLCLDbJupEMrykTlaIgohE&#10;VKNUj2fJzpDmUtIbxKxjBEN4SMfF8FD+bw6usTQp3yImtcBkGUv2P6SXhUTbKc4I5PqiqT60aMkx&#10;oT3XgJ58KZhoRhedeIc4Zb5WS4CUycFBqgCZIOmSwksnI9lUckJbenerarOiNJRcpkOgnFcndznx&#10;zHw9OFH5fZmYcmjPNYYQCUVhcjhqcnXoKLf+0/m3yHM6tgap6cT/X06VUZgkxSPD6PzFuY9WWWCZ&#10;jFiLGe3V04m187120ol1y8l6wqi9Ig5tUkSyyoZWgrC+MA6lEqVSVaR5wlWmlV8tX90GB80kj3Iu&#10;ZBQKqFpWLh7A/fcfwunTD+LFZ5/H+UfO4/Buqo/ZCzFjwlQsmLcQi+cvxsa1GynhdzBiO8roawV6&#10;WzoxtW8Ay6hOdqxehk1L52P13KmY3dfK91aEssxEZCc4keq1Ukk56DA9nCAuXpc4OrHg8pTz1sa4&#10;i+rDzkeb2udgVG+jSokzwUvloQBiJkAIDJue49QYq0AiEIkjPKyxGthjdbw/BiQFbCjI86K5IR0d&#10;relopgKpqnCgkKCWGlrSsCuTAEkknGWJUPY5BBpOWTKgSb8Mm3UUnT2f8/pLf3npHlfIcVJaQuBL&#10;C9VGO1pbPIxyqUKyJIU3nCojHG4qP3dCDByJfI/JJqQUBVBQm42cylSkFfrhTzXB4YlU5fptND8d&#10;n2R6JfvG0caoxkwlfJ/11V50t2ejt7sAgwOlmEKATB4sIViSUFUQp1oZZDPIyEqMQn6aHumJWjio&#10;JqQ0vpHqQSoZqFI3UsGA81An41My+WgyNh0EhpRVURChyeFRP39fFKuLPyMAERWiijTSSRtU/3sp&#10;ASJqXsbkOOTx85ZTOVdlRqIpX4OuMj26K4wcg3qOZ4PqQZ/KzyWAtlG9G6iCDHSKooZi6SNiGXzq&#10;CTtpwStLWLKncbt2lapfxTktQBFlEsGgMIpfyxK8kX5BgCZLYRIUSRMvP+eH9GyX9rViqWnjqIpj&#10;MXUoHksX5WDDqnLs2NCMnRvbsWN9B7avb8O2de3YvqELOzf3Yfeu6di9bx5VxgKqjQVYvX0uVm2b&#10;h7Xb5mPV9nlYRWWyescQ1mzrxfqt7VixuhJz5mRiOuExNCEBA30+dHQ4UVquR3Y25x3HmPRwt3Pu&#10;WTjv4ugrJEvSQ6AkSUBIpVaar0O1HGIlOER55KUFM/88ch957aUZ2O0WxbLXE1QgQVOlWsYQrAKQ&#10;Jacu4dirn+Li5z/h2ne/4h2qiQ9pnxMaXxEeYl/y+ZcKKn+oDfYvqDY+V0a4/ELI8PEr2tfy9W9/&#10;4p0f/8SLn/+Kh658gR1nrmLVvtPomjCTE8VGFUKSEx7SVCWWN85hiORAjkUg3ggfzRlvgCPFDG+R&#10;E0mNCUjrTEZCoxc2OjgtqRrF6CmCkUoEB1qYkSBh9C1QCWMkEMKBOpZfhzByGcPBO4bRh5iokpFU&#10;BLK5PjJyFEZFjlY2gv//Nkwkc0uUiKqLRZiMU5klVEjRAgNOjJgQRkEh0MsGOU01zKL8DaH8HUto&#10;jOVgExvHvxEdRTVA6LjMBICTQEjQoZRRYHW6Ds2M0rs5SSdV2jCBjneA1ldmpQqR8iacvJmxKJf9&#10;Bk7OHEJEzmuIJJcGRyL75QbLiXNJu5VIVbKkRHUE4RFsOCNnOuQ8hjglcVDSE0KUSF5iOMoyolX6&#10;aCPh1UqANPOxNkeP8tQYBa7bysdr42Q1jqBKGIU0QqyQ0WodnVVnsQl9jIClM2JPtRFdfOxtsGOw&#10;2Y2+Bi86qtyoL7YxStUjM0BHSfjFE3Sq3pJA5NYylts0ElITqb89E3t3LsN9J47hyfNP4OJzz+PU&#10;iTPYtGID5kycibm0BTPmY8OyNYzedmDn1t04tPMoNi5djTl9/diycBhHNq3BvdvX4cSuDTi7fwtO&#10;7VqPg6uGsWJyN6Y1V6KnNBu16QGUpfh5TTmu7GY6LBNVhVGZLFU5qDqcfBSTr91mwsPCcWihChHA&#10;GAkWg4CD6iNWy8hYo4ASx0d5LktaNn7fFWdAalIcyot8aKpNQk2lB4V5RmSkRiM1MZLONhJp8XJW&#10;iJOV99NBYEgJmOAhzGCULg7vdmvghMQw5RQKpIx4qRENdXHo7vTSucdDaq7l5UhRPU5+OoVMqtjs&#10;Ugfisy3Iq0lD40AdWia1oHmwAfXjq/haKpJzbIRIBFXBCI4Tzj9Juea9lmZfUjpG3mMWVU1ZkQd1&#10;NSkY31NIR1WD3q5cVBTZ1TJlCR1UOcdMRZ4BVQyESnL4mQMMOjhepY2xjVAwEQZSqSDWSEdNM/Oz&#10;BQEi45YA4f9TfUEEILwOgVtqVc4MyQHEOM5lyTA0cB7rCBCtLEUxoJOT75JhmEcIS3HQquxotJZo&#10;0cVIWqyzmuq+0oKKrGhIq+DMpFB1AFOUl5REkeZnOoJJKnCbjZK6G0qYjEW0BI1KcQTTdMVpSn2r&#10;SAIkmvNcR6VilpPlBKKTgPTyvUqlh0RG9lJWJjGB/4eBmt8/GlnZ4XToDsyelY7lVAobVlZiy5pG&#10;QqMV29a0YNOyeqxdUkur5/fasH3LJOzaPQfb9g5j096F2LBnEdbsWIhVW+dhxba5WL5tFpZvnoTl&#10;G7uxdH0T5i0uwZTp6ZgylIJJExLRT4C08/+VV8Qij0osg4FoEuerjwGci/NPFKcEKbKnFvDQJ/F9&#10;ZktQksFxxXEpm+aJVE9SbDOO/lMyRiXhSdrsSk1AqSI8bjR9Gy2EykMOiYcJQGQTfdnZlwiQjwmQ&#10;H3Hth19x/adfqEJ+wSeEiGyiB/dBBB6/4uaPv+Cmev1XgkOWrWi/Uqnw8SuC5Jtf+XOyF/LT33Dl&#10;5u945NrX2P/kW9h4/FnMXr4DxWVVHAzhdLx8gwSIgQ7cY4nhZIrlTTbA5zfAm2hCIM+JtIZEZPWk&#10;IGdiOhLavDDmRkOXNA6GpDDEeMYiitFZBCO1cDq4cA64UEbe0gRlHOk5TtSJYQxBElQosqQleyHB&#10;/RF5PipoHDQjxAgWUSECEDlIGCIbagRIJC+ibLTFasbAqCFEaHoSWXUVk8NFBKEoDlEgY6msQmjj&#10;ZI2Uv2PVB9NW0znAihNjUEN4NGXFoqvAhIkVNsxs8GBmoxvT6h0YqnNgco0D/XTobYVGOmpChIOg&#10;MIlKhJF/Jp2/7EUk07lL8TnpLR5s/E8nLxEDJ6Wk9MpJYKOcQyFERJkEU2sli4tKhM5aHUzzMNIM&#10;hKr00aocHarkVLJUHI2nc6NTk5pUcvBL9i1kc14yX/yc1Ol0ZqUEWwOdRish0lbCaK8klkrEhH4C&#10;ZGKrBxOaPeipdaG5zAbpMZ3FKFWKJMqZFHWYUO17EIK8Zx7TCBSmx2LxnHYcObAZZ86cwjPPPosz&#10;J8+qLKvNy9dj3qRZ6K3rwKr5y7Fn3RYc3LwVezZsxuGte3Bo4xbsWboQp3ZswvMPHMHls/fgradO&#10;4+OXzuOTF8/jg2cexpWHjuKZg1txevMK7B+ehs1TezGntQotecnIoioJ2KkurDoCQ0sTSARB4TYR&#10;Iuq5gc9NfGTkrpSHXgFEgHEbIPJo0UYTJKJICBejlhM1FhnJjNSzHcjPjeOE1iKZ9zKBk1qcbMAt&#10;tZV4fXmPBB5SQFCyleSsjYBfHcakU/fzfmXIifEiPfIZZZeXxqKt2YEJ/fEYGgygp9WBunIdKou1&#10;/D8RqOI4auhKQW13Dtom16O+vwatQ1Rj0zr4vA6Ng3XIr0uDm8GMbLRLDTOTHA6lWfge5P9KaraX&#10;karLHkYHFIXiQi//ZyZKqDzy+DnKs2MZfFjQLOeWKuMYhJhVGYzKPB2/H400Kuh4Rv5OJ50R4SS9&#10;8qXIZpwEOnyuAMl565CzRzQ3f0Y6VEppeZcsr8VR6XOcSN9wHSP9GCoPTfQIREVI+fM7Ec3nUjE6&#10;kaDKT45ABRVIa4kOXVUGdNcY0V3HwKiSKqRI6j3RQWZEqK57knouQZae80NvYmQeF0WoRVK5R8Cg&#10;D4M2hkEh520U57xUz4gkSDTj7oSOwaVZQwdsYPTuoKpxRagAS6o4SHfHAOdVQKoE0C8l8B4nJYei&#10;qEiLnm4P5s7MxNIFBViztFyl7m5d2YgNi2uwYnYxFk3NxaJp+Vg2r4IKpRs7d87CTsJj294l2Lx/&#10;BdbtWY7VOxfTCJOdC7B8yzTMX9WOWUtrMGO4BNNm5mDSpFRV76q/Lx6d7Q7UVkuFaD1yM7XI5FzN&#10;SGbQQtCKpXB+S3pxgIGoPCYTqhJYSmaclA5yqT1WSfohZAWmhEdoyB2EB30aFUcIYSE2jhZKNSI1&#10;vyIIljs2PXUVJ974DJe+/BHXCZD3CIoPCJDPqDpuA0T2Qr4UgBAcYgKLf39+274mQG7++qfK0nrp&#10;i5/wyFs3ceiZ69j64ItYuOkY2sZPgs/rVvIwkg5bMrKcxigERIF4OXHdOviSRHp7kN+RjqLBTGT2&#10;JcFdb4UhNxzWnEjY86KgTxkHrZc3nI40igMwghPxXwAhNBi9KDXCaEMtZ3EgjpRNddpoSlAxWdYK&#10;brLTeMFGhkuF3jupPEhXUR5ULdKS8naHMQGHgcojlvCQBIB/AURK2MvSFclMeIRzoEu0JCnAKe5I&#10;VU69mtF9M6HQW2TGlConZjVycLX56MykA6ED0xqdmFxnR3+FGV1SgDGXaiVLSrDLmY1Q5CaGqtpI&#10;aZTHifzcficdsGMUATISdqk9xYlhoqM3yJ5NrJxJoRNitK/OZKhJyeiCk1XS8hKkl4hrNFJomZTd&#10;eQkRyOHgkowt2W9RHec4gaUwXjCziyDi34/nAEuhU5AN/jwqizI6k7o8vWpM1VNjQ189VQhB0l/v&#10;Qnu5HZXZRsJPEyyQSKcgRSC9VIk+MfNIJNhGoZMR+qaV03Hf4f147OxjOHfmURw/dA/2b92LzSs2&#10;oqe+HVO6JmArYbJ58Qoc3LAed2/dghM7d+Po+rV4eN8OvHr2BIHxJL688hy+e+sV/PzR2/j5k+v4&#10;5YNr+P7aS/hSgPLcObzz6Am8ceoIXjy+Gyc2LcXCCR2ozg6gONlOcyHdaUaAIPEZNfAaY+AhCJx8&#10;dBIaDj3VR6zsdcQqu61A/t1EiVh0MYyaY2AzaXmtjUjyB9uSpiTpqLCpOvxh6vyMi85SVKIUr5TS&#10;L2K364jJORyJ0F1O3i/e8zyOhSpG1JUVDCyo+Hq7XZgxJYCZQ17MmOjG7CGfskn9LsyanYvhZXWY&#10;ubQVPdMbUNdbhfahDrRPbkVFVznaZrShc0YT4nNM8CXzPTMyNfFeWK1UBnTwcghUzvu4GERIr3iT&#10;gQ7eHYW0FD2VSRSKOIYbqZS7q+101nHoa7RjgPe8p9aCDkb+VXla5KREEJIMFNxBZeNgVCtpyHII&#10;UrLJpMyNfEZ12FQUNYElJn2+TVRFAlI9Az8p3y5VoCM4P8M4p0LDgiYrA9JsSmCQ7A1HEaHVWBiL&#10;9go934MB7VV6tDISV+ca8qNRmh2hzrykyTIfx78odgvVg9UeCbM1CkYz/YkhErrYUMhBSO2tADGK&#10;QaSOfsFOheK3RSPJqUF+khllmVYUpmghh3AzEiNQkGtEfqEV6bl6JGXFIJPKp6bKgoH+AObOyMDC&#10;OflYvagMG5ZUY+OiGqyaXYJlU/OwdCgbywmRNXMrsHV1D/btnI29exdj+8Y36+0AAP/0SURBVN5l&#10;2HZwDTYdXI81e1dj5a7lWLl9MRZtmIZZyzoxe1kLZsyvxLQZBZg8KYPBRCL6ur3obnOgtd6CmlKT&#10;6qhYmBFLeOqQS7WYJcvSAhFCQ44ECLClJ4usCqj20byWcgRAzvfoBaT83NIE6/ZekGSljaHyGCvq&#10;gxZOiEQSKlEhVCCHL3+AR979Gle++hnv//g7PiI4bquPrwkCtYT1y+/4jICQJStZyhKoyPe+UfYn&#10;vv7lr/jq16B98ftfFYgufPIVTr/5GY5ceBfbTr2ExduPo2/KHOQX5PENhqi0OTmAI0tDNlM4B1OU&#10;Akg8I7dURj0ZdfHIbPbBT8lu5WBwMcrwlsXCXaqFjRAxJo+Djk5Qy4sRRUcZYQ1BOAdhKCdiECKj&#10;lQIZSwms9kgEJLKkxYhmjGy083E0Hb3YKNpYfh3Kx0jCRSuFFAkAJ/+um1GHzRRGgBAoHFwCEEnP&#10;lVTdyIgxBMZY2iiVyquL5YSUwmtGTgyL5KlHoDJNlq1i0Ud4zGB0Pr/Zj/mtPtWjfE47nUArVUiz&#10;C5PogPsqzeiWDCnK0JqsKJSlR6I4NRz5KYQII5tsKrAMAiUlfizi3aJCGMnJcgcHgPT5lkwTAz+r&#10;wETtg3CASF66hxYspR5czpLoI1FAQiUn5w6kOqpkfHkJG0m9VcsHOg4oXkM5VyIDzCNr5gRRvG0k&#10;ZfsoZFMZlWdpUV+oZSRqJjgcqk3uxAY3OsvsqMk2IT/Aietg1E1nFM+/4ec19RP2Cfw7stE+e0IF&#10;9m1ZikdOPIjzZ57CqbsfxKEdB7B/ywHMnzqM4sxCLJ4xDxuXrMT64UU4uHEt4bEFTx47gmePH8Fr&#10;j5/GJy8/h2/evoJfCI4/vvgAf978FH+l/Y3252cf4PcPr+Pn997A929dwtevPIkvXjyHd58+jdce&#10;ewAntq3AKkboi3vrsLS3GdPrS9GWk4SKRCeyHAYkGqMJkhgCI5qOhONOmU493lYf/wSIVgCigYmv&#10;y+a606QjuGPU+PExkJClHTkQKOc5xGGrOmI02YuQfY/g3gcdFoMCgYffF0LVQlgziq4sN6K6yoiW&#10;JjMdhouOyYdFs71YtTAJW9dkYuu6TKxbmYlNG6uwYUs7Vm+dgLmrJqB9UjPaBlvRNtCImp4qNE1t&#10;Qt+CDhQ1JcKfKokrBBn/n4331CH7LbJ0yYjaw2hduuTJkqiR48rtDEd6UgwKGdnWMcLtFNVJeExs&#10;c2Fal5fK04YeRv6NxXp1vigtgZGtHICUsyscc7LB7GW07qLzUqVYCCoFSj53ctxJCwCjgYpD9xeC&#10;4y5oOE+lCnQE56k0fxsr2ZH0FWMZdIqF0GSemji/kzzhdOoxaOA4bCmPRTMVWQutnqqstlCDalot&#10;lXJZnpymp9NPjaJKoOL0RsNKMJgsWhgIfCMDB70uArrocQSJnHFhEEW/lOjRUbnHKivJcqA634mK&#10;PCs6G1MI8nIsXNRKaHdj+sIWtE3IR3GZmaC3KmUwc0o6lswtwuqFFVg7XIFNi2uxY2kD9q5owkGq&#10;kX2E/b4VrTi8aSKO7pqLQ/uXY9e+VQQIA6Yjm7Biz2rM37wQ89fPxfx10wiP8Zi+oBlTZ1VQfeRi&#10;8kAGhhhgT+oNYNJ4H3p5P5oqrKjMN6CY8ChKj0FBShRyCDrpWSRp4okMFFXiApWHVPKWChmSbSWH&#10;nSUdOXgeRk7d85oTEJKNJvAYI+pDAeQviBjL+0MRINsRd5y+Lhvo3+Lad7/hYwJBUnYl20qgIRAR&#10;YMg+x+e/yLKV7IVQmUj2FV//5hcCRNlf8fVvf8NXtM9o177/Gc98fBMPvf4RDj/3NnYQIEt33I+B&#10;GcMoKy9llBYNKT4mWVhCO9mokVPcVmsEHB7e3EQ9vFkmxFMqe8pMcFXwOUESqLPAW8VIsCQKlqxw&#10;GCgdYznYNRyo0TSNcyyiHIweGClHMPKJ4OSUfZJwSt5wRr6hsrxFVRLceKdxoIbwwoXR6WpI4lgO&#10;arMa2Bzw4lQlnTVRg8wkycQZByNViz5KsjfGIDpK+sCPpVLh/+T7l+59Vjl97aGEl3RJEl6i+iIq&#10;kHrezP4SK2bWuTG/yY/hZi+GWwQgHszu9GB6Cx1vnRV9/JyyGdhSFIO63EhG8ZTotFJVpyacE5gR&#10;DyW5TIS0xBAkeBnVU4lINV2JaGX/Q+AhKZNSDdfFSFaWr0RmS2kFAYdk/0hhviTf2OCjl3+H1yu4&#10;v8IJTQcfx2sm689xsqTCvyvRoYvXUjoIJtMhZDIyLs2IUoUAZamgjdHxRMJjChXVYL0TrSVxqMoy&#10;IC8+ipE9JyFhGjAFTSkZzxi0VMdjzcI+3L1zM86fehjPnn0SDxy6D/fsvRt7N+1BW20r6sprsW7Z&#10;CiyYOg3rFy/Eoc1r8cDuLbhw8j5ce/oJfPn6Ffz40Tv47cZH+P3Gx/jbV5/iP7+/iX98R/v2Jv7+&#10;1Rf4+43P8Nun7+GXD1/HT29fwrevPYubrz6DL648g09ffgKvnzuGk1sW4fDwJBxfOgsPrJqP/fMm&#10;YVlPAyZV5qM8yQOvnkGELooqQ2BCUwChCtFqleqwxAYVyO39EEnvtUjGloFfG6XTZbg6zevgpLXz&#10;ntjiqDYsIwl5AYaojtsAIVDiRsBNQAcYxScxYEhNCUdOtiwladBYZ8RQvwcrhpOxaVUKdm3JxqG9&#10;edi/KwvbtmZjx65abN/dhS1SwXX9EJ3aIJ1aMxp6a1DVXYXmaU3oX9LO52nwUSn4AmGwOQgP3n83&#10;4SYbrerQIk2yvyTKl9PkUqImJSFY5r2CQKsriFZRfh/BMbGN6pNgk8i/rkj6bPOeJ8q+wDjVetfL&#10;IC9Yal7SXENg5zWwcY7JHo/0z7dQdZkIDwl8dJyPWt1dKvU3OoaQIEBCBSACDz5KS2pJtR/Dr8P4&#10;dVT0neqQW6KbcyOFQVd+LBqKdWgs01IpUYUw6Gzh+2ytoXpjEFrJ71UrNWdHXkGcKgMT5yA8CBGj&#10;KYbKJxpaTThiYmS5K5Lzy8S5z4A20US1YSSEXKgqdmNifxFWLe/B6lV9WLK0G4uX92H15ulYuXU2&#10;JkwtQxvn9+TeVMyZQJUxswRr51dg+5I6HFvXhVPbB3FuzyQ8umMAZzaPx0OE/QO75uCB/Utx7+G1&#10;OHp0I/Yc3YKtx7Zi9f4NmL9pMWavmYOZK6di0vxOTJxRjwlDpejry8RgbwqmDCQRIgmYQD/SVR+H&#10;hnIzKqlASghyVSKHwMyTfS0qYMlMSybIpTKy1OqSLDdTjCQyjVL7SxoquwhReiH/gbFjBBxy4vwv&#10;VB5/QQhNqQ9aJMGiIUA0ApBnPrmByzd/oPogPAgQOdNxQ5SGwEKZ7HX8ol6X0+k3JYWXj1/z8WvC&#10;Q+yrX6hCFED+jo8Jk1e/+gFPfvglHrj6Pg4/+wZ2nH4Rq/c+hMGZC1BcWsIBaVASMfKWCpFKvdqo&#10;UYxCeOPiImBxRcHOm+vONsBTQnjU25DQaENik43PjXCWRcOSHY5Yfwi0hIbGRenJ5wYOXAMnnYnR&#10;uiGRkpQDOJJRnYAkik5WQyepc4VBwwkhFs3IOJJg0fLRQrXgDMikCkcSo2u1mUj5l52iQUG6pKby&#10;vZgJLcIjhhCJJjh0OqkFFAK9lHymgopP0KlDXtJsKIs3LpPUz2H0VZkcjc58Kd3uwPRqF2ZSicxq&#10;cGEqP9MQP9Mkfr5B6RVSdQsgJYyoCqQUAuVwfhSq8qhkcgkSKT2dy0FByydMslIIADqaeIkaCSyp&#10;xOuwCAToEDhBJQMlNT4MmYxA5PBYCiNOSd2Ufs9J3rGMrmTzLJhKqlKFJTKUNWuCQ7K6FIgIFHlN&#10;NthSCJtc/q3KbC2aSwwKHK0VBrSXG9BPwA822FSqcCPVVmmaFlkEaQpVXDzB4aMqEwUSz4g3k/dp&#10;8vhC7Fo7F6cPH8SFM4/iqYfO4uSxEzhx+H6sWbQC5YWl6O7sxvIlizFryiRsWE4nT4Cc3L8drzx5&#10;FjevEQgffoA/bhIS33+FvxEY//j2S/zXD1/jHz98RZAE7e/f3MAfn3+I3z56E7++dwU/v/0ivr92&#10;Ed+8cRE3CJKbV57Ely89jMvHd+L0+oU4t3kJnty+DI9tXcavF2Pz1D605adRRcXCLqAwiMKIVirD&#10;rJNUXjHZRI+BQ9SJAEUpEcJDT9gwsrVw3NjtYfDI3gedqET6Tl7PIDxkPyC47yHLO6JCXM6RBAjB&#10;L1VikyORQWeQzSCiplyL6YN+bFiahS1r0rBvZz7uPVaOe46V4NDhchw+1oqDx/qwfe8ErGJUO3/V&#10;EFonNqGyuwIVXVVomFSPjtnVKKIKDjAA8AVCYSesnJw/ooykxlZwqYmv877FMUKV+mcOPkoXQCnz&#10;XpYn0X0saos0aK3Wo6uO978mFvUlGjU2s1LDkMD3rrol0jxUyl6ONTfHmZ1/30pIWcT4eWVPRLIG&#10;VRYhQWDko+zLGPiaNCqTtOAIOrZQBpmSGTkm8k6MirwLo+gzQvlcDizK/oiU8klwESLpWiqEoPKo&#10;K4zhOKQ6rjKgq9GKVgafUmSwnUFOR0ciWtrTUVqVgOQMJ+weI0xWDQxUmwaC3yDKk/DIzfQjN8OD&#10;1GQrctLi+Pmc6GnPw5qV/Vi5ogdLl3Zh0cJODC/swtKVE7Fm6zys3zQZM4eKML03A0uGCrCGANm+&#10;KAiPcwT7xaNz8NLx+XiRj88fnovzRxbgkSPL8cjxzTh7YhcefGAvjp3Yj333H8C2e3Zjxa61mLNu&#10;PqYsG8KEeZ2YPLsRk6eVY+LEPIIsFRPHx2NSjxcDrQ60VhKUnJdVebEoldULBgliBepoQDAhRwJA&#10;WZGQgpXmGFlRGUnfO1IdSZCDkpJtJcCQQ4KjRxEicu6D0JDXJfMqkhYliQWESIwsYV2++R3e/PYn&#10;fEwo3CAMgnsbklkleyCylEV4/Cqb56I6BBh/UnH8iW8Jim9//Ru+/vWv/L2/4ks+/4L2zg+/44XP&#10;v8Ej1z/GfVfexpELV7Hr7EVsOHIaU4aXo6CkmBGPhcpjtAKIqBBpvCIgkWqeBlMYzLJslKiDK1MP&#10;FyWzn5Iw0GBHcouTKsQKK52qLplSUwBC0yWEQs+Ba86KQBwjd9knsedxsnOS6OksI+28SC5GVASE&#10;kVG40RumlIuRKkNPCW2mUvDQySeka5DGySoHbgooi/PTpUOcBvmpWpRkmJFgj6YKkRImNO1Y6A2h&#10;lMCRhIcGTm8MUjIoHcviUFNtQ22lpLNqkcv3V5YYjcZMDuQCK3qL4zBQJtlXFvRVm1U2Uy8fxXo4&#10;ADoYObUUx9AYRfGxoVjDCRvN6C4SVQVUJIVRdK7ByVpAiEizoSRGe9IfIp5wlIwWqZ0ljYJEsuYk&#10;yRIYYZgop53HITOB6oVQkfRNqbcUYOSpKvJKZEhHZmZEqGdEGEuTDoUCD7coD8Ijm46/NDOSYItB&#10;W3ksehjZ9dSb0V1jQDcj0O5qI9qoGGtyYlEgabyy/0H1ITWO3AYOXDojv20Er4sRK+Z2495dG/DM&#10;yYfw/KOP46Fj9+D+I8dwcOcezJ4yHWVFxZg4eRKmTJ2MwcEe7N+xCUe2rMWpgzvx7isX8OOnH+DX&#10;Tz/Dn199hf/68Qfad/j7t4SHQENUCCEiMBGIiDL5/dPr+O3Dq/jlnZeoRF7Aj9eexzcCkFeexFev&#10;PIGvXnocHz/1AK7csx3P7lyOJzcvxGMbFuDEipnYNqOXcM9HhicOLkaqVioSKx2NggghIUARgAg8&#10;lArhc6OOQY6oEtkTMUcTEgxOfJHwcezJco6ARDaSgwC5rULorPmamw492OucKkRKzaTxPqeHoYqR&#10;9YRuGxbO8GL7uiw8cHcjHj3ThbOnW3HqTDtOP9yP+x8cwK79PVi1uQcL1kxE78xuVHZWobCpCJVd&#10;JajrzUdWRRySszTwJfDe+Bgc+EKoQIL7Lm7OExfHkcspymkcVRIdv1USNxhsMADJSWUAka9DjXSw&#10;K6MCLadaLtOgLD/YPTElkcEC37uLykP+nt1B49+0c75ZCSazKBv+PbW5zqDOygBFICWZhKJIZM/E&#10;zvFrphqL5fiTunQRVPjjIkdRhVCJ0NmJEgnlczlzos5qiUoi5FL8UlU2BtWFBjQy8Gwo0isl0l5v&#10;wfh2J/q66Gj7kjB5ch4mT6lA/8QaNHaWIKs4AQ6fUTW9M8t5H6cRmTmJKCvPRkF+IjLSnASIg5/R&#10;i+lD9Vi2qBtLFrZjxbIuLFjQhgWLOrCEUFm9cRq2b5+BlcMNmDuYhZVT87B9QQWOrG7DQ1sGceHI&#10;PFy5fymuPrgCV0+uwaunNuCVh3fg4sN78Owjh/HUueN49Nz9OPXIA7jv7AM4eup+bL97L5ZuX4k5&#10;q2di5tIBzFrUhtnz6zBvTgUDqxzV6XTKeD8mtLsUQCro94pUleUoFHHeK4BI3TtJyJCzR7y2DpOc&#10;75A9HskwC56wl9RcAcVYgiN4ynwEAcLrLQCRsx8EhxSPjAqhr6byiJYkAwHIWz/8gnd/+BWfirIg&#10;GAQUKutK7XcEl6xEhYjykL2ObwiJb6g2xG7+8jcFjs9oojze4d955caPOP/Blzj5xrs4dukqDj1z&#10;iQA5j/VHHsDs5etQUl0Nm8tKJxyi4KFMUl/D6OTpnA0GRvMORnSM5j1ZJniLTGoZy0Pp6a9z8NEK&#10;M6Og2LRIWgT0GZEwZnOyFnCylmjhKI2Bi+bh4HZTslqz+HMJVAnxHKhUJdZACP92GOIIFisnhJUX&#10;1UVCp/BvZhVokU/nWFViRG2xkSTXUbITHlK+IzkWiXb+r+iRBN1oyl1OBmskHF4dHH4tnFLiPSsW&#10;JeVW1NbY0E4Z21xlV9lOJcka1KZRWWSZ0ZFHUBQTGPwcvdWECJWHAoiAhNZdyaiO1lkZi7ZKLSN8&#10;OSWsQXNFFOpLo1BbKiUJGGkRMGUcLFJ6QPZEpPyAqA1papWZQLlKqAgspL+EZKvkiCNiRJvgGc1o&#10;koDxyIlT2TRlxMmIUKJBo1kqA8geEOVpTLAMhSyrJNKR5aeFoiw7giCLRmtZDMbXxmJCkwkTWi2Y&#10;2GpFf6MJHQRIC++VnHzPk1a/sq9iprIxMsKlM3CZR6q9l56GVGxdMR33792Fi489gUceOom9O3fg&#10;6EFGXevXY7C7C7XVFZg5azra2powZVI/9lF9HN28Gk/ddxhfvvsafqfy+P3LG/jr14TETz/g//3y&#10;E2HxLcERVCD/9dM3hMo3fO1rqpDP8ftn71CFvIZf33+ZAHkeP731PL577Vl8LRC5/ARuvPgobrzw&#10;ML549iF88PBhvHbPFjy2cR7uXtCPQ8MDWD2xDePLc5Dvt1JJEQi3IGIRgBAWNlEhCiCypBUDkwBE&#10;XtNzTBI6dgYasjTqlyq6NFEh/1IgowgUWToaR2UiG87iyIORezydfCLHbXLiWBRTlXa3mLFgug/7&#10;thTi9H0teOR0Bx55uBOPPtaDR8714eTJPuzZ34KV6xqxcHUv+ma0o4TwyKnOQHlrHsqbJJU3Fh7O&#10;gyA8qD5psuciwHLR4csmuscZqRIxZDNdlrA8HCdSFTiR7ymD7yePwVkRg5gyqeLKgCaP80zgEc8x&#10;Jk2u7PwMDv4tm4Ng4O/aqJAFICZCw0RYWmUJi1CyEJpW2ceTa8DP7OHfF3PwuQAmlmNHOmBGcM6F&#10;cu6FxtA0DDr5KOm4JnMo1Qzns5zJoMpLJqTz0nQoz6MzzdWpcw6N5Xr0ttgxqduLISmnPpSLGTOq&#10;MHNuGybPbEHHQAUKKlLgT3HA5rEgzmtFdnEmaprLUFqZjXxCJDvdjaI8H6ZMqMW8Wc1YPNyKFYs7&#10;sGBuI+bPa8LyFeOxbuMUbN82DRtWtGPxtHysn1uKvSsacXxjL544MAeXH1yFq6fW4/Wzm/HGY7vx&#10;5lOH8MYzd+PV507g8oXTuHThEVy8+BjOP/sEHj3/BE4/dg5HH7oP2w7vwEoq4iVrp2Lh0k4sWtyI&#10;5VQ1S+cWY8HULMzoC2B8XRzqC+mnpDRRQrhqR5yXFNz/yGKwqEojSQdSufZUH3KKPoqBe/i4/yAc&#10;/kJQEB6ExL9shIKJnPuQ9F1J2Q32O/kLNAz8Y8aNUHbH9R9+w3s//oZPfvozeDiQKuQLqorPBQwE&#10;ymf8+jO1pPUnviIwZJnqJk2+/pS/8wnB8d6Pv+P1b37EpS+/wjMf3cCZax/h+OU3cODZF7BbmkOd&#10;PIe1h+7DvNWb0NTTw0g/kdGNVm1GC0CiwxhpSMn3SA6YWDpmGyefj06ZTtdbaIGLDtdZaoWzzEY4&#10;2GErJEQKjLDSyVtL9bCTvJ46G80KN6NhTxUnSBUBUqGDk1LbnhMFczKdZBIHJpWLK4mDPDkMdk4i&#10;B6NydxIj9VIjSunQq6qMlLtx6KiVPslW1finKseAEml16Yym7BuFGF58UUp2Vwx8SQZ4U2Lhk8yM&#10;XD2KSs2oJhxaGzzobPCiJteAIqlHlRiDJjmFnmNENz+PnKUYqLVisNaCCZTXg7Vm9FfrCRQ9+usN&#10;6KtnRF+vQ3eDFj2NfOTztmotmqq0aCBc6vm5a6jOCjmRpUmQ1LLKkg2zNFneilGnSnOSOZD4vSwq&#10;B4GHTH6fa5RKBZa6RG4bVQejQTl/IO1DdbIOzckqhydFZUk2jIfRcL7sd1AJNZVr0MX3NtBswlCb&#10;GUOtJkzpsGBGjx0TWizorDWhucysUoOzCTNpIqTK0BNOckDMYxmB7EAk5k+uwaEtyyjb78WzTzyD&#10;AwcPYcOmjdhJiCwbHqYs78KEgR7MnzsLTbWVWDp7BjYunIvjW9bh6uOn8P3H7+CPr27gb4THPwiN&#10;//z5e/wX7b9/5HOC4+8/fq0A8o8fqUa+u0GV8hl++/xd/Pbx6/jtFkB+uPYsvnvzOXz3xgV8S4h8&#10;/dJj+PKFR/DJsyfx2dP346MnjuCtUzvx0tF1eGLnMhxfNQs75g5iuKMKNak+BExyIp1qw6AlLCIJ&#10;jmi1kW6VzXSCQ5awTLoIqhGqYULGboxiNB/K6DwCCfFRSmnIcpVSHLIHQcUY3GAWFTKKMOH1okL0&#10;cXzGMwCK941GRupYtDWYsHxeChVIJu49VI6zp1px9mwbHnmkAydPMdJ9sAuHD7Vi1eoazGIkXNdR&#10;iMzSFGSWJaCkPhWpuRYGPSF06sGlKzeBLuU3gq1wpeyFLLFJDS6Ob4FHXCjfT7Amlyxjyea4KN4U&#10;qv7kBMIkeSyyUkORxjkkh+lcHGNx/DwWu6gPqolbisJOgNip+AUmcbIXQofm9PDv89HBMSnwCPD3&#10;pce7+rwcr05eE5OFKoPjMFogohuFSHkuY1X2Zwg4C1WSWJxNstsiCZFIxHuikJ4Ujdz0GBRLokcR&#10;1TLn12CrQMSHqQNpmDalGLPnNGAOFcTM4Tb0Tq5HaX0B4rMCsAUcSCvMQG17DaobS1BRmYPc7Hjk&#10;5fgw2FeF2dMasHBuCxbPa8a8adV83ojVy3qwfs0gNm+aiNUrW7FsXim2LqvHkU29OHtgNp5/cDVe&#10;fWQrXn90J954Yi+uERxvP/8g3nnpNN565VG8/dozuPb6Rbx69QJefPkinnvhIp565mmceewRHHvw&#10;bmzbtx5rNszEipXjsWJpC1YtrcOKeSVYMj0Hs3oD6Kqi38lh4JYYyUCXASXvofQfkuQYOYQsG+ce&#10;wlqyMs2c5zERsmRFMNBCZNlKoHGrosYYUSP8Wi1bjSVkxKg4BDiaW/YvgPxIBfLjr6ogomyif/rj&#10;HwoKn/wq+xl/8PXf8aFkZ/HxE379CeHyMUHy/g9/4O3vfsGb3/6MKze+x7MffYHHrn+IU6+9h3tf&#10;fgsHn7tMeDyDHacfxdb7T2H1/qMYXr8VU4cXobK+ntLchzhKeyklIPVooiMkD5uOKyYEBkZrJlc0&#10;7AmxsKcZ4Mg2w1/mRUpjOjI785HemYuk1jQkdaQivj0evjYvEjvjkdwVj4Q2D/wNjBLrzIjnoPEy&#10;+nAVcsJmhcGWwkFL86aFKWg4OVC9fPSkjEU2pW5dqwvtlIKT+hIoCwOY1OFHV7UdtXkmFEqjfXsE&#10;TIyEYij9jKZweANGJGSaEKDySMzWIyPfgMJSC6qrbGisdVI6e1BbYEEuVUGhPxI1/BtSPLFLDuNR&#10;UfUSHn18jwNUHv3VhEY1o3pG8hMZZU5ooqNuYuTUTKA0G9HbaKTz1qOtlvKcgKynwqrhxKiiXK/g&#10;/5U2ukW5WhRka1DCx+IcyToJnjDNTmFkRkckhRF9EtkyOvQq58HozzaSqm8EwT1CAUTa1Wq1sqE5&#10;EnI+QUoblOdo0EIYjyc4JndZMa3bill9Dkzu4NcEyHQ+n9BpRWe9SXU1k6wYaZkaoKPwxfEaM5KU&#10;UhVe2whUFtqwfukEHN+3FefPnsOZUw9j49ZtWL9lM9ZtWIfh+XMxqb+HkV4fpk+egPbaKiyfMQUb&#10;5szEIwd24/qFp/Dr5x/ij29u4q/fERI/ERy//EhgECICENrfv/sK//lDUH3845vgEtYfXxAgH72B&#10;n999CT9eu0B4PEN4ECCctN++SohceRpfvfwUPn3+YXz09Al8/NRxfPzkUbz/yEG8/tAePH9sEx7f&#10;tRx3L56MVT31qEvzI95MdWGIIihoAo5bAJGNdrVPosAim+8CET43RVCF0El7OP4kI4vOVSoGqINe&#10;dLZy8FM22O2ypGWng5f7xHvmj6da8FI5+kehkup6/vR4bFyRgkO7C3DywWacOt2KBx9qxIkTLbj3&#10;eBv27W7AqpWV6O3PRmq2Fd5kMzxJJqpkHUxUmwbzXbzvI6h06FAEJDTZ5JY0Y58sr/E9OhnVKxOA&#10;0EFL1QNJt5U2uqJWAhxP4vD9fF8+msfN98z3K+Aw83NYZD+N0HB5OM7k+/KzjIz/ZWHwJ4bDx0cv&#10;v5dApZUmPTo4N1MIpGQGeU73aKqVkdBToehMjJoZiGj5XGsZCSP/vlVKdbiplFwR/F8RBI6GqocB&#10;oy2K71OD1EQtcjnnKqQWHJXxeAZs/U02jmEfpk1Ix6wZxZg/vx4LF7dj1oIOtA/WIpuKw5cZj5SC&#10;VFS2VqCuvRLVDUUoKEhCRpoDHe2FmD2jEcOzajF/WiXmTC7FwpnVWLmoFetW9mLjxgGsWsHnyxpx&#10;cHM/Th2ehydPrMILZ7fgyqO78PqTB3Ht2bvxzgsn8eHlx/DRa0/jw2vP46N3LuO9d67g2luXcfW1&#10;l/DyK5fwvILIeZx8+EHsP7wNm7bMwVqqytUCkIXVWDYzH8MT0zGl3YfWEiOD3GikunjdCFlHLAMS&#10;Pe8BVVoc57VdnkttP3WyfyRiwu+6tQ89QmXEBnueEByyDyJf01RwHz4yWLswnBZ2VxAg/Jl/AuTt&#10;n3/DtR9+wdu069//ire//gVvffcrrhMab3//C659+yPe/OonvP71D7j6zfeqN8jr3/yMV778AS98&#10;+jWe/+QbwuMmzr39EU688jaOXnwdB595Bbseu4BtZ57A5hNnsPbwcSzddQBLd+zH4o3bMDB1Jsoq&#10;y5BMiMTGhPMDyAGeMTSJ7qVRTSghQmftpHKgEvHlulHQVoT6aW1omd+H5uE+1MzuQNn0euQPlSNr&#10;YiGyJ+UhcyADWf1pSCFMEttcSG52wVuhh68sBn5RIqmU0okc0CmcFImESRInQkY4kvOjkFoYjRI6&#10;8/F9iZg6OR1zpmRh5kAqBlr8aC51ICdBA2nmpKP6kMwxgzEM8YlmpORa+fsGZJZYKHvNVCAESI0d&#10;bc0+tIsCKbAin+ojSzJFAlGoytChucCADiqeLtk0lxO0pVQZ5TEYbDAysrdiKp3yUJuRICFUbsGj&#10;u06PDqqTNoKmkc48uP5sRi0VT5W0RqVSkmJ9FVQlNcV61V2uUE7jclLmSP8DUQSc/KrSq2ykeajG&#10;CBALI10jJ6YoEFku0Ep0ZxipsmPEwcmGe2VuNNWFHgNtVBxdFgJEoGHD9H4bpvXFYWp/HAY7zQSm&#10;FGUjyKhYUv10Nvx9ObEr5rGOVgUDx7dmYt+2xbj/yF488fA53Hf8hKpttWPPXqxYtQpDU4bQ2d6M&#10;KZMH0NvVhgkdrVg4sQ/b58/Bc8eP4oNLz+GvVBR/EiB/fvct/uvXn/E/v/6C/1YA+Y7g+Bb/+E72&#10;PgQgBAwB8o+vP8PfbryvAPKT7IG8dZEq5CJ+fPMivnuNAGHUp1TIFVnOegqfXzyDz555AJ8/dS8+&#10;euwY3j61H1fv34GXBSIb5+GBhZOwkhCpTvEgYKTKEIDog7WxrDqaUiEcu3zdIspEIBIbgThDBFVH&#10;GBwEq+rvQYUmKa0CDrnWSpUQHkEbSUc4Ei6CXpy7m87U5RqBnMxw9BHWi+f4sHNDNo4crMD99zXg&#10;gfsbcd89zTh8oBFb11UyCAogn0GF2xupIviIaDoKDYMEIx28bKJK2u4t5eMQWMnSFZ/LyWWHLZzB&#10;XSgs0gfcNI4KVVQqf46g8zKg8BFoPkJEmlzZ7XyfBJCNf0PgYWSgYJDMKjp6G5WHj3BIJAxSUgmH&#10;9EhkZESrfcYUBjeJyiKQTLWcwTGTy3GWmyf9gvga56bLO4YwGkVY8O/SrLKPyfds4v91COw4r/xJ&#10;nN8BHbzxWkIqlhDRwWoRtRdBEEYj0RON7EQNqvMk6YPBWiMB0ubEJMl+nJCGeTNKCIRKjrtKtI8v&#10;RVFNDud0IgPCAApr8giQClTWFaCoJBXpGU5UVqZg2qRqzB4qxewJhAl9z8Jp5Vi1oAnrV4zHxrV9&#10;WL+yC7s2DOL+/XPx6H2rcf7UVlx8ZDcuP34Ir58/TuXxED4gPD55/Vl8+tYlfPH+a/j8wzfx0QfX&#10;8M47r+Ota1fx2uuX8fLlF3Hh4jN49PEzuOfePdixfVhBatWCRizl+55H/zStzYeBWgfqc3XI5VxN&#10;YIAQJzWsojifGejKPocu8q7gc0lWirhL1fMSgEgpKQGElHLRRFLd8XXp6yIFMWNiJJgP9kjRRowM&#10;GqESo+ARBIhWDhJe/e4nvPrtT7h880c8/9m3eO7jb/j4PS4JIL74BhcJiQsffU1I3MD5Dz7H+Q+/&#10;xDMExlPvfYEn3qW99yUeeftTnHzjA9x7+S0cufgq9p+/hB2PPI0tJx/F+ntPYfmhu7F032GsOXgc&#10;a/YewcK1W9DVPxGV0sva7+EHCCEBRYnwjUuVXg0dtX4cIRIOR8CCLEYFjRNa0Ts8hIFlMzFh9TwM&#10;rp2P3lUz0bpkEqrmdqBoag3yJpYgf1IBMnrTkNadiIyuABLrbQhUGZBIkLhywmFPIaE5mB189Ejl&#10;yoJoJBVq+EinVxSN+lYPxvcmY+qkLAz1Z6C7yY/qYhvS4jkoSXMtb4RccMnAcnl1VB025FbYUVjt&#10;Qkm1A2VUHzW8odJIqKXajeJ0/owvEsmUlKnuMFVHSAoPNhbqVLpuJ+HRW6nFhPpYTGkzYxod8bQu&#10;M6bwcUKrifDQ03nHopU/IyWXWyr1aCyPpZnQVBGHuhIChLBo4ORoro5TCqCJ1kBAVVCJSDmHDEaL&#10;yV4OLskBlwiFE9HhZXTJz+RK1MHmpcNzRNLCaePoDOi06LgCdBJy7qSe12ewyYRJhJqojiG+vxmE&#10;x9whF2ZM5ITsM9OpmdBWZ6DCkKJskUiio5F0wduF8uQgY26qFsNTG3F09zo8dPwIzpw8ifvuvR+7&#10;du3BmrUbMLxgEYaGpqK6uhI9vZ1obW3AjMFeLJ3YjwOLF+C5e47gy1dfxn9TWfz1q5v42/ff4r9/&#10;+wX/Q/vvX4Ib6f8p+x6yhMXH/6ZJSu/fCZA/Pn8Pv30czMT65foltQciSuTbqwKOp9WG+jevPYdv&#10;rj6LL198FJ8/dwpfPvsgPn3yXnz46DG8e5ZK5PhWvLR3NS5sXoD7hidiWXsVGlIYpOij1Ka5garD&#10;JGm8AhF+bSQ4jFQhVr4eR6BYCRFpmyoqxC1LiJLxJCrk30zqXwUBIo+jCZvRvF9UCm468bgRqix7&#10;Ne//xPE2LJkdj3XL07BrSwH2bi/GtnUF2Lq2hK/noKpIp/a6LHT8cpo7gk4kmo5FbwqWGVF7D7Jx&#10;L0qB9ylO9iQkqreFwWgOUwGSqGwDAWI08+ctwfRbeX+ijNyy9ETVZCEoLPw7ojgku8pIOEnpEjmg&#10;KJ8j3jcGGVTA2ZmRyM2iIs5hUJOrQR7Hf3Y+lWpuJLLzopCXz9dpOXyemc35wt9x+/l+CDYJcuII&#10;DRuBYvXwmiRQsQiIcozIoMJKzbAiIdlEkBipeAwEl2yGx8DI+2JhMOrl9S7IMKK53IbeOjsmNjsw&#10;pcODGeMTGQRlYNL4dHS1J6O2NgF5BR6kZrqRlOHh/3AjJduP9Jx4ZGR5CTobsjLtqCsPoL81HdN7&#10;sjF3MB9LppdjNZXMxuWd2LiyH1tWT8TBbbPx0NFVePzkTpw/dwjPPn4Ml87fjyvPncS1F8/hfY67&#10;T956CZ+++yo+Izw++/htfPzhdbz//tt4591rVCKv4dWrL+OFF57F+fOP4NRDh7F/xxKq914q8hoM&#10;D+ZiemsAk2qd6CmNQ01mLLK84WrP0RRN/0TVoPq0h0o5Ej6G/QWR4XT8UXJsgiqOYJCkpRhJCCIo&#10;YmNDGLjLntNYBpTie0P5fJx6XX5OjlpoqUAEHpqQv6gMLAWQV6goXrzxPZ4hOM689QVOXP0Ep978&#10;DOfe+RIPX/8Mp9/4CA9d/QAPvfYBHnztfTz0+geExYf8mY9w5tonOHvtU772IR64+h7upwI5/tKb&#10;VCFXcPCpF7Dn0Wew85EnqUTOYcOJ01h//DQ2HnkQq3cdxbR5K9HeNYiSkhKYjdI/XTbUpQbLKEST&#10;hhp+KBMjiYQMPypaqjB+2gCmLJmLmWuXYs7m1RjeuQHzd67FtM1L0b1sOmpmdqFiWhOKh6qQ05eP&#10;zPEZyOxJRUZHAlIbXUioMMHN6MaVSaeZGQFXFqVzbgT8BEc8IRLPwZtcTIdbRQXR4EZzczxamwOo&#10;LnMiL90EaW9r0YcoYsuSm1x4qy0SqdlmFFQRHnVeVDX4UE/gtLcmol1+tyQOWQlRai1Suu8lUnJn&#10;xEegLEujWl32UEUM1Rsxu92MeT1WzO2Jw6zuIEAmKniYlPJoq9ShsTRG5bc3E4QtFUa1P9NWZUcT&#10;J0UdlUdzVRw66h2qr0Mr5XpdYSwqZE00he+RaiDgDoVLohMLHRPfjy/NSJnuQWZpMpLyfVRjJjgT&#10;YpCea0Iao8HkeEa7VGxlueEYXxeLGd1xmDtgx0yqjem0mYMOzJzkUSWrewmPjmZCsVqP0gKdalIl&#10;pVNEgfjigqUSJF24uToBW1fPxPEDO3DqvuM4c+oh3HP3MWzcQHgML8CcufNUOfbCogJU1pajoroU&#10;c6dMxIaZU3Fs+SJcfvA+/PzBu2qzXGVf/fIT/ueP3wiRn9U+yD9++g7/JfYjlcktU5voX3+O3794&#10;H79+fA0/v0+AUIX8LJlYbwownsJXKhPrPL4SgLxxEV/z+c1Lj+Lm82fx+bMP4ZPz9+GjJ47jOpWI&#10;bK6/sGsZzq2ehXvmDmJ1VzWKvFaYqaQNChoaZbKxLgAx6CLUUpaoFAtBYhUVwsDI5QhTVVydVCFy&#10;NkSdzqYTlkw4MdlkDm4082v+TBydtjluFJ38KKQR0A1Ur5N7XJg/NQFL5iRTkSSq0uGrFuair8WJ&#10;HAYOkighXSoNutGMLiXtdQSdhGw8j1UqwWgapbKhJCtKoGLk2NCbQxAjTsMwjs/DVdmPWEm15fet&#10;DATibm/8U13E2SXtnuCQR45vUR96/k3J4rMQIKJq5FS6pPbmpEcgjxApJECkXWoZIVhUzvlWEoni&#10;cg2Ky6JRwOe5RRHIKuT4ywqHO8D/4SI8qIxssm9DeFi9o+BJDmfgZkR+iYPKwEvweDhmbUhMjiN0&#10;zLB5TISZCVpeb41Gal1RadkjqMg5Tyod6KlzYEKTE9M64jnXkjHYFlBdGKtK7cjPtiAtzcq/ZYWH&#10;QHLHm+ENWOH1Gam+dEiIj0U650lVnnSX9GNKexpm9+VgARXJukVtVH9TsHPTbBzctQj3c6w8/PBh&#10;PPbkCTzx9Ck8e+ERvPTSk3jtlefw9usv4MN3XsVH772Bj95/Cx9/9A7tfXxE++DDd/AuIfLmG1fw&#10;EhX30wTImQcP49DO5di8pB9Lp1TTX2RjqMGvKnk3yqHBeAbCcVSLUookfIQ6q6HK09Phh4bSCBFR&#10;Flot77FU2CAs9NLXiErTHBcGq5MK2c1Ax0s/54qEkcGkPk5WgsJ4P8dBp5UCslQr/DvRspEumVi0&#10;O16+8TNVxvcExk3cffkD7Hjqdex48ioOv/A27nnpOg5feBN7z1/F3qeu4MAzV3H0+Wu4+9J13Pvy&#10;u3jgyvs4SbCcJFhOvk64vPYeH9/Fg6++hYdeuYYHXn4N97/8Kn/2VRx8lqrk7Hlsu/8xbDj4EIZX&#10;7MLEKQvR0NiC9JQEpUJkQyeSUilSTnoTIJa4GEYZyWjsasLEOVMxfcl8zF27Agu3rsfy3Vuwcv82&#10;LNmzEdPXL0LngimomtqJiqEmFAyUIL2TAOnOJEBSkUhKu4pi4cjRwJ0dBU8O5W1eODz5EXwtaE6q&#10;Ey8Bk5ivRXaxiYPZSkktRfB0SE2IhdshDiEIECm0pgom8uLGJ9NhSvHAag+lrg+NTQkETyIaajwo&#10;yQvWg0pyS/2cMKQIQPwRKKFk7yjWYGaTBcv73Vg90YVVE51YTAc9d7xVqZDeBikMF4sOKo5mgqae&#10;AKkv0VKJECr1doxvZORR70JHjZuqxKE63rVR+bTVxBE4VlTlxNxK35UaOONUmq5sljtc4UjKsiK/&#10;Nh0V7aVoHGigNaKirRB5lX5UUjk1NFFJFUWiu1mPGQNWDE8SM2PRtDjMmyK9lePovDiBWoyor4xB&#10;eZGcUdCgslSn9mDSEglMRr/BJayg+shMisL0ydU4tGc1zt5/Dx48dhwnT9yPIwf3Yu3qFVi0aBhz&#10;589BX18vCgsLkFuYS4hUYMWiudi+YA4e3LAKb5w7hb/e/Ax/fksFQoj8v99/xf/QRIX8928/4n9+&#10;/ZFQ+QH/qSASNFnS+vs3X+LPLz/Eb5+8hV/ef5UAeRk/v/UCvn/taXx15XHcvPIEbgg0CJDvrvH1&#10;1y/g65cJFSqRLy8+jM8unMaHT5/A9UeP4uqDu/D8obV4mpP53MrZODazF5PKc1X5E9kLMRAe+lg5&#10;1UxFQnCYqTwsfN2k5fjh62bZCzFSCXNyuggQl0TyvDdS00wg8k+AiEIg8G2iCGXjWaJ9Xk9x8hL5&#10;52ZoOB4kuYLjpS8eC2akYs2iAsyaGE9Fyig+UbKS+DdMwTI30XJuIuIulSQRa5BzFiPoQEYTIoQJ&#10;TTak9QRFDH9WIw2XpPoCQSeRqJGAMfD/ytJXnKgWmigWK9+XmdAz0QwCD8nio/oQBSJnWmSpNCme&#10;KjYlHFmylCqHYXNjUMFxUltrRFW9AeX1OtQ0xtJ0qKiNRlElVQphksHAzpccCjuVh5mfw0xgWfi5&#10;42QJjSo+u9CGknJ+1spUVJQnIzfPg5R0B7wJcfwZC4x2I6J57cOjxqkePVGcr5KplZmiRU2RmfMq&#10;Dv0MFCe1BKiuGfRVO6narJyzVuRkxiGJAZU33gCnj4rGFUsYauFxaviZopDki0JWfCRK07VoKrJQ&#10;1fg5P0qxafl47Ng0Czu3L8Devctw7L7teODc3XjoiYdw9plzeOz5J3Dh8gVcvnoJr79xGdevv0ZQ&#10;vIn33n2L4HgXn3zyMT799BN8/PGHeP+9t4IAeZkK5KkzePC+fTi4fRk2LRrAgoEyTGtJxSB9Tit9&#10;VDmD1Fx3JAJmQpyfMzp0JMJDRmLcPwHyF4RTfWikurhelhfFt0pSAwNpXzQDR36uND3iMwnLdDPs&#10;ibEw8TMaPQx++HkNVKRy3i2GqkW1L+bfkyMYonDuePHz7/HcR9/i4Wtf4NCF61h3+hJWnriAtQ9d&#10;wNazL2Db6QvYdOIpbLjvMWw5+RT2PnYJh555FUcvvIHjl97BvS8RGFQoZ659jIff/gSPvfcZnnzv&#10;czxFe/w6v36H9u7HKq33yMVXsO/Ri9h8/BEs2nAIMxetR+fAJFRUlcNkiFHLWOGUXtI+MSYmhHKZ&#10;DjgvE63d7RicPhnT6EjmrFyM4fUrsXz7JqzZuwNrDuzCwm3r0L94Jkr7qUD6qpDVmYfExiSktKUj&#10;oSEZjiI7TBlamNNJ2LRI2NKjCIxo2HOj1LmROCoRZ2EMvJT9fkbQycVG5JDsmYxGEhJ0lOE6TohI&#10;xBIg0oFQ9Urm+9QbwuB0a1RTn5x8G4qK7ShjFFNRYkdpngVFmQZkBqJVJoSokFRP8ERoFaOxKbUG&#10;rBrvxJYhPzZM9WLFkAuLJzCi7KO87rSihwBprYpVJ2mlrk8j4dFcRqBUGzHQxoHfQ/nanYz+tmR0&#10;UPl01LvRXudU/a0rCmKRzSgtXQ6i+am0nFJiZaQaNAkZZuRWpahCex1T2tAx1Ib6vlq0TqhB74xq&#10;TJ1fhYWLyzA8O4nRbADb1qZiy8oANi71Yv1iH5bMdmDGIN8fFUdlISNKKpSczHHIY8RYSEDn8NqK&#10;0/A5RgU30DlYffZRKOJAX7RkPA7sXo/79x/EQwTI2QcfxMG9uwiPuZg4uR/zhgmQ/m5kZlI5Zqag&#10;d3w7NvB7W+ZOxfkju/HpS8/hH9/eUAD5x08/4v9RfSiA/PEr/t+fvxEoBAkh8p8/Exw/fYv/5uN/&#10;8fG/vr+Bv974EH98+jZ+l7Mg11/GT288h2+vPImbLz+GG5cfpxEYCiDP4zsC5MZLjxMcZ/HZc2fw&#10;8TOn8P75B3D9yftw5fRBPHf3Zjy7bw2eXD+ME8OTsHGgFdWpXriMshfCccLIVy9KJIaKgyCxUIWY&#10;YsWC37cYCBA6aEmf9nqll4RkYIkCISjorOVchEUeef0kyheAOGTZkWMojvdQzuo47aMhpbnzMzXo&#10;aPKgryNA4LvoHBnNM0jKSY2G20ZHTkVgNdJxxDAwi6TKF4tmAKS9iyCh0zeOpdqgGcdBYwhBpG4M&#10;jdGmgZG7qA++FwGIQMJMcFhVIUQ6H74n2eOQVFu1hyYmP0sz8X/K+5OT6En+EGQxkMnhvMuX8jyc&#10;Z1UVWtQ1MDDqMKOx04gmqu7mLj52GlDVrENxjRbpHFu+lHFUHXxvhJGOqilWDjZ6GOglxSIr34ny&#10;yhTU1WYSRhnIL/IjJdMFf4oLDr+d0bMBkdoojIsch5DwMTQ6v0i+N0bTyfFaVBBALXTA3Y3x6G1O&#10;oKJ3ob7YiuqiOF5TM1KS9PD7GXQ6tbDZYwh5DYOwaHgdDMgYEMqJ7rxEDWrlbFdjAEtn16nlq60b&#10;p2PnzoXYc2A19t+3C8ceOY57nzqLE88+jpPPP4PHX7mE5wiPy9eu4s2338T1d9/G+x++j48//Rif&#10;0D5Vjx/h/Q+uEyCv4vKlZ/EUAXT/3Tuwe8tCrFs8gFn9peipDqAxz4aKVD3yCYE0eyRcunGqQK3U&#10;qFIl10NGIJzBblT4XZCeKHJexspr6HBTAfsi4U2OgY9+0Z+rR3JpHNLKPQgUuuDKttJPGmBJ0sHM&#10;a6WjQtFSsci5GwlCVEdGwkMB5NlPvsWT739F9fApdj35OtadegmrTjyPpUeewKL9Z7BozwNYtONu&#10;DG8/ghVHTmLzg08SIi/i8HOv4R4C5PhLojo+ooIhND68iec++RrPf/YNXvjsW1zk84t8vPDFN3jy&#10;wy/w0NXruEcOFp56Bit2Hcfw2h2YMn8RapsaEe93k2pj1Ia6rNdptePgdsVRnmajrasd/ZMHMTR3&#10;OmYtG8b8tcuxfNtGrNmzE+sYwS7duQmDi2ehZHw9Uutz4CmLh6vUh/iaZLgZpVjzBCAGGAkQgYiV&#10;0VscI2UHpbSTjtnJSM5XYUJCpQWJZRw8ZRZklTmQU+REciojEbeO0Xs4HcM41bo2lO9RHmWjyWQK&#10;hdMVjZRkA7IyjcjkDcmVImZpOrV5Jy08E+whSONNy/BGID9A9VGgxaJ2G7ZM8GDrFB/WTXVj6WQX&#10;Fgw6MbffiaFOG3qbzFQTBlXbRxRIi8CjyojuWgsmdnoxbTAZ0ydkYkpfNnrbkzGeMryNEVVViZlO&#10;nKpHSklIphWjNinSJyd8Hf5opBa50TBQjeqeKjQONqJrSgeaBurROrEWs1f2YeWWfmza2o5tm4ux&#10;a1MGDu/Ow7F9edi3LR27N/x/bP1ldFtn1+6Pdu/9PG3IzALLsmXZIsuyZWZmjuPYYXCYmZkbZmZu&#10;GmZOk4aZsUkaaqCQ9Hnfcf6frv81l9N3nzPG+TDHkmRpSV7rvudvXjfM6cTUEVHox99axU6emUSn&#10;kOCB2GgXqo4mVGpN4SC0LGGNEKb/N8IIDyNN8nYVF1kwblIPLJo7BWvmLcT6ZcuxdvkKLJo3Bz16&#10;dEbb9nVUID1RXFpAaJsQH+dE747tMaFHN8wd2h8H1y7C21uXFYB8pKr4THD8TXAo6uPjO3z+RONR&#10;ee0rRL68ITxkWe9zKhAC5LfbF/H2yin8eu4wfiEwnp0kPI5/tROiRPbimbI3ZA/uH92Om/vW4/aB&#10;jbjB4+UfV1IBLcXJDfOwa/54bJ00CFtH9cLyvu3xfX0LdC9JQ5pNB7NOlIg7VISH1rdhj4jaz00B&#10;iFbmSgQisjorQCDCNm7g9bJQiRhkjkH24/z/A4gsd6VRwer4muTRUqv/rQQFwYHfwmxorKhMp5VA&#10;ifJEeixVtMMTDotk/nWFkZ+RyXtVQDNlGEN2cHt4/UvJOeXtx4jV5zu4+9I5EBweEiT5u8ArwIVq&#10;pAnBwOCDYNPKng0qyUBl+MqFfVMgInMfjaCh+lDzOzT8zVoZ5iJkwvmbrGGNlZQ5MbKRjapbhq/y&#10;GAwVFTAgorqtbKEhQFQoqw1EWbWGpkZ+RQAB4gdHsjvCCBAtFYg3/19PqiZJNyRDKyFmH0TGBCEt&#10;04Z8wiOfajolw4KoxDCYo0OhNwXxdwfA3ccDTdyaoLFrI1pjuBAikrNOIGIJl70rgchOD0FxDvtE&#10;lgFl2aEo4vPkGDWDIF/2e1+Cw4f3hcEmLUTvQShLLikXBoVUVmY3ZMX5UwUysOpdhLHDazFhXGdM&#10;I0BmLBiLWavmYMHWVVi1fwfWHdlPO4jNx49i10+ncOzizzh35TKuXL+OW7fvEBr3cO/eXdy7f1eB&#10;yfWbVwmQn3Ccn9u5fS1WLJ6G6eP7YmCPFoReLLIT9Ei0+MFp8KTyaAqDP6+NBN4ukiX3fzcUwnL9&#10;jn7qO/jz3sqG0HAZCbETzgxs7bF+sCcHICZPj7jiUMQyAE2gGnOWWGHitTCm6KGP1UDrCIC/0RM+&#10;Whe2FSnhzbbSTDYVNmTk/WbXrWfK8NXKU7cx9YfTGLf5OMauOYoRS3aj59RV6DR6DjoMn4L6sbMw&#10;eN5ajFv5A2b/eBTLjpwnPK4QPLew7TLhceMRYfEMxx+9VCbkzzx+jZMPX+LUk1c4+fQVDtx7SoVy&#10;U1mptWjvSUxduR0jvl+EAeMnolXHDnS+Tvh7uTcAxOV/UWrLjtZgpKQkoqyiFLXtWqFDz3p0HyrD&#10;WEMxlKpjNBXI2AWzMOT7CQRIL2TWlcCSFYWQ5DAY2JgMKSYEp4RTXfBxagj0yRroUyhJU1XQUWkY&#10;sihRcyU1SgCsBTpElRgQXRiKyJxgxOQYEJdhgD1agzA2pECNGynODiY3hSZLjkXSyZiiWtOUjsAD&#10;5nDezHA3dmZXSG1xqRVgowOwscFJYsUE/i3X4YX6PB3G1hkxrVMYJteHYXR9KIZ0MmBAh1D0akN1&#10;UR2MliVaRX0IQCTvUFWuCrVFlN3lBnSoMaG+rQAkBp3bxqNtbQxqqx3IywpCAuEYZXOD1HfQaxrS&#10;dMsyXb2BUYeNcCuwo3W/WuS3IkTqqDw6VKKCIGndsyUGM3qaMKuTkk9p5pw8zJkVjyULErFmeRqW&#10;zU8hQKIxcYAVvVtTgRSrlUI0DoIjwtYYNksjWE2SvoLQkFU9un/DENgIRtmISJh17pyL+QvHYt3y&#10;Bdgku86XLsHKJYsxffJE1Ne3Q8/e3ahAeiElNQEmSziy0tPQp1UrTOvZA+upNs/v204VcVtJWfLn&#10;29f4++NvyvzHlw+/4fPvH/D5jwb7QiXy5e0r/EWAfH79C/6g+nj/+Dbe3b+G19fPUnkcxctT+/BU&#10;5jiObcNDguIBHz88tgMPqTqentpJoGzH3UObcHP/WlzftwaXd6/EmY3zsHf+OGydMgirR/bG/J5t&#10;saRXa6zo3wFze9VhYscK9ChOohJhm9H7Q/aFSJp3gYVagELloSFANAECFEmF4kllQIjoXJTcabK5&#10;UJILyoZOKZGqJUhkD4RE+LLhLii4YXe2hsBQa3lfZU6C75EcaFKh0sq2Fmf3UtJ5pMb4IJEAkfTr&#10;cZG+yua6CLM32zG/m2pDqgUKNCTflNQul6y3ngpAGtRHA0SaKqpEpWumACRQ1AZVhVZUDZ2npCYJ&#10;NX6HoBD+Fj1VDv8eQqgoebUIFgvbgQQTDktjRFubECBuyEii+iBASor8UE14tCA4KkV91OpQXKFB&#10;QakamQxMEjK9EJHgBmOkCzRUMV7aRnALYL/TEGghngg2Ux04AhGTYFAgkpllRWKyEVF8bnIEU7Wo&#10;4avxgau3Kxq7N0YjgkOOLjQZHvf2JvAIU4PeCzYzr1E023JCEBV1KLKpbOKjtFRP3oSGB68xTePO&#10;IMydz90VgEg9EgeVULzNA5mEdXW+EX3qszCsv+y/6YjJMwdj+qKJmLV2ARb8sB6rDu7GxuNHsOHY&#10;MWw8chQ/nDiJIxcv4izhcfnmbQLkPuHxCPcfPMa9B49w8+5dXL1xHefOncORwwfww5Z1WLZwBiaO&#10;6o1u7KsFmXYGCyoGK+zTvE+BXt8hQFZJUWl4yaS5KAQ3Bgf0UX4yFaBtRqUrNWO8kZio4vUKJqRD&#10;kFYWipw6G/LaOZBeG4HstjHIaheP2OZ2OEpsCKf/0ycEUokQIgSVt8qVgUdDIT23JlJk6l/4ZudN&#10;cewPsPzEdczcfRbTdpzBhA3HMGr5XvSduQ7dJy1C/bjZGDBrFcat+BET1+3G/L2nseb0Vaz96YYy&#10;ib77xmNlBdcJwuPMs1f4+ZfXuPj8DX7++vjci7c49vAFtl++jbVnRLVcwNxtBzFu4RoMmToLvYcM&#10;RV5+IYK1WngxUvBw/T/w4002hQUhPTUFRcVFqK6tQZuundFlUB/0GTMEw6ZPwLj5szBxyTwMnT2J&#10;kOuNlJoChKbaSE8LwlNshEg4ghMaQCKqJDzXBFORCeYyM4wERWhhCMJLQmEqNiCq0oykumgk1TgQ&#10;U25BAqVtHCMTm1MDY7hfA0AkiSIbo9RQlrrnPp4ymd4IAZK9l51NL5GARN0yccxOL3UwJJW5NdAF&#10;UQZ3xLHRFbGD9yzSYzwBMrVjOCbWh2NkvRGDOoaibzsjutaGok1FECpkr0emD+Ehk+gNKaqlWE6d&#10;pEyvMioA6dE5EZ3bJaJ5uR0ZlN7RdBoRFpmcZTRLZyPOSOpNyIqYUJM7TFIoqCoObfrXoKhDMXKp&#10;QkpaU320L0O3wZ0wdHw9ps7uhHmLW2PZqgqsXF2ADRsKsWNrGX7YWIZV87Mwvr8Z3WvVkOL88VEu&#10;MJvoLCz8X2VHM52G7GdQ0nIECkRk8vI7xDp9MHgIne2Kmdi4cinWLaatWo41K5ZhxJBBqKoqQc9e&#10;XdG7bw8kJMbAYjMjIyUJbYsLMK17V/wwfybu/nQMn549wF+Ew5dP7/HldxqPf//xEX//+anB+PjL&#10;b28Ijaf4+PQ+3j+8jfcPruP1nUt4cf0nPP35MJ6e3I1nR3coq6zu7F+P+4e24MGRBog8OroNj4/y&#10;+WH+7eA6XNm1DGc3z8PxVdOxZ+5orB3ZDQt61GJhz9aY27kFFnRujuX92mHFkE5YPaILFvarw4DK&#10;VNSmRyHBGAi9txshQoAQFioBh79AxEvJt6RWeUKrckcIHZPZSAdv9aZDlvxTBIgMA9FpqqROCJ+L&#10;AhGISKJPgYeARZkfYdQvKTwk95mNSldyVSU5PQkRHyRHeyPB7ol4QiUh0gdOuzesZk9+ppmy2kaS&#10;f/oQGAISb8LDR9UUXooRIP58XdQH27OabVkrq7RC+X1UA0Gh30HP9hVubtg4KLvOQ+jkZUOgMUxG&#10;Dag+Dd8p6iPa5gIn20asrRmB5oqUWAZQaV4oLfRDi2otWtRQZdPKmquQX+KLrAIfJGW6IzqZyonv&#10;NdhdoQlzgSejZ5eAxnBnoOYb7IFgq5TpDYQtWofYREbOCaGIpiKxRukQag2ENsQPngHuaObd7P8H&#10;IM086Pw8m9IJNuP/LSuMqAp1kgXcBzaTH3+vCjE8r93EwFLvqfR5AU2gSgpS8fdIOpoQRvFGN8RZ&#10;eK15vSXvVG2JCV1bJ6J3l1wMGtIW42cOw9RFUzBzzWIs3LGVANlH9XGER9q+w9h85CT2/3wRp2/c&#10;wqU7D3DzwVPcffyc9gtuP3qKa/ce4iL/dvrcBRw4eAhbtmzAooWzMHp4X7SvK0ZmSgTvdwCCpUIq&#10;HbrKo5FSt+R/9mrQJLegyodtifcxlMCzR3gp8MhI19DXBqOoMhzFhEdJezsqusSiuKMTxZ0TUFif&#10;jPQ2MYSIAxGF9JPpwdARsGqTDGV5MtBoppTsVopMiQLZffMJfrj6UFESy49dxeLDVzB//0VM3Xoc&#10;Y1bvwWhCY+SybZi28SDm7zyNuTtPYtnRS9h4XuY87mHH1Qc4cPcXRWmcpdI498srBR6Xf3mDK8p+&#10;kre4+PI3wuVX7Lx+H5su3sKan65i4Z6TmLRiK4ZOn48+w0ajeYvWcEZGQsVO597sfykVwowhGqQl&#10;JyEvNw9llZWo6dAW7Xt1Q48RAzB0xngCaBYmLZ2HIbMmouWgeiTW5MBeEIPIPCesGQ7YMiJhz3bA&#10;mhMFS140bMVOWCr4vEUUzFWRMJZZeIxATKs4pHVKRVZ9OlLaxyOpTTRSa6MRX2CGjTI3NNwXWq0b&#10;oSZ10CnhZAhLJtI9eMNIf6loJhUIdeyAUupSKqpJTQ0jG76FEWZEIFUJG74zzAOFBEi3Qh1G1Rgw&#10;nsAY0yEMg9uFoFedHl1qgtG2Uocaqo+SHNnnIdGNRlEfApEqwqQy2x+VUgmQ0UOn1rFo1SIayQlq&#10;dlxZl0+ZKvsLZJOaDIkEy6oZmfjktaQKCI/yRG51LNoMaoGK7mXIrctGXotsQqQQPYd2xMgJHSi/&#10;22DJ0jbYtKU1tv5Qh23bW+KHbdX4cVNzrFtUgO/HxGJg13CU5vhQ5vO8srNdzs2IVDbABckeAx2/&#10;m05NACLZWLMpiadO748N6xbhh3VrsWrBQmxcu4LqZh4G9e2NurrmhEd3tG3fClFOO6xWExLiolBX&#10;movp/Xvg8OrFeHnjIpSUJR8FHh8Iiw/4z58f8Z+/flfs798/4vO7t/j9xTO8uXcDz66cw9OLp/D0&#10;/HHcPb0PVw5uxcVda3B11yrc3LUC13aswPUfV+Lewc14RICIAnlyZCseHliH2/tW4fqeFfh5+3yc&#10;Xvs9Di8Yhx+nDMR2Sf44rBs2Du6M9QPaYU2f1lg3qAM2j+2NrZP6Yd3ozljYqwXG1BWgY04CHIF+&#10;0LE9q30blvkqw1mESADVSAABolbmQuiUGN1ZTHRkjOCVCfR/APIVFqJCBCTKaillaEuW29Kp872h&#10;DFLCqHIjpG66g9CQQmQxvkiJpjOmg0vma8mRklGaCpn3SOYvVISEwEOpX054+AXQMTMA8tE0gy+j&#10;VX8Z7pK9IKHuhIarAg9ZCRVMhRkczvsbzrYty7RNLjCZGLBQbRtllR/fIxsTwxg0SN0ZWf0XS4jE&#10;2ZshJcaDUb6HApCSfF9UlatQVuaD6hq25TZBhEgAcooYIWe6wZHgwrbqCr3kuGNb9mIfcuNvc9e6&#10;wCuITlP2e0RoYbLT2UeHIDJSxzbDPmBW8/epoQn2IwRdCJAmaOLRmPBoxGMTAqSpYi6EiLs3z+Xn&#10;Bh+Cxl/tTmgT5nSQocHehLKXojq0VIgaRt06WjCDQCnvYDYwGOT/nEgwS7r0XAKkBYPRttVRDOrS&#10;0LNPC4yaOhiTF0zFjJWLMXfzRizZtRPL9x3A0j2HsHLvEWw+fBq7z17CsWs3cf7OI1x99By36Ddv&#10;PfsV15/8gp/v3sfJK1dx+Kdz2HPoCDZu2Yw582YyCOuF6ub5SIq3UHEGQO9PwHoS9O5NCBAGs67f&#10;KpUTA+g7NQx2JU17iEZq7TdDNIOJlMQAZGVQ6RXoUVFtQTWD0OYdItGiPg5lHZwoah9DNRKHjFbR&#10;iKVftBdbYMkOQ0icDvpILWHuxwDDBe5UcR5fV6N+c/SBzFU8w57rj/HDlYfYfOE+1v10F0uPXcO8&#10;AxcwZ+9ZzKUyWXb4MtacukG7hs3nb2HnzUfYc0vmPJ4oyuNnAuOC2PPXSj2QKy/f4eqv73Dl1W/K&#10;347e/wW7CZAtV+5izfnrSpLFGRt3Y9T8leg7ajJqWndFXk4hb2AgJdK/lGGiQLU34qMjkZuVgdJS&#10;qpA2NWjfpwt6jh6IwTPGYvTCaRjJG9Vr4hBU9muNjI6FSK7NQGqLDKQ1z0RKVQriSuPhLKaVJiCa&#10;FlOTjIQ26Uhom6FYcqccZHQrQk6vMmT3zEc6IZLaKRmphEpcoRW2+CAYSN9ARiACCpmQkskjBSC8&#10;iN68mP4+TaHxI0D86QBUYk1gUDMiI0xMjJoEIDYqEAejxOwoL7TLVmFwRSBGtNRjcMsg9KjSokOZ&#10;BrVFamXeo4zAKMnyV5bstijUKhPnNQWM+vm3ah7LCJOCjADkZwQiK01P5+OhOAbz16EQM9VGQ1pu&#10;OnEeZVOakQrBxCgwIU+P6u45KO2aj8yaDGRVZ6G8fSl6DG6PoWNaYcKUSgKkBTZtJkAEHj+0xNbN&#10;zbFtQ3Msm52JaaMcGNLbpmSGNYexgQYLRPg9BoEVI2YqD7VWal3Q0RAikqivZetULFw8EZvWLMP2&#10;1auxSibRly/H91Mmolt9W3Tv1hH9B/Rmw84ncMJhMoYhNTURvTrVYvHoPri0a5OSjuTLh7f4QnD8&#10;9ccnfPnzT3z5/EeD/UX79AG///oSbx/dw/NrP+P2id24tHstftqyGCfWz8OxtXNwcv1cnNkwDxc2&#10;LcDlrYtwedti3Nm3Dk8Ij6d8/5OjBMm+Nbi9czmu/LgYF7bOx9l1M3Fk4VjsmTYY++gY9k4bgv08&#10;Hp0xDMcZaR75fij2zxyBHVMH0Ppg24TuWDqgLSa1q0RJjAUGHzdovT2hoQUSJgG+sqJFJtqpSqhA&#10;AumkDEHuVI3uyoqsIDpfpV4IASKT0QISgYgsl5U8UlqZRJfs0VQeAhupe20wuCoJGp2RdGpx/siI&#10;90VGnORF8v6aDNQLMbLrW5Qp74kqgIpDVIf3t/D3o4JmG/WT4SGeVxvSAA6pl2GyecPCz4Za6UAJ&#10;DdmHEfzVQvg8NJxOlQ5eWQjA5+YwmdiXXFmuVD50slFuyEzwQnaiF/JTfNmmA1Ccw2OeN6rL/VHX&#10;UoXOnUNQ3zUU7ToEoWUrLQpKfZCS7YXYFC+Yne7Q8PzegYQH+5WrTPITImqjL/RUCbLE1mLXw2TR&#10;UBFp2MY1DZl1FYC4oalXUzSlg21MB9vUoxlcvFx5JFg8+ZgAceW9cPdxJ0Td4UuYBAQIMGhqVwSw&#10;L8uckZS8DRSI8BpJlU+zoSkVnTfBoVaSNuam+ClL6FuWW6kOEtC+vhj9RnbH+FnjMZXB7bQVKzBj&#10;7TrM2/oDlu06iFX7T2L94Z+w7fR57L5wDUdu3sdP95/hIhXIhYe/4Nz9Jzh89RYBcwE7jp3Etr0H&#10;sGLdOkyYPhHd+3ZGcWkGnA4jQnX0Sfz9KgEIIekrvkiUB01F9SGZdkN4n00MOKIIeAkq8tN0KC8I&#10;RfMKE2pbRaJtfSzadY1H++5JqK2PR3WneJR3SGBg6URipQ2R+eyLaQaEOHXQWVVQh/owyHAleCX4&#10;oIql3/tGnP7ZZ69wkgrhyIOXkEn1Hy4/xoaf72P12TtYceom1py+TbA8wPbL9wkZmSx/hEMEz1H+&#10;w8ce8Z/mOa6+/oCrVBoXf3mNSy8IENnJTpBcePEGPz15iYO3H2HXtXvYdvUe1lOFKMNYO45g4sot&#10;GDptITr2Ho7m1W0RGxMNb8oy92Zs3JSa4VQhCTGRVCHpqGhZina9O6B+eE90G9cPXSf0Q8cxvdBq&#10;SCeU9KlGXs9SFHQvRXG3chTXM8Jum4/k6jQkVCYjtiwR8eVUGW2KUNatBrWDOqHtqB5oP6Y32ozq&#10;jcqBHVDQowqZHXKQ3i4NSS1i4cgKowIJQpjFD4GyHtqPAHGXbf//W8kjI1UVlU2FUoDGmx2dkjHI&#10;vyl0vMDB/owO/ZsgjNI7ghFdpMFDqc6XbHFD80Qf9CAU+pdp0ZvWsVCFFnTIpRnevMlsnGk+yJN0&#10;1Fl+CjDqqEjalgWiTakWbSr0aFkShMJMfyVjsIPSVJL0CUCMsiyU0aKoD1nq+Y8SkaR2klLC5vSA&#10;I9kX2VUOFLSi2ipPRmJxMvJq8tGpT0sMHFmNkWPzCZBKbNjQEhs3VGLjxnJaBTatK8fSuRmYODwC&#10;vTqHIivdB6EG2RMg6ccbvk/2CMhwWYDmWyU1t0bzb147F3Sm2lm+Yga2rV+FtYsXYtX8BVi7cBlm&#10;TByHLp1q0KNbW3Tr0gEZKamwhJhhN5qRnZGKtlUFWD91KJ5fOIm/3r6g8nhHWFBpKND4jM9//cnH&#10;BMkff+Cvd28ImQd4dfMSnvx0GFd3rsGJFdNwZPEEHFk6CSeoJM5tXYDzWxcTHEupPlbgBtXIAyqQ&#10;X07uwS8n9iogebBvrbL7/OKW+fh53Wz8tGIqDs8Zgf3Th+DQjOE4Nm8szi2fjkur59Bm4syyqTix&#10;dCoOzBuNA3MJk9kDCZFeWDWkK/pV5sOh9UWQlwfhQQVCgKgEIH4NK7VUKg8lyg1mgGEI5r2jI5bs&#10;AEoCQmUoq5ECY0ly2bBPQ6ypsuxW9nJo/5lsl+Gs4KawUhGkECBKahvZA0TFKXMhCZEeiLJSLRDy&#10;OpmA/yddjc+3CkzkfCo5VwhBQZUcaiY8LF6w0lE6EnwRleDDaJ+BkfFb6Az/pn3HxwwevqYpsZgb&#10;ITa6GdKTvZCb7s/ApiFTb3G2H8qyA5QFICWSWTrTh87WD1UlfqhrrkbbVmrUd2IA1TUEPXsYUN8l&#10;CDW1DJ4qGByVqJGWq4E1WvYl0FEGu8OH/chL21RRSGo9ryfVQrAhgNdMRfOH3uDP1/zgH+QDd6q8&#10;Jt7NGsyT4PByg6uPB+HhimZeLg0A8WkAiCdf9yLo/4GIr29TZZ7En0dZuq/mUap9SgniSLMbspMl&#10;0Aum6VCZH4iWpUa0bm5Hu5ZxhGA62nWvQr9RvTB25iRMmDcH4xbOx5QVK7Fo2y6s2ncMqw6exLrj&#10;P2HzT5ex4/JtHLj5EMdvPSJMHmD/9XvYcf4aNh47g1V7DmD5lu2YvXwphk0chfZd2yAzO4EBow5B&#10;kkLHp5lSn8if6kOqJ/q7s+/RH2kIEPE/Vl6nGCrbtCg/lGToUVNoQusKG9rV2tGBaqO+ayK6dE9E&#10;p25JaNMpAS3axqC8VQxy+b+klNno/4wwxgZCZ1NBZfSBf7AX/ALdGWzQFxKykvj2m+tUCaIUFEf/&#10;9BWOy6bCW4TIlcfYdvmRMj+y/dJD7LnxFPtvPyVknuPkk19xhqD4iZLr7NNfCYp3uCYAefUelwgT&#10;BSCiPKhGTj99geMP+FlenL20H288wOZLt7H61BXM23UCE9fswNiF6zFk8kLU9xyKfEahAZSVni4y&#10;pscO5Cu5eVRwRpuQlhOP/BY5KOlQivIezak6WqJqQB3K+lYjixF1VvcCFPSqQFGvKhT3rEIpgVBQ&#10;X4rkFukkajpyWpehrncX9B43CuMXzcfM9Wsxe/MmfL9xA8atWIoeE0eisGMFkqqSkFgRg6hsE6zK&#10;EJY3OzPl9P8ARLJYNpinjD3KTaRc1siEFVVKIEGi59HAm2hkZ7UwerFTwdgpv2MoJ7Mj3FGb4o/6&#10;PMJDVlZJZ0slOBh1ZbITpjNiy0qU7Lu+aJ4fgPYVOtRXB6Nzcz06VAajZVGgUmUtPcEfEWYP6BmN&#10;Sl10STUhK2MkCZ2YAg6qA0nKJxlOTTYXWCSdRLoOuRWUqmUJiM12ICHXicLqJNT3ysHI0fmYN0fS&#10;YlRg3eoKrF1bhnXryrBieT5mTY3H0D5haFOtoYz2IDD+pay4EZUjO5RlhY6M0cs+AMnqG6D+Fxyx&#10;/hg4uC3WrlmAPT9swSpe91ULF2Hd4pUYP3QIOrWtRPcutWjfpgVS42JhCTIQtGHIiHWgbWkmDqye&#10;j9+f3MF/ZIWVTJJ//r0BGn/9RRXyFz7/SXj89g4fnz3Cm1uX8fLyKTw+tRc3d6/DxY1UGxtm4fym&#10;WTi7iTDYPJcAWUiALKHyWI+HR7Yr+a9enDmAF4TI42PbcXf/Wlzdvgjn1s/CGYLh6KyR2D2+L/Yw&#10;WDk8YwQOzRyF3VOGUJEMxe4ZQ7Fj2iBsndgf26cMxL7ZQ3Fs/jDsnzEQP04ZhLl9OiLHGoIQOi9F&#10;hdBJyYosfz93Rrgyod2wpFfShgRTWQhAwsyyqq9BXciSWbmeKjp9xQiSAA2jTVVj+MleDhWvs2KM&#10;ONkGJA1JpFWWzPoggeCIYzuLj5B5EA9E29xh5fml7ohGLVmXpXSsgJ5GtSjDYyFGKiGLB8JtnjDz&#10;c5FULzGSzSDND/Ep3rA5GKQQFgYqjdDw72CxUHFENEJyfDOUS12QogA0L/SnQ2XQU07FXOJPp0XV&#10;nKdS5vAkn1pVgR9alAagFdtQ25ZqdG4XiD7dw9C/jxE9uuvQqWMQ6moDUVGhRmGxBulZKsTE+yEi&#10;0g+2SDUskVS+Ed78DZ4I0nvwGnlS9XoSrLJnhWDWecFH6wU3f3c09aHaILCbetN47V153V0IDZkb&#10;acrgtBkh4sbXPWiefI833+/NqNqD/dmTkb1E2FKZMICmZd+3hLqxbzLYIzA61FpQ38qG7m0c6Mpo&#10;vjMdb/tW8Whek4Dylqmo6VSKboO7YOiEERg5fTLGzp+Hmes2YfmeQ1h14DhWHD6FNacuYuPP1+lf&#10;72DX1Tv44eINbD53DetOXsCyfUeoWnZgxspVGDN7BnoO7YuqlmWIi4+gP5Syyq5sT4Qbg1eBhkyi&#10;qzwEHgwECL8wtYuS/DUxwhdZsSqUphPOBWFoW2Hlb41CN8lITHD06EaI8HGbNrGoqIpAUbkdOSUW&#10;JOWGISIpCCERAdBQeahCvAlxbwTovaFWSgFTHdK+uUvHf5t2gw5fMvOeFzXy8CUOEBYH7z7D4fvP&#10;IXtFTvC1MwTHhedvFVjcePNBycJ7meC5yqOiOAiOyy/e8fF7XCZMzhIyJ5+84Oef8HwPcegeQXLn&#10;CXbekDkXKTZ1GtM378fk1T9iwiIqkYnzUNeuPTuQmnKMjpnm687oixcrJIQNx6FHTKYdyeWJVBLZ&#10;KOxajLyuRciuz0NmlxwU9i1HxaBWKO1Xh5K+NVQVrVDRtyUy2xagUFKh9OuOfpMmY/rq9Vi57zA2&#10;nfoZm85cxIZT57Hx1Dks338QoxfORlHHKkQXRMGZa4E9gQrE7M2O567saJV0AKJAJAFZg0k+GUYA&#10;vHFSK0Ttxd/r9R10VCSyQiKMsttMi+ANtTMisDPSjDO5Idfpg4qUAJQl+yE/nuCg1E+jJcd7IjnO&#10;AxlfAVJTpEbHaj261oSgY6UOtYWSksFPSRmS5GSUSHkqm9Ik9XZoCJ0QASVj6ZLjSLKsSjI+k0mG&#10;GahMGDHqGTGGMhqNStAiJdcKZ4qRUZ4OEU4NCorMbFSJGDciAwtnlmD5ghIsW1yMxQvyMGNyMkYO&#10;jED3dgaU5QUgMsKVEfC3jIAZmQlAqEIkPYZEzKJAfAP+jYDAfyOnMAKz5ozE1k2rsYOgXj5/Ljas&#10;Ws1zL8XAHt0JkOZsxG0IkGrYTUaYAnVwhBiQHmHEkPZVuHXiAL68fanAQybKP//1RwNAPn+m8qAC&#10;+fgBf7z+Fe8f38Vvdy7j9c2f8OziETw9sxcPjm7FrX0rcX3nEpzfPBtnN87CzwTK5U1zcXvnCjw8&#10;tAVPT+5VNg4+/2kfHp/4AXf2y4bBRTi7fiZOLJiAPVSoP47ojl1j+mLL8B5Y2KMV5lLBzuzaAiNb&#10;F2JobS6GNM/AmLp8rBrcEQcJj8MEyb5ZI7BhwiC0z02CgY5JTQcVwGg3wJf2FSAqZWmvK4IY0UkQ&#10;EMp7GS5LennvJIutKDptoKgQMToKmmSh9aGqlSW2XoSAl1Tv8yVE1DInIsuBm8FE5SntwkaLZFuL&#10;JhRkSa/FyABDNigy2GjYWd4EUiM8iK9J8BEWLgXVCBoqlug4X8Qn+SFDkmPmBCA3X4PUNF9ES80P&#10;B50TLcreFIkxLlQbPmhVIan9NWhXoeJR2mwg2jfXoA0VdjXbSwsq7paFGqU9tyzVoI7vb9NcRWem&#10;Q5/6cAzqZUGfrlQh7YLQvk6HlpUEUimddbkkJtUjO12LglwjSotNKCs1obhAFlqEwGlXwRTmxf9B&#10;avPIrnkqPEbJ7oyOXfypMqgoxNwIaw+NFxWMNzzUnnBjkOqu5nOaj4oW4Alffzd4ES7/Y+zPskhG&#10;RXgEU/nE2qmgCg3o1MqKnp0j0bdrLAZ1T+AxHt07JaJju0RUVscgvywaeQxCq9qXoPvALhg0ZiiG&#10;TpmE8YuXYP72XVix9zCW7T+GpYdPY+WJ81h35go2nb2CdfRDK46ewRICZt4Pu/D9mvUYM3c2Bowf&#10;gXZd2yKvIA0OuwEGnaTL4f/rLQBprEyiC0DENHysYwAbKv4mVBZSBCAzToOiNB3vQxjvjx1d6mLQ&#10;tX0CunSIV6y+XQLa1cWiOf9WVGxDZo4RcUk6wpqqLtQLGj2DH8JDTR+sFZWn9+G1boD3Nw9ef8KD&#10;N59wl3br9UeC5ANB8IbK4gXOPnvZMCn+4rWSaPEGoSDvuff2d6V41O3X73GD6uW6wId/F/hc+uUt&#10;rr78gIsv3+MnqpFTVDVHHjzB4XuPcezhcxyXnFsPXlC63cWaExd5sU5jzpZDmL5qF6Ys3IAuffoh&#10;KsqkjOv5udIxU4X48bGaHU0f5odwSVmQboKz0IGkFknI6pCFQiqP4t6laD6kDm3GdEfbMb1QN6or&#10;aoZ3QhlVSlHXKrTqX48h06Zg+rqNWHHkODadv4xNJP76izex/vx1bKRs3HxO9qnsx+B5k5Fek4kY&#10;AiQ6ORhmqy8jfFdGIw0AcZe11l+zWMpEkqzM8uWNU3myoysAaYQguYkKQJpRgfBm0iL1brCFecBO&#10;GSzRYbLDHYl2FzZMyTnVDLFRrohzurFTEiBSOjSDAJEkhhWBvPGBjCAYxWX7oixHTRnty8+xw8vS&#10;SToOSb0dyqPJ4IowOvRwOnSbSVZJ8TfIUIPMU9ACgxnVSmQrk7LBzRi50djYgvR0HIxeZTNg5zoL&#10;Jg3PwpRRqRg7NBrjhsVgRP9o9O5gRqtSvZLpV+pZqOjMZEJXlnWKBTJqlh3Lks7CV/1vNjZGprxH&#10;i5ZMxm6qj+1r12HFvLnYtGYtpk+egdY11WjXpgZ9+/ZASVEuwvSBMAfpEBUSjMKocCwZ3Revb19T&#10;Js7//vN3/P11yOrzFyoPUSCfPiqbCP94/RK/P3+MT49v47f7lwmS83h39Qyend6H63vWKLvHT6+a&#10;ivMbZ+Lcqkk4vXAULq2ejru7VuEZQfPiwlG8OH8AT0/9SGWyFpe2L8QZAuTw7NHYOrgzNg/ogJUE&#10;x5TaIgwsTkWHtCjkWIJg13oiyRyIqpRI1DjD0ScjGou6VGHnpL7YRYBs5+cn9GpDVcXIjdGupDpR&#10;CUAUiMiudTdl7kxW+ejooELDeP9sbpA8U0qKE0KkYQK9qeIcA+j4RX34SEodmgdB4uH7HSNotkFl&#10;97gMbQkgZAiMiiKoKcJD2AaMbHdGHtlWJC17CIOYYN4bUSxGthcJPKSEsznMFVYbARHjhSQ67PQs&#10;DXJzVMgjQPJyVcjK8FFK66Ymeyp5raS9JjtdUJZJgBSr0KlSi/pKSQRKxUy13Lk5YVDGdiuLQLKp&#10;RgihWqrnlsVatKBiqaUS6UDQ1NcGo2e7MEbyIehUw89U69BG5gX5+Y7NQ9C20oC6slC0rmD7qxIF&#10;HI4Osom2eSQq8sOpCrSIpjKxWtkuTVQnJl+ow3zgE+IJn2DCgeYbzOdBPvDX+0NlUNM00ITpoOFR&#10;F6plv9BQ4fkow1heBL6s0vIhOPx5XbVqQtnghswkDVq3sKB7x0jCLhp9uzkxoGcchvRLw4A+majv&#10;kkYFEofcsihkV8ajoCYLLTtVoXu/bug/ahiGzJiOSavWYt62nVi8+wAWUWUs3n8Cyw6dwdL9JzGf&#10;r83+cTdmb6PyWLse49lXBk8YhU696McqcpEYb+U9VCkLLwL92CYEHp7sy1QeKo+G4Su1KBBf9kk1&#10;+z39jcPsg7RYBodpeqrAcLQujVA2H8vesbYtowlrJ6+nAy0lewavZU6WEampwYiN0dJ3eBPMbKOE&#10;hYbKLoDXTx1CgPAYGOTJwNEH30jNj7tS94NAuPO1MJRA5CrVyPXXvylwuMnjHb7nvtQJeUfgvP8D&#10;d999wM2376lG3uMq33Oe4Dj96Ff89OQVH7/BuedvcFqGxB5TwTx8ppiUzlWgQtCIwtl87iZWHL+I&#10;BXvOECLHMWvNbvQbMRbJyTG8QM2+ZoGk3KZz1pK4gVQBQeG+hIgOtnQjEiqdyKPyqBhQgYqBlagZ&#10;0Qptx3dDx0l90Glib7Qb2QVVvWtR0as1uk0eiYlrVhEQx7Dhp0tY9/NlrCYwVp+7gjXnLvF4EWvP&#10;XsDak2cwnzew3cAeiM11wJGoJ0B4IWV1CiWj7JR3JTzcqI7cZSWCW2MChB2bkJMJLQ0hEkQJaeAN&#10;NvqzYxIiFjoIW6ALIoLdEBHqzkibEaHZnVEhFYnUYTA1QYSliVKQx8nILj7aDalxnshNYcSTIyok&#10;AC3Z4SpyfVGS44+iTC2SY3yUmubmUDoeBSAuMATJnBGjWHEIhqaw8e+SEDEsVCa7G9J3yzr9QJ2M&#10;e9MR+Tdq2FTm/n+orv6NEDqeSEatWYneqK8zYWT/OAzr50D/rlQm7U1oWaJDFhVTJJ2cJNHT0LEF&#10;0wEZ6HikxoOktVDTyalknFrdCOF2b7TrXoKFS6Zj34/b8eOGDVi3ZAlWL16GUYOHomVFCdq3boFe&#10;PeoRH+tAiFYFo0YDe6AG1ckOHFo9F3+8fIz//PEJ//nzDwKE0BD7LMNXVCMfZRf6G2VfiKRz//zL&#10;Y7y/dREvLxzDnYPbcGrVLGyfPBArCIE1w7th9/TBODp3OE7OGYqfFozAze0L8Mu5A4pq+fUSVcvp&#10;Xbi9fy0ub5uHn1ZNUSbMNw/qjBVdqjGnVQm6pTmRa9IhnNFpkAf/dzqZRHMQetUUo32CHa2MagzN&#10;iMKi+ipsm9AXO+eOxsrJg5AVY0QA24VAI8DHAypagxqR/Flu0FJhyyStQZy8zYNqsZmSLVmSFirz&#10;IQS9VPKTeQoZulLSjRAe3oSJ1MhwI0S8+Fx2lMu1V64//6YWwPN+yKo4qfGh7CCnGWTincCXMrah&#10;VCsCLFGoVrZHUZZxBEi6TBBTfUh6mtwMPxRI/ZlMf8WkImZaPIMNyW1FiBSyndbka1FHddGmWOrj&#10;6xRrWyIp1NVoLpPnSb4oTQtA81zCIz9QOVYTLK0Jk7YlMr+nYzuXND08TzGVTClhVBWMLtWh6FEX&#10;jm51ZtS3MKNTy3CCxoK+7Z3o1ZoOsNKEijw9SnJDUJxvRG5uKLLz6ASzw5CQYUR0UghssXqERQYq&#10;y3/1Vi10vGdS80NvMSDIHAy9Sa9ARBXoS4C4ExwutGbwY/+V3GE6QtzO/lqQRqi1tFJxODG0XxKG&#10;9U/GkAHJGDwwHQMG5qBrrwxUt45HbgUBUh6DvObJKK7NQXXbCtT37oq+ApHp0zCB7f97BrIzN27B&#10;9A2bMWXdBoxbthIjFyzC6IWLMGb+PIz8fhoGjBtOeHREaUUeoe1gf9fBSPURxGBaI0PmhIUMW8nu&#10;cwGHYnxdLcPoDFyDtAwmqR6irSqkJQQjM9WAHFp+RhgKssNRSEVSUmhCSYGJz43ITAtBSlIQ778a&#10;EVZ/+gyCg+dQadlOtWyvDIQUFUJwBIcFKKvevrn16p1S6+MWQXCLkJChrGu/EgwvfsNtpfZHgzXA&#10;g+pD7DeqFYHHm/e4QrjIXMeJhy9wSDL53iEs7tNkddfdJ9h/6yH23X6EA3ce4fiD5/jp6Wtl/uTw&#10;vefY8vMtrDhxGcuOXsbCPecwe8MBEncG5XI2ZRojB3dJPyxpiSnleUMlRXOw0YeNQYNIAiS1Og55&#10;9dko71eOqsHNUTOyNVqNrUe78T3QYVxPdBrdDTX92qJuSDcMWjgbs3fuwtpTP2MjobH2rEDkCtbz&#10;8QaCZN3Zi1hz5mfKyHNYtvsQhs2chpTSZFicWpgsPowQXZTJfReX75Sd6HJ0k41J7k0JkSZKFmFR&#10;IBrCI0SBBzuoL1UILZy/XYaywhlFWgUiRg/YQiVflAukFK1VOi8hYrM0g93WBJHWxg0br2TnbpoU&#10;cpIsvA3LevPSfBn1ebBRyBAF1Q0dQKgyiU5HHuyqqBHj10R9UiTIJKtlvtZ8kOR2MlchS3sliZ4/&#10;HY6nNyNYj3/TmX2LIDp9C4EQY3VBTpIH2teGYUCPWPSpj0bH2gjkpmqU3xoY+C8CSJaYNkTIOjo5&#10;nQxhBTeh+pCxeSoxHhNSQzByUg+sWrsQe7ZvxQ9r12Dr6tVYMX8RBvXqgdL8DHTvzHtWU0GIGhCq&#10;0xAggYgMohPJjMFPP6zCl7e/EB4N+zyU1VYygS6Pf/8NXz7KRkJC5LfX+PzqGX65eha3D+3Atd0b&#10;sXfRNCwe3A1j60oxqXUFprATz+1agw1D67F7Qh/sn9Ib17bMwS/nD+Pd3Yt4c+00AbJHAciVLbNw&#10;koD5YUwPLO9Zh8UEyMjSFJSZNSi2hSA1WIV0gxZZYVpUivIoSUfvrFgMz47DxKJkzKrJ5edaYv3I&#10;7thIgNWXpkLHzh3gK+BoAIi/t6zqY+ekw1LTYWnZPvS8jzKEZOH1lyqBSsr90CbKHhDJdiuT6DLf&#10;4aP6lsaj/3fwpHkwEPBWEyAEhopBhEqGctS8F7wPKrUsbGiY45DNiUE8h57nksJVSs0RI9uoMk/W&#10;GHaZMyE8UqkwM6hwc9OpPjIJkjR/5KcGIJ/BQx4tO5FRLQOcNKm7TcuK9UIh31+W4Y9ywqZ5uj/q&#10;cggDAqiSz4uSvZEV7Ulje46XuuU8nxjPU5Tso9TqaJGvR0GqTPaqCBYdanM16FwRgj6trRjYKRL9&#10;O9jRt50d/To6Mag+HiO6JWFQxxj0bhVBuEQQLBHoUGdH546x6FKfjO7d09GnTz569MxHh845qKlL&#10;RXFFHFJzIhgUhiMiLhzW6FDYaFaHAbbIYCoYHSwmNSzh/jRfKnlPKjM32KnME6O8UEVQ9Whrx8Du&#10;osiTMWZ4BkYNy8CQIZnoPygHXXqlo7p9IgprYpBVEY20EicyyhOQUZaCwhYFaNmlNToN6I0+Y8dg&#10;2PfTMWzWDAyYMRl9p4xH19HD0XXYEHQfPhhdBvVG5/5d0aZrayr4fKRR2UZFhMAU7EtlQXjIpL4M&#10;lysAYV9j8Cow+b8AaQq1VEyVBRpUyeZQXwZ9ajgcKjjoO6MdWjijtIiN1SIhMRCxcSpER/vz7/5K&#10;6qbwME+2EZlb8mCbIzjEdJ5Ua34IIjiUFXDWQAaIOnwj5WzFpCqhqI4rL94qcxli119/ICgIEJoU&#10;mborKuUrUG4QHFcJn0u/vlXmRo7cfYZ9Nx5jz/VHytzJobu/YN+tJ9h9/SF23XiA/bcf4/Tj17j4&#10;60dcIKBk38jem4+x7co9bPj5DpYduYLZW49i5MwlvNGVdIpqBHg1qA8BiJrRvwDEYPBGmCUA0alh&#10;yGqRiJJuBagaUIkWQ2tRO6oD6sZ0QdtxvdBhfB+0G9UNVX3b8tgPo1csxfJDxwmLa1h3XkyGra5j&#10;88/XsZWvbRaQCFROn6e8PIzR82YjryYPZgJEdnFLRkoPAsO1WWO4NP0OzZqKAqED9mgCbxlu4w39&#10;ZxJd0gqEfQWIgc8lR40UeAlllBlGpWAOcYOZjtqsDBu4wBQm+zeawCRLbU2N6Pi/4w1vhliHKzsz&#10;lUiaj2Kyjj4hmg7e7qIUiIqQmhsyhEXHE0yA6INcoAvkddLxuazq4flD6NiV9OBf94TIMltRDzJX&#10;4ctIVjK0urv9Wxnn1Sl7WBop4+UpMZ7IZAfPY9SYnRyAeIc3TFQ2OqkVojglNl5ldZCk8/6OTk4c&#10;naT+ln0FfE3fFGXN4zFz/khs3boGe7dvw5aVK7F+6VLMnjwZHVvVojA3De1bVSE7LYEqKhAGLQGi&#10;1cGu16J9YQquHNiC/3ov8x8fqT4Ijc8N9hfh8deHV/jrkyiQV/jy/B5+ObUfN7auxLEl32NMu2rU&#10;pkQjl9FlXlgwehNUU9o0x8iybExih1w3sCP2TumDa1sX4OWlY3h/74qS5uTlhSO4f2gDrmyYjiMz&#10;+uHHkZ2wpncrbKCCmdetBQYVJWJyTSHmd67F8t4dsLRXGyzo3hIrB7bH2sEdsXloF2zp3wFrurbA&#10;qq7VWNmrDisHtMe49hWI0BAeXs3+ByCy3ynAuwEgKj9XAoTXVpSCBBR2d5h5fxvmrWR4sGHfhyaI&#10;ENJ8Bz81lbnkt+K98uFzSfXhy+sueatUAgpZ6kv7J7VIw74R2YzYTBlqlHok/6gOs6VhCW6YsREi&#10;qCyT4tnOCAMBSE6aCvnpamQnUXXE+SEnllDhMSvOF6lOLyTyd8pek0R+LiXSle/xRFESIZDgh9J4&#10;P1Qkqqg8ApAZ442kCC8kWLwQZ/ZALFVWAttTUjTN0ZB6JS9FSzhpkJukQhEDldqCEHSvsRISTozs&#10;mYhRvRIxpk8yxvbNUGxMrxSM6BKLYZ2jMYQBTr9OopRjqArSMXxQFkYPy8WkMaWYPK4KE8Y0x6jh&#10;FejbpwDt2qWgoioGOXlWpDMSz8gIR3amrPoLRz6PBRkmKv8QQjIQmfGEZ5IahVQelblBqOfvGcjv&#10;HCrDVr3iMLhfPAb2T8TAgRno0z8LHbuloLJNHHKro5FBFZJQaEd0rg2JpQRXeQrSKjOQw/ZT2akW&#10;7QZ0Q8dhvdB+SA+0ISxa965Hq67tUNOhBpWtylFanY8cBiPxyVZlmbJBVpxRCQTSj4ifEX/4j+rQ&#10;MLBV5kLE+Lq0J5W/GzQBkvnZC+F0/BZTAGx2NWyOQCX1fUQUg/BYHaITdHDEaWCy+yor8HQhHmw7&#10;bKsaBjhUHX5aD7YtD/hJip7QACo2qjiLGgYqudAILb658OKdMjF+kfBQwPFc9nK8xXnZDPirQOI9&#10;bigQ+YS776RK4SdliEsZ5qJaufBC1MdzKo0n2HNDaoY8wuH7L5SaIofuPse+m/L6QyqS5zw/Vc67&#10;PxS7zM/LENdBvm/nzWd05g+waP95TFy+BXX1PWE2G3kxeGG+UlZFsupUdIo6SnyjHxyxwaR7LEq7&#10;FKB6QHO0GtkWbcZ3oXVHmwm90HpMd9QN74yq/u3QbnR/jF25HKuOnsamCzew4dItbKRJBuHNPxEg&#10;ZwmQs1ewkbbhzAUs3nUIExYsQGmrMgSb/RhtN4EvQSC5ulybfEf7Vsl2KcNXAg9RHzJEoWU0ryc0&#10;ZOlueIAAhA6Z0YCsyArijQ9Rs/PyXEY6ehlqClOUgquy/FaW3IaxQ4cRIsqaeinEY20GZ7SbMt4s&#10;6bCddldE2d0YjVB98O8WKoxQOgNxPFpGnTJOrpaMnIrJzuWG3csa2VegOJMmjEj5WwP+RSDS6fg3&#10;hjsBIoVkVL6NoOdvC6EjijRJ/QRfpDh9EGf3QJTJDeGyVJR/l8lEmbCXPE2SGVZAJCk2ZAJdHJWo&#10;EvkOSdbWqmM2Fi6biN07N2PXpo34Yc0arJg7FxNHDKP6yKZ8zkSL8lzEOcww6nWEFzuKRosInRr1&#10;ZZm4fWIn/uvDr/gsAPkKj88EyWdRHx+oOgiRP57dxfNjO3Fh/iTs6VePuR1rUUd4xKjdEadm1Buk&#10;Qj9+z/yubTA4Jwl9UyOxpl87HJs7XKk6KMpDdqt/uH8Tb26cw9OTO3B1/XScmN4bB8d1wc5hnbFl&#10;aGf8OLY3do7qhaMTBuDMnFE4u3Aszi0cgxMzh+CkMiw2DAcn9cWO4fXYPqg9dg7uQJi0wboBbTGP&#10;KibDHKhEiqI8VN7u7PQ8ekmqcR5lMl0ldb0bHLtF9mwQIFKMych7HBwq15v38aupeD/9ed39BdYE&#10;uB+vvz+DA3ldsuJK4kMdYR8oyoUWxMfBUijK6IrQMEkA2gAPKRtrJwTs/D4rQWJjQBLFNpbA4CGV&#10;AGjYT0I1wnaQ5fRDbgxVA6PV3LgApEmaFIskB/VEnNUTCYRCioOKhCojM5oQivRGmt0bcTZv2MPc&#10;qbjdYTV4MIp2QxiDGxMjeysdli3cE5FmbzgjfBEfHYDEGAInWY3m+aHo3CISfdvHYXiPZIwfkIXJ&#10;Q3MxZUgOJg/OwsSB6RjTMwEjCZAR9VEYSVUwuncCJgxOx+Th2Zg+Jh9zJpVh9qRyzJxUhRkTqjB+&#10;VCmGDMhDj64ZaFUbgxaVdrSocKC2KhotKyLRssSG2mIL6orNaFkUjtYlYWhbZkTbUiM6NTehZ+sI&#10;qh8CrU8ShvVNwIDe8ejTMx69e6eiS8801HWIR2lLJ9VHBFJ4rtgCKyJzzIjMi0BMsRNxxbGIznMi&#10;vjABWS1zkNUqF5m1echpWYDC2hKUtChEYUU2cotTkZEbh9hEk5IRWBck+4VcoPGXAIT335tGWMic&#10;h6JAxEcy2JYg1l+W9soiDcl8oPJESBAVhZGqyhKIiOgQ2BMMcCSHwJluhJMAdWaGKkdbgh6hBEsQ&#10;QaMlcAKCfeCr94I3g3ZPjTuPXgjg65rwAGVDoZYWGO6Hb07LkBLt7C9vGtKOKEtzX+HsszcKRC6+&#10;eKOsurr5FRzXX/6G61QQNxWAvOdnXuEE4bD/9hPsvUUVcuupsmrrCMFwVApTid3/haB5RzXzO+4T&#10;Hvd+I4gIoys870/P3uHowzfYeeM5Vp68iWkb96PniAlITEpEaKA3Lw4dnkg0kjWQUXIIIRIe5MUL&#10;EsCLEI6MmiSUdi9GiyF0HKM7opYKpOWYrqge3gHNh7ZF88HtUDeiJ0YuXYiVh05i60XC4/JtrCdI&#10;1p+9ik0/XcOmM3K8THhcwtoTP2PB9n0YN3secsty2WEZLRIGAgkFIFQfkjVY2QNCZfTP6qtAAi7I&#10;h47TrzHMAQSAqmEYS+ARKL9dICLDFAIROgpZ968YIRJKiMiGLGVjFpVIcGhjdnTChJ3cZG7M/7Ux&#10;rOYmSgePsLrR2NklQpVVVXp+N8EgwAggOCT1sj8bm49Mqgos6GRk7FwxAiBAxdf9voWPL/8HL6oo&#10;j38pm8pkB30YoeAwuSPe3rB3oGETmjgBT9iMbvzdvP5ifJ8yrKJM8PLeECT/mAxdiUVQEtf3KsGq&#10;td9j365t2LRiOdYtXIR5U6agd6cOdBKxKCvOQWF2IiLCAgkmDQEiKoQRUpAaPRiBPTy7H//9kQpD&#10;hqy+AuRvZdf5B2XY6q+nD/Dr6cO4tnIW9g6tx4ZO1Ti1cAYOr1qIAS2L0askHaMqc7GkV3usG9QV&#10;q3u1xbo+rbFnbA+cXTYBj49swbub5xpybD28h9/uXsWLc1Qym2fj5zmDcGxSDxyc0gu7x/fAkelD&#10;8POiibiyYiqurpmCyysn4PKi0bg0fzh+nj0Ep6b2w/HJfXF0Sn8cnToARyf1wYFx3bB/Yi9sGtkd&#10;rTKc0Iqa9mJ06EWAeLiy3bjAz4f3ix1e0proqRwlkDDx/pro3JVStrznkkhRijZpqPQkpbskNgzg&#10;tfbTfIsAWTrN9qKm0hRwKFlzRbHIUmAGJsFGFx6pUgmOUAYCYWYpxSzVNN0UcERRATh4ryMjCBKL&#10;DIu6QLL8SgXLBL6WGuWJ7Bg/FMZrqCwCURSvRXa0H5LtPog1eyE6zBPOcC/lcazUk7H4ICrcG5FG&#10;bxiptrUMptQyEa3i76IC12r4v2hcEBTopowoBOl4lLlNBoZBgR4MqLwJMX8kEySlWcHo3DIKw3pl&#10;YOLQAkwbWYzpowowY3QuJg+jyuiVgFF06KNpY7vFYnK/FMwYmo2ZIwmPCSVYOL055k+rwpxp1Zg9&#10;tQWmja/AGJ6nf69MdK9PRUeqhQ51tNpY1LeKQ8fqKLSn8+9YFYku/N5urRzoWmtDfbUV3Vpa0adN&#10;BAZ0iMbQ7okY1CMOfbrFoWsnJ9q3i0ZNq2iqhkjkV9iQXhKOhHw65xwTHASIXVZzUolY0s0wpZlh&#10;TrfAURiF6JIYgiUWyeWpyKnKQl5ZFrKL05CaEw8nlYc5Ss/7J3vQJJOzC9R+DfOwAQIP8Yv/AIT+&#10;UZ77eUvxp2YMdqkeAryh1fohJFjNYFRP1WGAzWmETYbvUgk1/hZ7ugmWFCPCEoJhcLIPUp3o7VoE&#10;WTXQmiWJog+8CS8v3htfWcIrYDH4IID3yN/gDT+9O745dv8lTjx6hdMEhsDk5OMXfP4cx6kqTsuk&#10;97PXijq5Qlhc+fWdstRXdplfI0iuEiQXqFpOPnqpLPfdT1AcuvdcSVsiu9NPPPgFZ3ieC89e4QZh&#10;8YDQePL+dzx+/wmPfvuDquZ3XOJ5TxMie249x6pTtzFjy1H0Gz8bJeXNERMRDi0jeH9eHLWsxSZ9&#10;ZYmagY3QZPSClTIsOtuEjNoU5HXJRXHfcpQPaYUWozuhenR7Pq5F0YAWKBvUFr1mT8LcHbuw5efr&#10;2EKIrJO6JeeuYQPVx/qfrmAdbe2pi1hx8BRmrN6GvsNHIy4xWlmqJvlwGnJgSbbg7wiPb5USkP6k&#10;vpa/K9iPHZ2QMck8B+Fh4dFKJx4uKRBk8p83XWSnTtKd8LfLii4dO5eYPpjvMTBCZFQYEsaObiRo&#10;QhrRQTfAQRmnDm1EwDRUgpNxcYkeJW2J7PmQokOiLKTSnDLuraVT4nd7U/F4s+P68DVJT+FHcPkJ&#10;PGg+vt8RHP9W1IcvQSLLgC1Gd0SEuyE+0hdJDknG541UAiSVEWVshCedioeygsdAC6EaCRJ4iOKQ&#10;IRJ+v8ypyPCVLOGVmthJ6QYMHNYG69fNwZa1y7FxyVKsmzMPM0eNQmVOFrIIkKL8dCQ52ZCDVbyn&#10;jHwCdbw2QXyuQf+WRXh4eh/++9NbBSCKAvnyOyFC+/Qef736FR/u3MCLs0dx/8iPeHRsF95fP4tP&#10;96/j1+vn8eDUPtzZvwk3ti/D5bXzcG7RZJyaPhSHx/fCye8H4872RXhz8Sje37uKT4/v4tOzR/j4&#10;9K5SbOr+j8txgXA4Ma0Pjs0eiCOzB+EEgXJp2RhcWzMZV1dNwNXl43BtGW3JWFxZOBrXFo7D9aUT&#10;cW7BaJycNRQ/zRmK098PxNEZA7F/5nCM71rL9uGuACRA9oR4ukHr6U6IeCirsmQHtJ7tQlZGmW00&#10;qkxRIbKTX6oRBlJlaHRybQmSYCpJqo0AQkXN9hFIgOjkPWwfgTJkKcAgCEItBIbNncCgoiEMzLSI&#10;KDp9qksnLSbGW8ke7eR9jrJ7IVKW8EomAwMtuBmiwtwUUOTEqlCUpENxchCKEnUoIEQynRqkRKmo&#10;QHwRxb5oo7oI13soY/RaBk4ykSv57GRDng/7sK9MSKsY4Gik4iGBSVhIHiqVWCBNw0CNijGQQWNQ&#10;ECNnWbFocUdOlh7tW8dgcN8cTBhRimljSjBjvFT/y6ESSMbw7vEY2SUWIzo7MaV/KuaMysfs0YWY&#10;P7EMCwmPBdMIEcJj3pSWmDmhhuq3nOohF327pKNrmyR0F2udgB60rjUxqK90oEu1A71bx6Ffuzge&#10;o9CjNgI9a8zoTYj0qovgex3o3jYandtEobbagopyM/KLw5FdRF9UGIaEHAOcWSGISKdlGBFJgETk&#10;ESC5VlhyrDBlWhBVFI3kFilIrk5HWnUmspvnIqM0A8l5CYhJsdO3GRBqpiKgEtCo3dhG2LfpQwQe&#10;ErT68yhzrorJUD8DWF9ZOebdDN4+bvCTfUZqX15LNVVsMNtBCEKssnhAB51NCw1NRXXjZ/KFb7gv&#10;vEI84RXsCd8QH8LBD34Gvsbg2ZNw9+J9lfeoGLQHmPwRQPXhT5D48D59s1fmLG4/U5IdSibdhuNz&#10;Hp8pQ1Onn/yqbDD8mWpETGqin6dSucDHlwiR81QWp/ge+exRAufkY6qY57IH5B3OPpFlva+pXN7j&#10;AVXHsw9/4sXHP/Hy0x94+fEznn74jDsEyXmCSHbArz19B9M2H0P/SYvQplMvZKamwKDzbdgNyoao&#10;9v4OWq+GXZahgewgbLihkQGwpRkRVxWFrPosFPVrjsrh7VA9ph1Kh9Ygt28ZcvtUoW5MXwxfvADL&#10;9x/FVsJD5j42/Cyp6KUQlhTHuoSVx85i4Y79GDNrKarqWlHiG6DR8Obx+709msLLtYkCEh/CQ25a&#10;kEyWs8NY2Cnsgc0Qyd9kF6MTj2CUZSJADP5uXwHCSJ3vl6SLgVQJaoJEClIFUdIHM1I0hDP6NDdT&#10;FIgumE5Chp1kWIjOOIjPdeIogujs+VjZbc4oUy/7BPg+GUoShSHJ7wJEgfC7fdhhvfi9nlRtnoSJ&#10;ZFttyMD6Lbwk+yrVhzxXESimUE9EMXqMtXsjPsILcXQkyVE+CjxSnHyNKiTS6qmUYTWEMKrV839Q&#10;VA8brrphMl3qQEiBIj/1v5Wot6pFImbMGIB1K2dj1YI52LR0KZZNn44edbVIjLQiPzMZ6alxiDQF&#10;IcYYiPBANf+PQEI1CJGMmvq3yMeDE7vxH0lf8tcn/EdRILKJ8A9lSEsy8f799hX+Q/vv96/x/yFo&#10;/sPjXy+e4OP9a/hw/Qxe/bQHj/ZvwK3NixXl8POsYbhEB39v4xw8P7QZH2+dV+Dx5y8P8eerF5By&#10;uO/vXMSzo9txaeVknJjZDyfnUV0sGIHjs/rj1NyBuLJyHG6snoSba6fi3qbZtLk833zcXT8Pt9bO&#10;wuUVk/hdDYA5z8+dXTgSp5ZMwPopw5AeEQo/Nzp/bw8CRFQIHakXAxRfOtMAd6owd4TK/BgdvsUu&#10;w1hsQzKMZSQg9LzXModFgGhD2JbYDtSyzJfBheSnkjxVssdHzCAr76gyzFEeiOD9czipCuLo6Gmx&#10;Cf5U9yokJvojLs5PAUgsFUY0g4YIOmwLoWHibzDp2aYJBadJ5i98kEFFmRGjQlaMGpnRAUix+yEl&#10;UoUEqwoRBi8Y2O4D2Rekcp0UW5O037IZT/ImeQpIZFUTAyh/vkdZ1cOoWsXIVlb2+OsbNqhp9HSW&#10;el8E0omFhPnCJConid+XHUQnbUJHOvS+PTMwpH8uBvXNxsBe6ejbKQG920ahT2sbFUk8pg/PwOyR&#10;2Zg/rhgLJ5Rj4cRyLJhAkEyswexx1Zg0tBjDevJzHQiNVvHoXkurcaJHy2j0ouroVROJXi0i0K/O&#10;gUFtnOhba0f3ynB0LjWgQ1EwWhdJRcNQ1JaZUFEYiuw0LVJTApGcFozkTAMSaTHpwYjic2uKHpZU&#10;Rv4yjFVoR0SRHZYCG6wFEYgqcSK9dRZyOxQiu1U+MqpykFqSivjsGETGm2C26yHleQW0klZFKUHL&#10;aynzwX6KkmUAIRChXxFYB/D6+vq5MiB0JbDd+dhTgYg2MIDXVAV1CJ1/iD/8QwmHMH/4isIQIND8&#10;wv3gznvhxnvjpnaHp5YwIdg9eY9EfXjLMuhwf2gitdBKTiyCR8XPCES+kUlusQaIvFRAIOrh5KMX&#10;yhyFKBCxs7+8xZmnb5RU7ackXTvVyrlnb2kCkNc4wdfEzvDxhRfv8bMyt/JGGfa6T0g8+/AXofEF&#10;rz99xuvf/8Tb37/gDR8/o92gEpHv3vzzfcz58SzGLNyKviOmoLq6DhHmUEW2KdE+L5SoED0dYjAj&#10;agOpGWr1gyVOD0e+CUmtEpQd6QWESPmwVigb1hJ5/SuQ00c2GLZDp/FDMGbxYizZfRAbzpzHpnOX&#10;sf7MRWUDz8pjp7Bw7wFMWbEaXfoNRnxyPDswaa3IR/l+RlGKVGTnZYcI9msMC521gxLPyc6WEOyC&#10;RMXcEMvn0YSDlTfEGECl4cubzN+t4u/XUJ1oCBENVUFgkCtCDO6MENhhJUqkwxAFoqWzkNrS/7eQ&#10;D6HCqF/JwMroU9lxTgcik+NK7ikZOqISkNoNvoSXD8/vxUbnQfXjzujPnd8vewVkyErMh4+VXEj8&#10;HzQysR8qG808qT68lMR7KTymMlLNiKfjSPRDUqxMwlEpybCV/CYFFmzIMo8SIJvYCDAqIJWWxt8T&#10;bvVAr94VWDB3BFYunIbV8+di+ZzZGNG3N4ozU5EQZUUuARIVGQ5zaCDizMGwhbBxBmoYeRIooToM&#10;rCZAjjcA5O8//5lEl30gn/H5C4987YuA5CPVyJtXSv3zT0/vUZVcxW9XzuD1uQN4eWwbHu9ajZsb&#10;5uLqyim4Qed+f+MsPKT6eHF8Bz7duUJ4PMUXSdL4tbLhxydUIZdP4PYPi3Fq3iAcmzWAEBnGI9XE&#10;9/1xllC4snISbqyfiXtbF+HB9uV4uGM17v+wHHe2LuRr83B300xcXTEOFxaPxEWqlNNUKXsXjEe7&#10;ogwEuErE6EblIeqDTtTbjcGFrOv3QIjaA1J61Syb/iLdlcwB4WZJXChzGmz/EljQRGU0qA0GMZKP&#10;zNyIxjZpEpAQIJbGCJeStrFeiErwQ0xiAOJT1DQNEmnJyRokJaoQH+ePWN7b6ChfRNJZW6kyzeEe&#10;MLFNmkJkpaBU0+Q5wj0Ra/FBgt0fKdH8vJPnighAQoQG8YxkI+hMQtgPZGeyH5WU7KFw9WhCawpX&#10;9hc3OjoPRs9eDKB8qELEfBnk+MnmXEmPEezdYARHACPfIEIpLEYHe3IwEnPDkJJnQFpuEHKKDKio&#10;ikRllQOVFTyWRaCyUMrRmlBXbkQ3QmR49xhMHpSIuaPyMG9UIY/5mDOykFApxtTB+RjVMw392seg&#10;Sws7OlTa0K7EinbFZnQut6JrpRndq0zoXW1Gf6qOAYRHj0qCq0CPuiwtqtI1KOF1LOA1zCU00hI0&#10;cEb68Nr5IzpWB2dCMJxJwYhODkEkzZyghznJgIhsEwFihb04ArZiGxylkYipjENqXSYy2+YpcyHp&#10;zbOQUpyEuKwo2AkQU0QQA0s/9k93JYD1pf/zk1EPMXeBCI2vqXzpS2RXOtuOJOmU4SsBiMAjIIBA&#10;1vpDHRQAtUEFnZkBmj0IOmdwQ7mLpDDoYoKg5n30MfrAk4rDm6rCN8hLURcKPGT4ivfF10jlIfmw&#10;+F51hJoKho9tAfhmFxXIzmsPlBVTxx4SDoTETwSD2Lnnvyn20/N3OENQHOffZXWVFIk6+kBA85ow&#10;kRQoDXARO8/3XXzxQZkkv/zrO9x68xGP3lN5fPqCV7Q3v/9FiPyJd2J8/Ovvn/GAcPn5+VuC7ClW&#10;Hb+BWVuOY+T3K9C15yBkpCUhSEOayoYZGcaiE24ASDNGa54It/jzgvOGZYUhho0quU06sruXomRg&#10;HYoG1yG7bwWye5ehoHcVmvdvj86jBmPQrO8xYfVKzN+5C8v2HcTyvQcxd/t2jFw8H52H9kdeaSGi&#10;nGaYKSEljbNe7aKsepCNOzo6ZFllZVE3QXywB9LZubLNXiiweqHQ4oU8Ex0vHXICJXgkI61QOnJJ&#10;baLh71aUFAGiqA8d1QcjPUkfIUs3bXZGfxb+T8YGtSFQkPkLGeuWzXn/31lYJe9RCKNPyT8VqKMC&#10;0BEkfF2K+gToXOBLuEpnldTLnnLk75XNZwINJX03VYi3r+wWJ9g0jZW5GNm1HGeX7K0+SHF4IU0m&#10;QxmlyoRmXLTkvWpQHX6EhU9Awwquhh3RklqjCVVPU/5O2QvSGHZGvL37V2Hm9MFYPHMSFk6bgonD&#10;BqNlWSESo2xIjXMgMyVOCQ5MhIUzXI/oMMprnRoGfSASw4IxpEUhHh3bjf96/0ZJoPi3LOH98oX2&#10;NwHyGX99oRIhRP56/xZK7Y/nD/DHw+t4f/0c3l06gTdn9+HV8e349eAmPN29Bk92LMPj7Qvw+IeF&#10;eLRjCV6f3sv338YfL/jZf2qr0/54+Rwf7l3D06Pb8PPS0Tg+ox9OzxqK07OH48wcKoq5w3F+EVUI&#10;1cbdLQTIjyvxaPc6PNi7Bvd3L8M9fsf1tdNxbc0UXF01EVdWjce5ZWNxatV0jOlahyBJPUHH6ufh&#10;8nUviAvbhht0BEiwigqEAUi4marWwYDC7oIwSxOEirqg0hDloZVhS8mXFUZlavyOiuMfgAg8qM5p&#10;ofyMOcoNEQwAnHR4CamMkNODkJohVTP1SGd0nJochEQ6wLhYFaIcfoiw+8JGFWoxe8McJqVbvXlv&#10;vGGjEoihw0iLl2JlkSjOi0NJQTxys6OQFB+GqAgdrBYN261sMCMM+D94MgqW1OlN3MUaoRn7jRv7&#10;rtQZkUJVXgSIt6hkAsRHLxv9vOFLFePL7/MN80GQU4fwtFBEsE/H0+GmVkYgvzYaJW3i0LxdMspr&#10;YpFdaEFCSjDi6bjjYzVIcPohne21eWEIereXlVspGN0zCWP78Ng7BUPq46lUYtChyo6qHAPykzTI&#10;SVTzqEV+ghpFVDplqRrUZOvRpiAE7YtD0b7IiFY5wWjO14tlFRrbdQaVeTKvV2wEoUuoSmEqKTwV&#10;Fh7AwElSrWhhiQ6Eif9DGJ1zeLwBlrQwWDKMsOaaYC+i+ii1I74qHonVybRUZdNyelU6kgrjEZ1i&#10;5edDeM/VCKIiCyRAVAIQ+j+BR0PaEj6W57ymsuJKTfWqVsukOa8/lYcv25Kfvw9UKj/2bz/oDFro&#10;LXqEOAwIS6C6SbdSFUXCkh2B0JQwaKO08Df7ISCcwJHM47wHarYBP/pXXz1hFEqAhPnB18T3WAkj&#10;O5URA4nAWC2+2XHtIX6kKQWhCIfjD6k6nrzBqUe/KgkWRXHIDvJDd35RMvbuuHwPP1y6i103HuPA&#10;Ldn3wc/cf4lTBMpPj1/j/FPJq/WOAHmPKzzefv0RDwmQ51QcrwgLAcgbKhCxt3/8iVd//oWn/NuN&#10;t39Q/bzG1osPsfTAJUxbsQMDRk5GeXkJYqNMCmUDGPlreTFlQlqcul7vwQvtDxuJGsEGF11ipwpJ&#10;Q3rnImT3qEZWr2qk9ShFeo9iZHYtRlHX5mjRtxNaDuyOtiMGoPfUCRg4fRoGTJyELiOHoqZfFxS3&#10;rUB6XgISkiwI5wUzBLkRVq7QseHrZT8HH0t2XScBkcnGUxLpj6qYALSMVaPGGYCqSD8UmNnI6Aii&#10;CBDZia7zI/gIEo3KFYGyFI/RWhDhE2L0QJjZk/DwhMPhgQibK6SuhjJkQShIOu8AxSQ9iKgSAiOI&#10;UScdyT9JE3VfhzVkclXUiqzCkR3JMgfiRdh5UT15y/wHgesX0AS+/nT8hIeXz7/g7SfFpuiEAhmx&#10;8lyyfFdUSBIBIpPokiolMcaXjp6gC5GxayobfsbD9988NmqYYxEwyXkJRgGIbChMzQ5Bz4HNMXxE&#10;F8ycOBrfjxmLbm1aIT89AXERJmQkOBnFRsJqCIbZSPgbBCJBMFKFmEL1yOJ7RtQU496hH/Af2ePx&#10;+wdlD8h/vvwX/qZ9+fylYUf659/x16ffqByoQF48wZ+Pb+LT7Qt4f+003l44iDend+Ll4S14uncD&#10;IbIWz3Ytx4NtC/Bw22K8//kgfn90G78r1Q0JEMm1JXVG3r7Gp0f38eqngwoIjk/pg2OT+uL41EE4&#10;OW0IfpoxFD/PGYUbq2ZQaczHgx1L8XjPCjzcvxIP9vH8u5bgxqbZuC62fhpBMgGXVo7Dz2tnYN7w&#10;7jBSFQa4E7oEiJ9MdrI9y9JLrR8DFQ0DjlAChO3AGu1BZyQT3pLihGqTgUWgkW0/lOAIaxi2ChF4&#10;UHGEUKWIyTBWiLQfWzOYJXFmEpVHRhBSMkOQLhvFssOQRaeclRGOzFRjw6axODWiowPY/mSZpz8s&#10;VPRmOpIwOg0TI2C7VYvk+HAU5cajrqYQ3bu2QZ8+XdC9dzu0alvKc8bA7gihimaEG+zLwMIVHt5N&#10;4SIAcWuEplTtzdhvXdkWXdlvPdgePdkWPamUvdgPBB7eBjoowsPH6E1H5g9dbBBC0w2wyqhCTQzy&#10;OxIa3TNR1TMbdT0zUVOfjLzqKMRlhMJO52ek09NTuSlV94KbMRDyQXZcAIpSVCjLDERppg4FhGhW&#10;gkqpjSIrwoy6Zuzbkt+qGWzGZogMd0Gs1ZPBkx9y46kyCJjC5EAUJGqV59kEVJrNC/Hsr7JIwGrw&#10;hJE+QJSXVCzU0YIYqetDfXkf/OiwAxDMaD0kijCMM8CUGErHHY6IfBsiCyIQWxqL+IoEJFUlU32k&#10;I7mYfSM7EpFJ4Qwe9Ep2YUOoP8/trUyg+3p8Cz8lXQl9gUyc83rKMl0pkSzw0GplroTQCOA1FPPz&#10;JTz8CSGexxSM8GieN9EGO4OAyJwo2Phd5kwbTOkWqhED9E4tQqLVCI1SIdTuh2CbKEFZdUUwyfwH&#10;74vcG7Ws1IojjKi0gpJ0+EZqemy/dB+7rj7EXoLk0O2nBMJzHJHStATK4bvPceDOM6qUR9h8/g7W&#10;npFCUtew5eJdvsbPSDGprxARgDQsCX6LS68adrLfe/tRmft49ekzFcdnQuMzXv9BFUKAiL3h41//&#10;+IKnH78oKVD2EUqrT9/EvO1HMWLCPNTWtEV+bhasdDCyL0QrSsCXnYiOWdRBqNEPFnugIhftuWbE&#10;VcchuUMmUroWER7lhEcZMqhI0jvlI7ujQKQKNQM6oO2wnmg/tA/aDeyN1v26o2Xvzqju3gplbQqR&#10;U5KgFOm3mn1hDPaEgR3bwJto4tGh90QSG3uO1Qdl0Sq0iNegdVIg2rGxtU3QohUjunJGc+l0BM4g&#10;AoEdJZTRVgihI5tz9Gx4wUae0+SNUDZYU4QHbISHwyHlJl1hs7jAapKdwoQl4aEk06MSUVRIkIyF&#10;03kwCpXlnrLJTKrECTyCDIxMQ2T4i0qESsFfS2OH8gts1lDjgYpJNvjJKiw/cfw+jeDr828E+P+b&#10;Uc537HhNEUVQxPD3iEVbqaAshKVJNijyvHKOgGZK6gxXAsRTQPRVgcjOaKmZLIAxmlxQUe1En8HV&#10;GDK8E8YO648+nTqiMi+bqoaAt1uRHsPOb2U0FhoCk57Q0KvhtIQiymRAQkQYWqTGYGrHFri3bxv+&#10;++2vyr6Pz3/+jv/6/B/8/TdNVIgMZSnpTD7R6VOF/PIEnx7cUOY1frtyEm/P7cevJ3fgycGNeLJv&#10;PZ7sXY1nVAiPti7A0x9X4P35w3h//zr+ePOC6kOKVL3Ffz5R6VDR/P7svjLBfn/rIpye0R8HRtUr&#10;y3K392+DfYPb4/T4XrhGFXKLULi3dT7htBwPdy0lPJbi0c6luLttIQEyDzc2fE+lMp4AGYXz66Zh&#10;1YSBiNAyShSAKJPprg2rsHwZQfrLEBCvdbgbbIRHRAxVabSrkgXXQEhI9tsgBhZSl0MvCyjCGEAQ&#10;FkqNDhPbgmJ8TvURRuVijfFkNEuHmUnlQWhk5BAa2eHIzrIgJ8uGrHQz0pINVCFBiI3RwCkLUqIC&#10;YafTs5pVCAvzZwClZpsMRnJqJMqr8tCrXzeMnTQe46ZOweipYzFk7CC079qWgEpgOw6m81TBhwrE&#10;9WsadanF0cSzEZoQIE0ZLbswkHJlwOFOBe5JBe7J4MyDEa5HiAfNC17sV/62AEa2OjonRu85YUht&#10;m4SSXtko7ZOF8n45qO6XjaoeachvFYeEXAv/Tx3/f8nP5AWV2o1Qpgrnd8iqrxAtrwnbv559QVKx&#10;a2UVoihmKnFf+hAxqYWiYrvVsp/qeNTTwoJclKqDlmC2/xB3ONhfo8K8EBnqwbZKXxDI99L/aFVU&#10;j4pJYNiQGyqQINEG+0BL+AZSlehtVGfRBEJcCMwpBF6WiQ7chGiCJKHUiZTKBKSWJyIx34l4OvTY&#10;lHA4YhgQ8z6YCaKwYC8Gy1KLiL+ZqiOAJj5QR3gEaQguZdEBAapXKRPmWkLD398X/lQfWj6X+vAC&#10;D3MCVUd6AzyiC2MIsShE5tthyzLDnEbASe4r+jI7A2EHfZhDdqNHBbAt+SIkgkCJ5P9CuOjZVkKT&#10;9DAk6wkSDb6RGiBiu68/gjKhfusfcDzDsQe/4ijt0L0XVChPsfnCXaw+eaWhJggf76Ii2S+7z/l3&#10;Wcl19hnB8VJSm8gu9Q+4806Gr/7AS8LjjcDjE9XHJ0KDquMN1YeiQvj47V+f8YoQefDuLyqf19hE&#10;qC3ecwZjp61A926DUVNdg6RYh7KkV9Y86xi16RhhB9ExG0IYDTBKsvEG2dIpewsscLaIRWzbNCR0&#10;ykMSwZHcMR/xrTIQ1zINKa2zUFhfjhb92qPt4G7oMLQH2gzqipZ926O6azWKKSczeXETEkPgdGgY&#10;mXshVJQEFYgojwSBh8UXlU4VWqcEoWNmMDrTumfReOxISdwi2g95jFTiDXTCjIwsjFLCCY4wRnZG&#10;yt4wEt5M+JijGd3HyCSnF5xOUSGEiFU2CDaDSZbz6uk0qDBkE5hszJMJdZlgF+VhoqM2hPM6SB0O&#10;cSoypCHRKaMpg9QHCSesqHB0BFmggepBx46lpqrREEbsXAHsRP6+/4KKAJGyqCZCItLsooAjggAz&#10;GwgDmW+RiXx+xl8gQfB4Unm4+lCF+H2ngKPB/s2O2BiSajySkVrbjhno3a8SQ4d0wGBGq83zc5Gf&#10;nIAMpwMJNhMSIyyM4gyICKWTCKKzosXYwpEaZUNaZDg6FaVj5YieeHBwB/7r11/o3N/hi6QzofKQ&#10;YawGeHxWsvH+59Mf+PJGAPIYv38FyPvLJ/HmzF78evwH/HJkC345tBm/HCREflyMRxvn4tkPy6hM&#10;tuHD7Uv46+1zAugF/vrwpmG/ycff8OHhLfxKAD3ctQxXV07EyekDcGB0NxyZ2IsAIUT61eDMhO64&#10;vmSsMqfyePtiPCE4Hu5YRHWzCPc2z8dtqpNbBMjNteNweeVIXFg7BZumD0OCUQM/l3/mQahGvN1p&#10;DWVvxYlJPqxIOv+oeHdExroxGnWBkSokRFQIlUeQkaqT6lPus54QCQz9DjplKIsgMTeG3toEoZF0&#10;frE8R2qAApB0UR45ZmRnW5GXZUdhViTysyKQTYikJxmRlBCM+Bg9YunoHBFBVCGBbKtqRsFSsIn3&#10;JScOdR2r0Z+qfczUSRgzfSpGThmPweNGoPeQAahsWQlnYiQM5iAGLF5sH03RjBBpIhDxIkQY+CkQ&#10;ocNuxn7rokDEFe46d7ixb7gSIu4MrrzD6PgiVNA4A6FPDEYYAZLUKh4FVB9lfXNRObAQVQMKUNkn&#10;FwXt05BY5IAlwUAHp4UmxJcq24Oq241t1KVh+NabAY+Yl0zmfwc3RvFunjQvPvZu0mAEjod/M6pp&#10;KmkCzsf7O8L9W/h7M3Dz+Q4amsy7BvK3a2kSvMqeKWVFFP2QmIqfl13fQYRIoE6y1dKoxgQiOlMA&#10;DA4dTFQhNl5rB9VfVFa4kmcvpTQamVXxSCVIUouikJobgeQME+KTQghzNQM4+odQL/YRDwbMsoxX&#10;lCqDB8IjhKrDoJOhZSoGoxrGMKo2qvfgIA2VCJWCNoDtJBChNsIhxgxLEtVHdjScRfSNZfHKJH5U&#10;iQP2fCsiqE7t6cEMOHRISNYhmccUWixVnKT0Nzl8YSE4zPFaGJz+CCZgggkbvTMA32ymkhDbfvke&#10;frz6QJlQ30NVIfs5ZEmupHCX17bTqa85dRVLD5/DimMXsO7MdWy9eI/vfaIoFNnzcYoK5OzT17go&#10;CRUJkZuvPyjLdZ9/pOKg8ngj6oMAea3Ag+Cg+lBAIoqEAHn28W+ce/Ybfrj2AMsOnsfkhVsxdNQM&#10;dOnWG6VFhQhWeUMl2XnZGFUkspL+gU7dQAlscRAibHQ2WTZXGIHIclK2KgGO6kTE1REetFgCJJHH&#10;5JaEBJVGcacqVHarQXm3FijsUIys6lQk5UUgniBKYXSWFKuHRdazE1Qm3sAoRk2pjEZKKPfbJAeh&#10;W04oeheGo3d+KHrl6NGDUrlzihp1sQEoJrlTTJ5w8v0ORi8RlINWGSYQsieS9JTIkUkqRCX5IzbB&#10;BzFOD0RFUuHYmsLOKDLCTDnOiFPyVxnozEMMkgCPDp0OJCycUZKs2KKjDxKI0CQS1ckKHBtVTLQP&#10;zHYvqgEZ4vOk8/FAcCijJFl2S7WhkZ3kX01qTkjtCSNVjJmRraT8DpfvC6JzompRUbVoZIkwlYtv&#10;AKGhJkR49JIJdH5eMdW/4U/IaAi45Aw96rvloX/fagyn0utcV4GitGTkJccjM96JWGsYYr6aNSRQ&#10;AUg4FUi0xYh0px3JFgPa5iXjh5mj8fjYbnx5/gT/+fgWX37/+D95sJRsvJIb6/ff8feHj/jrzRv8&#10;xff9fv8mPt26iA9XT+Pt2X14fWKHMg/y/Mg2PD24QXH0z9bPxq0lk6gOFuHPhzcJj1/x95tf8fnD&#10;O/xFgMhw2IfbV6heduP+riW4tXk2rq2cgksLx+Ly0nE4Q5js69cCB/o2x4WpvXFn6Xg8WDcLT39Y&#10;hCfbFuAJFclDAuT+lvm4t2km7qyfQIiMxxXC5IeZIxHHDu/vQtgqe0GasS27QeXpSufUMFQqQ5NR&#10;kqgwhW0n0QN2pxvMEYSIDFEREjpRncokugQPvJ8G3kdakJH3kQokyELYRFK5xHnBkapCIgEiQ1c5&#10;OTbk5zhQnONESa4TpXlOFGU7kJVqRmpiKOJj6UAcQbBHBvP79Aiz6BAeEQJHgh1ZJWlo36MtBowe&#10;jBEEx4gp4zB80hgMGDUCfYYOQuv6dkjLS2VgFAp/vQ/cpRogAdLYQyoBNkZjgYgCkCZoSictAHFV&#10;N4Mr+5UbVYib3gOeDAR9whk929RQR2kJEKrTXDNiW8Qgu3M6SnrnEyJFVCHFKO9diPwOWYgrdsKc&#10;HM7oOAgBhgD4aH3gEdCQabcZIdKEEGnqI8WjaIRZU/qOpgxARQ01o9NvxqDQlerBnX3b85+Jfaoj&#10;Xypt2Tjsy9/sw6DVh5/zlhrjLv+Hx3/BWyax+f/JyqcAvlfqYshkt5YAUWs9qWg8oQmiCqESCSRE&#10;QhjgmqKCYU80IkYAkWOh4rAgvcyOnOZOZFdEIa/CiYIyB3L4ekamAalUBIkMUpMY+cea/RAhQ2ai&#10;UAne8CA69WA/hIdQJYZTMVoF+gaqRioD9ilRIrpgOniBigKQcESmOxBXlID4skQkNU+GsyIWDgIk&#10;ssiGqHwTYrKo/tP1SEljwMFjWpqWIAlAfII/YmLpowiMmAQtzE5CK5o+McYPRvq5b5aduIiVp69i&#10;w8+3lDK1my/cwfYr97GTakQpd0uwbD1/E+tPX8aSg2cwb/cxLN5/CpJJd9O5m1QvVC583wFZxXX/&#10;JU5Tifz8TJb4NuwVkcy9Tz5QhcjcBwHSMIT1D0BEmTQ8fkeAPP/wGRefv1XSva84egmz1h3GuFlr&#10;MGj0VNR37QWbyQh/yn8lBz4jCmVSnY1RSRoWxosczYiJ0ZQtNRSmtHBYcijRqCYcZQlIqMtGcpt8&#10;ZLQrQEHnUqqQSuS2LUJyVSpiSmKV9O1RlHPRqSGITw1GWkoIEijrZawznI3KwgYfRzmbZfZClVNN&#10;1WFAL4Kjd4ERffIN6JMXjF7ZOtSnqdE6QYXyaH9kR/ohkSCJj/JHgow3p4cgNpuWywiD741K15D6&#10;/ohL9kFcjAejP6nn0ARREU0JEtmb0ZiNpBGMhIgMWYkptT0IDqMMWdChBMmyX6oPnfFbRoCNYZeh&#10;CwIpIlpqOngg3CL7ANz5GQGtDPsxSqWF6AmjYFnNJSbVC5sqexDkKDvb1QSFKBU/Kox/EvRJ6gw/&#10;qhVvHr013/L5d8qO6ABZCSYT/IRbWrYenTploU/3CvTtUoO2VezsaYnISKRcj7UjMpxRLht6JM1M&#10;cJjZ0E16ApXRU2qkFWk2IyoT7dgxewyend6vJEj8+7c3DTXQ/5R9IDJ5/kkByt8fP+DLh/dUEa8J&#10;kKf488Ft/E6AfCRA3p3djzcEyOsjW/HLgY14sncVnm6bjyerpuDnKf3xYNdG/PebV/jP+3c8vsR/&#10;vX5JJfML/nx6B++vnqF62aEMR91a/z2uLp2AszMG4diUPjjz/WAcGtoOe3tX4sTQNrgwuTduLp6A&#10;x5vm4BFh83jzXH6PzLPMx91N3+Pu+sm4tW4KrvHvm6YMZRDiC5VMoMsqLHdZmEF16C17hVwYVdLx&#10;E+BxqV5IzvYhQNxgj3WBObIZwm0MGAgHHe+/JoT3h/dMlvEGiClLewkPflZndoXeTrUb4wt7spoK&#10;JASZVB+5+Q4UFMSguCAWZUXxKCuOQ1F+NLIzrEhODmW0GYwopx4RUXTc9mA6niCEOULhSHYguzwP&#10;7Xt3xoAxwzFs8jgMmjgKA8eMQp/hw9Fn2DB06NUN+bzPZka6/lINUO1O9UFwuDUApJE8Zp9twv7a&#10;hI5ZnLcLHbYblb0oDw/Cw9PgCw/ZWyBj7XY1AuMIsSwTHZ0TWR0ykds5WznmdMrh4zyktEyFPc8B&#10;U6oFQZF6+Bn84anxhqvUAfF1RRMqiiYBhAaPTRm1CzSaUHE0IVCaCjzUhJyW6oe+w4Pmb/DitfMn&#10;gP3o9L2h0XkwaHKlImkKL8l55yqbh7/lY6oPX6oBfo9a1QCNQAJDjlrZy0JTU4XpeB1kTkjH/yvU&#10;zHZul7QhBganVFXZ4UgrCEdmqRkF1Q6UtXSiqjYO1TxWVtpRztcrS0yoKDCgnPdP9t9kUwHEW33h&#10;MPqwD6kQaWbAbNLCStBHRRkRLYt+LCEIM+oYhOgQJBPnRipJuwHhBIg93Y6Ywjgk0BemtEhGfFUc&#10;nKUOxNISim1Iyg9DOgPibPqn7Iwg5GQGUq3SMgKRm6pFLttSQboOmSkqthVvKmRf/j8EyPKTlyEm&#10;EFn903WsOXcDGwiSLVQcmy/cxtrTV7Dy+M+Ex2nMJzzm7DiEBTyuPHoO6/n+LRfuUaE8xsE7vyi7&#10;z48/IESeSG30hsqEkjfr0fvf8fzTH4rS+L8A+axAQ1SImDx+8fELrr/6gIP3f8HGc3ewZPdFzFx7&#10;AFOXbMLgUVOQnpYBXYAP4cHOw8YgAFEzotHRuUsRfCPlnpENIIxqJJSdITwpjA3MCkdhPJJrcpHa&#10;upgAKUZFr1rUDeqI1oPao6xrBRIrExGRZSF4ZJu/HnEpesr6QMSR/tZQD5i1zZR9HYmhnsjlTWxO&#10;FdEhVY9u2cHokWtAdzrNnjlB6M4L3j4pAC1I6TJKvSLJp0NLoyxMzzUio4TRRYUNqRVmJJay0+bp&#10;ECPFepK9ER/niRiHpClpRnOBw+oKK4ERTudgJERCQ3kkLER9SNU6qTAYIsMXjD4DQ/6NoNBvERHp&#10;jsRkXySmeDNa4E0WJxLt1ZAag45F6qWHERJGQsLI6FWGwiQjazCfSy0JLSEhO8sbNgQSIISFZNeV&#10;ORWVDIHxsT+PfoSFn6wSU+w7/o1RMEGkp2pKytCidatktCewu3esRJvmhYRHFBLjHYiOMPJ6amFn&#10;I7cEU3kE+ikAEQViDQ5EsjUcqeZQlMdYsHvOeLw6fxS/P3uILwTI338IQKgQpCKhFJb69F6Zs/jy&#10;QSbRqVB+fY6/Ht7F7zcv4v2lkwTIPrwlQF4c2IRf9q3Fsz1L6ORn4PrswTg1thventqH/0fA9PIp&#10;3l8+jden9uL12UN4d+k4Xv98EM8ObsT9jfNwecFI/NivBrMr4rG8UyF+HNIRP/Zvgz187XD/ljgz&#10;ujOuzR+Fe2un49666XiwYSZBMhcPZTnv5lm4s2E6rq2ehgvr5mDJqD7KZkJf92bw96Kz8SCYvZpB&#10;iqZp6diC6NgEICl5/kgr8ocjyQW2OAIkmqrQ4cpIloolVIDRWEldItZwL3h/qBi1RjcEUnHqrYwQ&#10;HbK8XQ0nA6J0qo/sIifyGSgVlcTTCI9SJwoLqUAyzUhisBQnwyaM+iNiDfy+YH6e/Sda0lxEI7e6&#10;GG37dMfACWMxYvpUDJs6EUMmTEC/EaPRZ8QI1Pfrg6KWZbAm2BAQGsCI3g2NCY2GeuQNAPmOaqQx&#10;I/rGPg1KRIn8Az3gofcmQHwVgLgTJF7hfgiI1CCYqiicfdJREo3UVinIaJuO9DYZSJXRhKpk9ukY&#10;2KigbFlRjITDCZAAKg8PNPMhPHgtBVRNZCjNz5WKRxSJOxqLIqHacCU43APd4RZIgFEBBZh8ERIt&#10;k93BsCTSGIhKvr1gAk2WJgdQUUniS0k7I+DQabwYtMr8A4/8/XoqDZlED1TmQBqqJBqMah79eQyA&#10;MZx+JEKDhGTJEmxCVgGBTkDk0w+U10WhrkMCOnRORafOSejYIRb1HWLYd2LQrW0kutTY0aHUipZ5&#10;RoKECsGhRgxVWqw9iP6C0I8y0KGbEcdrb480wmQKgoF9TG/QIMSkQ1gkr6MzjL7NBicDiPiyeCRV&#10;J9HnxSG+lP2yKBJpJXakF/J35YWhgP6siMFwSV4IymmVOXpU07e1LghBfbkFHcrNaFHE35IbjPRk&#10;AmT9mWvKvMbqU1ex5qebWH32JtbS1p+V+ueXsOLIOSw9cBrzdh3G99v2YcbWvZi946CiQlYdv6gM&#10;Zf14+QEVyHNlwl2W+B578FzJznv2yWtcoQqR9CXPP37GK1EhihKRPSB/K3tBFHj8Sfv0l7LM9+Fv&#10;f+HMU6qQ60+pcm5jwY7TWLD1CMZ+vwyV1a3gjLQgUJKFsXFKQRUZnwyiCtFrGcHJiikqBoOJNy2C&#10;F4+yMSLJitTiNKRX5NNxFyCrrgSVPVqjrl8ntB3cBW0Gd0IRFYkoEFOCXqlA6IjVIoaqISbCT9lh&#10;a6ECidS5IdnohTwCpNKpQRtKzI4pgVQcOnROJThI6NYkcg2ddmmkF4op8YpSdMhO44VmFJHBRpNZ&#10;GYGslrxZNZSvLcxILaVszFLz5nsj1umOeKcbYh3N+L2EiNVFSScRbWvIfeWwN4Mj0oVyVfYFNEK4&#10;6TsCRbKpyrERbFQtaSl+yMnWICtbhawsKQAUwEbrj0iqEanzYOH5TGGSe6sJgSS73GUvCRWJzK8Q&#10;DLKjXXJcyUS8LBuWdO2ST0vUhSwRFlPJMBij3//ZDS3LjGUZMSEUYqHzy9KhRU0cWtdkolXzHDbE&#10;JKQk2JEUT/VBmW0lPKIsBkQYg2Ci1A7XUYrr/AkQwpQKM8kYgtrEaBxe9j1eU0n8/vwRISFLeaUm&#10;yNesvAKQ3z8QIHztI8Hy7h1B8AJ/PRKAnMcHQuC3s3vx9vgPeLl/M17uWY1nO+bj4ZrxuDa1F06N&#10;6oSHu1bi86MbeHvmAE5O6IntPSuwf2xXxdk/kWJTmxfg0uwR2N2/FktaZWJe62ws7FyM5d0rsW1A&#10;G+wb2hF7B7TG0WHtcfH7/rixdBRurRyPO+umERozcWfj97iziQDZNBtXec5zq2fi+97tYGTb9XGT&#10;3cR0SJ6EhwevJdWHtOUgP4IizI3RaQCyK1WITidAEprCFEMFEuWCYBuvOYMGX4LDN7AxfHndfXj0&#10;VrIN8G8hrtCG0YmZCRGbN8KiGanSISZkmJGWa0d2YXQDRMriUFweh9LSWOTmRiA1PRyJqWGISTHC&#10;Hm+Excmolc7JGs9ApyAJJW1boNPAARgyZTKGT5uO4VOmYPjEKRg0ZoKiQtr16o6iVlWwJUbCV+8H&#10;F/4fAgoBxnfu3yr2rft3fN4EjRQV0gyuVCnujNzddQQII3WvED/4GP3hw77rR2er5++w5UfBwd8Y&#10;W5GggCOjTS5SarPgJAQjCA9TmlWBiJkqxD8sQCkcpVQgJJAFHlKR0JVQcVNTmVCdNFPzMb/Pk85e&#10;dldLSg6V2Ruh8TrYM8MRlyuReCRVm40+IBRmq5aqX4XQEAIhRIWQr2YIUbMPyd8a6rCHmQIVYIQY&#10;BBoq9k8tA71A5e9hYWqYLGoGc3qkZYUjr8iEYoKjrIUVzZW65Mmo75mBHn2y0HdANvoPzMTAAekY&#10;0CcZA3okYmCXBPRt60T36ki0yid44oOQEKlFXJQeCbw/cfEWpU5IYqINMTEmREaEwGYh/AkPky0Y&#10;ZqpIW7wJjvQIxBAgieWJSKlORnJVApLKY5FcEoX04mj6JxsyqEBycoKpTINRWRiK1gIM/tYu5WHo&#10;TRtYbcaAGit610SgSwsbagpD8M3Gn65h7akrWHXiMlYRJMtOXMGSo+ex5NBZLCI4lhAUi3Yfx5wf&#10;DxIeuzF9y24FIvN2HcWyI2exhp/54cJ97L3+DPtuPlUy7O6TaoZ3nlCNECJP3+Day/cEwx/45eOf&#10;CkTe/vE3QSL2D0BEjcgGw4bd6VdefcShuy+w+dw9rDgkyQ1PY/LiLejYbQCK83MRGRakzIVo2elk&#10;j4Usk5U8U1JTQceoIijYmxG5H2U4VUR6NOmahtT8TCTnZSK1LBfFHVugpldHQqQzavt2QHXvOqRX&#10;pykTcuGRKljtAXAIPELdYQpsBjMBYiecEgiTTDa4Irs/qqlCamNVaBUbgNbxaoLDHxWR3ii1Ex5R&#10;Pihm9JefTAVCgGTkhiGrNAKZVXZk1tqRUcebRYCklXwFSLIPkhK9kSwVCWPdG1Jlx3khI8kH2ak+&#10;yE33RX6mHwqyA5CV7ocYRqRRkU0IjcbKyq3oKHckxLnzu3yQl6NCbraakSXfS0tND4CTkjMy0o3v&#10;pZoyNVPgYTQKRMSo3mR+hQCQlCr6EEbCIS5KEj6ZuNcFNyNQmipLhDU8agkOHT8vpuyGFqB83R0d&#10;FuGOvBIz2rZPRyt2dNkvkJ3uJEAiEUdVYQ3Xw2QIpPw2wBbGx1QfxkBfAoQRWhABEhaKVKMBtTF2&#10;7Jk7EW+vn8EfLwiQjwTInwSFTHIrw1cNAPny8Tdl/8aXN2/w+Zen+OP+DXy6fhYfLx0jQPbg9dGt&#10;eLV/E17tJECoCO6vHotrc/vj3Ox+OL98LG79sBzX187Bxel9cHn2QFxaIrvHR+P83BE4OWUADo0h&#10;WHrXYjVV6sp+dVgyoBZrx3TCzvE9sWtUN+wb2QVHR3TGsdGdcHZaL1xdOBw3V0/GzbXTcE12oy8d&#10;T6hMxqXF45TiVCNblyLEiwrOjapBACLDVx7NGAzR+VNV6+h4w4zubKv+yGuuQWyWGyISCRAnFSMD&#10;C72VivArQLypDr0038JT9S08ZE6KitFfz3MZGCXzHDqzF0Ij/JVyBI5EAxLTTEjPjkAuA6Wi0niU&#10;VyWhsiKRKiQKmdl0nPx7bBIBEhcKiwxjUYHY4sKRXpKGll3bovvwQRg0aRIGT56MQRMmYtDYCQTI&#10;OHQfPBAtOrdlcFQIQ2QYPNVeCkAUBcB+2cjrO6oPQoTWyItqRIaR6OBd6czdGcW7B/nAM9gf3gY/&#10;+NMZBzDw82WErXJQEdCRR5XGKYojpWUmElqkIrYyGdFFcbBk2BCRFQlHgRPhKWYCxJ+g8FCGsJr5&#10;u/EocxsN3yHQcNP7wlXvA7cQH/iE+UIbQQUcTwebqIczOxwZlTHIaZ6AXMIqvywZadlOxTnL8JAj&#10;wsC+Q0fMo8w1RNjDEBVthTPGhmi2a3lsiwiDmeo5XJbMmoMIH7bvcDpxkxaRjiCkpBEehVaUMois&#10;rotEy3ZRaNclCd365qD3oHwMHFGE0RPKMX5yGcaPL8aoEbkYOTgbIwmUId0S0K91DDpQKRQwIEh2&#10;6pAQE4ykZAuSk21IS7YiLZVBGiESK8NZMvToMCCSjyOdkro+DI40G+LyCZAyAoTXM7V5EjJp6Qwm&#10;0goIEIIzIycM2dnBKC4MQ8syC7q0jEQP+qu+DHgH01+NbW3H2DaRGFYXQZBEoEeVBd+sOnFJgcfy&#10;oxew6NBPmLvvFGbtPobZu44oNn/3UWXIasHuI5j1wz4CZBe+37qPADmCJQdOYcXhc9h05iZ2XHqA&#10;XdceYvvlu9h+9R5+vPZAycJ76O4znHnySplUv//bJ/zy4Q+8ptKQSXOxt7R3fzbY27++4AUhcpuK&#10;5adf3mH3tcdYe+Ialh24iNkb9qPPsIlo0aIlMpNiESTjkJTGsiIriA1VTxWio2lkeR3laaDeC+E2&#10;3rjsOKTnpTACo/zNzkBKQSYKGS216k310a8bAdIZdX3bIK8ul2olHEazH6P8AESYfBghuyJUzehP&#10;4wJLoCuigtyRHOaFTP6twOaLEjvVBq3ExudWL+SY3JEd7oYsqyeyowOQmRCINFEgeZSHZQ5kVUch&#10;gzclvaUN6c0tSCk2ID5ThfgUXyQTFqlJ3shK9kY+IVFEYJTl+aGqyB/NC6SWtK9SCrS6VIu8dC8k&#10;0KlEO5ogPsYDKYRPdlpD4Z88pQCQP3IJjxxaeqofz+2LxAQfOGU4y9xMUSySIsNqdWODl+dNldU/&#10;kswxhECR1Cr/JOATkxU/QXweFEqoKJO1NDOhEfYt1DKJGyJDaY1hivRATlGYUpWtvDweBXkxhFk8&#10;EmMY/djNsIWzcxEgFlEfoYzQ9IzatH4I06p5fQMRHRKEwggzumckYvmgrnh9+QT+evkVIKI6ZOe5&#10;mMyHfK0H8vnda3yW4avH9/Dx1gV8vHIKH84fxtvTu/D6yBa82rsWL3esxJMNs3F32WjcWDIcD7bO&#10;wJMfF+IxVcjzg1vw7vh2vD+3F7/xcy8Ob8attdNxadFYXF05A2cXTcTOcb2xhcDYOKYLNo/vim1j&#10;e2LzyK7YTeVyYkJvHB7eEYdHtsfPM/oRGuNwbfl4XFkyGlfmD8fFWUOUeZPt4/uiR3kW1FL+WDYS&#10;SiZeWYVFFRLgKauxmlFZu/BeeCIxyw+Z5SrEZLkzqmf7i+G9cfCeUH2qQ6k+CBAvbSN4qAkPVSO4&#10;BzSCJwHiF8TzBLtCw8AnKNwbBqsfTHY17E49YhgcJaWEIzPHTmjEEB7JqKqkuih2IiPLyr+FIS6R&#10;jic2BJbIIFgJEKszFCn5cWjVrQ69RvbHgIljaRPRb9wE9B09Br1HDkebXl1R2roK8TlJjOjViuN2&#10;9XeBSwBVhsoFzb7OPzTyaoTvqEgEIE35HjcN1cdXgPiEquAbpqL6UBEceqjpcAPsgQhONMJa4EAM&#10;o+aklhmIJ0CiyxMQSWiYMqyw50TBmhGBkFiDkp7Dg+drUBwe8ORjb50PvHh+dz0BwqDSNZSvWfwQ&#10;FKdDRI4FccWRSJLhm/JolLbLQPNOBahom4/yunyUNs9FvmTFzYxDaooTCUlRvIYMhBKjkJIRj1S2&#10;0fTsVOTkZSE7JwOJyXFwRNmo9MMJGVEvITBTCdjtBjh5TdOzLCipcKJ5bSxaS/nbHqnoPiAHfYYU&#10;YuDIYowgPCZ8X4Xpc6vx/ezmmD6tAhPHlWLs8DwM7Z2CAe0T0KmS8E8zICWOKiQ+hAAxISXFgkwq&#10;sMw0O5ITrVQmRsQQHs6oUEQ7wxg8UpUQIJFJZsTmRiORwUOyAFmUSHEcEqng4qnkJMCQ1V/xCVqq&#10;0jDUltvQlb6qF1VSv1orRrezY1qXGEzuFIVxHRwYLiBpE4VvFh88iyWEwMKDZzBnzzFM/+EApmwj&#10;KHYcwAzaXAHF/pNYfugkFu4+hO+37cas7fswf+dhzKcKWbDnBFYcuYCNZ6S2hgx9XcdGHsW2nL+p&#10;7HI/cp9K5LmszPqNEPmoQOJXKo5fP1GNfPobv/3xHwUeb6hEZE/Ig/d/4tKvH5WqhZvO3cKa49ew&#10;4IcTGDZ5Hjp26o6q4nyEB/owcmukbCoUBSI7xGUIIJCNV02ISMlFmyMEqVkkbDYvVmYKZXoSUgmS&#10;opblaNWjE9r160qI1KNV37Yoa1eCuIxIRW5aZA28bFLUuMKgclU2D4ZrXWDTuSHW4I0ENsQkdtL0&#10;cCoSwiSNz5ND3JDK6C8t1APJfD2ZYEmiSpHJ87Q8CzIIkMwWTqTXRiG1RQTSqqxIKfq/AEkhONJS&#10;vJGbRihly47aAKXkZ5tKNdqUqtC2TIU25VJTWoXSTB8kRzdDfLQrkqhYRKkUZASgIN1fgU8eoZGX&#10;rkJ+hgpZKX5IT/IjZCRlhScViGT4bcooyh12OnyrJO6zNFMywIZbGAHLXImAxepBANP42GglSAge&#10;2Wug7DuQXc+WRtCbCA7CKFCWkYY1gYWAyioyopwNPY8RTRYbZ1qygxGTHSmOSEQxQjMTIOZQRpc8&#10;GoMp+QP9ERaogZkAses0yLMaMSAvDZNbleD2ga34z69P8Pn9668A+Wf46jd8/vQGf72n8pB9IpLL&#10;6t61r+pDhq/24+2pnXhDgPy6azmebpmHB8sm4PbcIbixeBSe/bAY707tImxOKpPufzygcnl4C29v&#10;ncfr8weU5bs31kzDvc0LcGfjfJybNxZHCJE9Q6k+BrXHrpHdsH1sD2wbXY/9o7vixNjuOEW4nJ3U&#10;E1cWjMD1JWNwef5QXJjVX1EmJ6f2w87pQ9CmMBW+LlQQVB2yikfMn/DwoxLxI0DUvrzGbEeJWVSR&#10;zYPhzPSAJb4Zwqg4DfZm0FkJG2Nj+AQ3poMkODSN6DC/ozWm82xKsAhA3AgQL94bPxgZyZsitLDQ&#10;IUcSIvEERBodb36hE2WMRCsIkKKiKKSnm9lOjYilU3I4Q2CXFUNRVCB05s4kE0pa5qHr4C7oP2E4&#10;+k0ag55jRqB+6EB0GNgT1V3aIKuS/ZGRuORQcvVrBrcAF2WZrofWjUaHrnJTJs4FHM2kRvlX9eER&#10;6K0AxNsQAN9wWX0VjMDYUGgZXWskEy0BYslzILosAYk1ApA0xFakwFFIBZIdhbAUK4KiQ6CLJnDM&#10;angSGG4qTwLEk+DwhV+IP3ypbLyC+V2yo1qgKvCg4ogvj0R22ySUdkxHUesUVHUtQPsBrdG+bzu0&#10;7t4a7bq3RatOtaioLkFJWT5yCrKRTlBk81hYVojiymKUVJagtKoMpeUlyOfrqWmJiIl1MPK3so8F&#10;EyR6RDmMVDLhSMuyoagiHpV1KajrnIWu/fPQf0QJho6rxMhJVRg3vQpT5zfHrCUtMGdRC8yeU40p&#10;k8qpRPIxoGcy+rSPQ7tyB/JTZXWoVA3U87xGKhAGp2kWmo19nPcx2oA4+j1nJC3KQIiEEnxmqlAz&#10;nBl2JBbFIlkWFRXEIJqfcfC3RRMwzjgqLV7HCFn1FR+Iwiw9Oja38Xud6N/WjlEdHZjWMw5Tezox&#10;pVc8JvVIxLiuifhmDgEwc+dRzCQoBCAzfzyIaQKPnYTFj4cwl8pjyYETDQDZc4jw2Is5O/Zj7o8H&#10;MHs7AbPjCJYeOItVxy9h9alLWCmKRuZUeFx78hK2EiRSE+T4w5c48+wlrr16q2TlfSxq5P0fePPh&#10;b7z7/T8KPF5Thbz69B88fv8FVwiQg3eeYcfl+9isTKifwthZyzBo4Ai0bl6BSKMWgT4EhQKQxgiS&#10;MWQfFwUiUmda0kNHksTpjCDSGDHEpyawM8QjnQqkpGUZqtrXoEXX1qjq0hIVnSpQUJPLi2lCcLAP&#10;gtnoQwiOYDZ4sZAAVxjVLjBpG3ah2wkSh84FTn0zxOoJFX5XLF+LC6LJc8IljgolzqlGXJIeqflW&#10;ZFbEECCxSGvpQApvTFKZCQl57NR08knpVApUEJnpBAEBUMYItGWxBm0rtGhfGYgOZVq0K1GjdbFa&#10;qStdyvemOaXokwdS4zyQEU/1k+CNnHgxH2SLERg5SQHI4jGdz2MdHsomRQstwu7GRu5B6e351fg4&#10;pmHSPTLam86Gxxh/mg8inFQtDneEWgUeDTmXGuyf9BlNG/YgmJrAKlXnCgmQCgcKiqIJkRiCLBaZ&#10;sU4qshjEmMJgJTjELLSwYA0MOn8YA1Uw6bSEiAopRj36ZiVhQX0LXNq2An+/eNRQNErA8T/zH+/w&#10;58fX+PO3V0oak7+e3CEILuDT1dP4eOEwfjuzF28IiNeHN+Llj0vwaNUE3KE6uDNzIO5tnIXnx37A&#10;u6vn8InQkTogn54+xB/PHuCP+5d5jhN4fXQ7VcsyvNg4F0+XTMGNiQNxul87HO1Zh4O9WuHgsHrs&#10;m9CLyqQbdo+ox4lxvfATIXKSQDk3fQCuLRyJy3MH4/x0AuX7vrg4czD2Th2KOgYy3s0IEE+BBxWD&#10;VxNFhfh507mx7UplQikMFp3og3QqTWemJwFCVaLMfxAgvHcNAPmOjlnA8R0d83eM9r+Du7oJvAIJ&#10;JL0LVASIzhwAI6P4cMIjnIrCRucQTUAkp5mRywi+lBHoPwDJ4GsJVChOOiUBhz06mM4kGDa7FrYo&#10;HeLSrSgkRGp7tkHrAfVoPbALmvdoh9JOLZHdogi2JAf8Df78PTJs5EaQfE1RovekeTdARO2uqA6B&#10;hjh6cfBinsF+8DGI+lBD4zRAFx8GXRyPMSHQJzDgyI5AZHEsnBVJiKT6sBfG8rUohGdFKvMkQYSc&#10;JjIQAQz8/KiAvHV+hJeXcm6VQInKRlKQqxn4hchS+rhAxOWZkN0qDmXdM9BqQBlq+5Shpk8lOg+v&#10;R8/RA9BjxAB0H9oXnfp2Q7tuHdCqY2s0r6tFeU1LVNbWoqZtG7Tp3InWHq06tEaLumqUlRchMyuF&#10;EbyT1y6C/SyUCj9YAUhsAhVeJvtDeTJKajNQ0S4H7XvnoR8BMnxCFUZNqVTUx9QFFZixuBzfzy/H&#10;7HnVmDqlHCOG56NPt2R0bx3Lvs9AlPCIsqlgs6qUobGEhDBkUYFkJJuRTAjE8V47I3SIthP+USGI&#10;iaEiSTApAIlOtSE2y6FYNGESmWxRfF5UTDh/cyj7vgQPsvdHw/NpUVsSjh5tCZAOURjaMRLTesdj&#10;Vt9EfN8nGdN7pWJcp3h8M3XrPkzduhczqDzmEyAL9x7H3D1HMH8fbe9hLNx3iIA4imUHjmPxnsOY&#10;J6qE8Ji386ACk1n83JIDZ7D6+AUqBQLk6HksP3wWS2lLjpzFylMXlSGtfbefKGVupebI1V+lpshv&#10;uPP6AyHyBa9//1uBx69//o1nn77g7m9/4sLL98reEtlnsv3SAyzffxZTlqzH0NETUF1VgmjSPZSN&#10;MoSRTbBEboSGnkcdTQCiYyO2WYOQksoOkpmIxJR4KpBEOrhsFDF6KKupQHnrSpTUlSK/eTYSeYND&#10;wgIQyM/p2eCD2RF0PoQSzxfM7xCgGBlVmalGzIRJBB/LyqwIyvRIvubg5yQLr1hUsAdiLP4ECBsr&#10;ZWFSrgWpJVQeVdFIah6BhApGQDJ8lRdECalBel4gshh1CkDyUn1RnO6LqrwAtKDaqClSK7Wma3L9&#10;UU6wlGb4ExaSJZeRKh1/gkMSH0rKbV/kxxMahECW0xsZBEFalDcS+XfZHGgzER7h/L0W/k6bu1IH&#10;IobvjeHn4vi5eEm4l6hCLI+KJangTPRXlutFxHjREbmxA8rOZ4FGA0gadkHLa00UdWKP9UFuuQmV&#10;zZ2oooMqKUxEDuEtO88zIyn/TUbYQ+nMqEAEIKJGwnQqGiPlIA2sgWokGQ3okpGE1XRUl7Ysx59P&#10;7uHvdwSIDFn9KcNXBMiHd8ru8c9vXirZd/98eBu/36D6uEh4nNtDgOzC22Pb8OuelXiycSbuUXXc&#10;nj8c99d9jxcnd+LtzfNUHHfw57NH+OPlM57jERXMRbz/aTde7V6F5+tn4dmS8bg/vjcudmmOE3X5&#10;ONAyFwc7lmFffQX29mxJNdIFeyf0xwHakfF9cIhKZO/g1jg6pjOuLByO68tG4/oiKp4FQ3Bl7ggc&#10;mDwE1Ul2+Ln8i6qjYQjL15NKRDFCRCbUCZFgyV5AwMdm+DBiJLzj3BAa5YqgiCbQUjn6hzahU6bi&#10;0DSGi38jRvXfMqonTAgQd01TOmeei+1Pa/ZHCAFijNQhjEfJ1uAgIBJTzcjJi0JxWTxBn4D8vEik&#10;JochLpbQICxsdMZikQ4+FvVi01KJ8kjnHp0pVfaSkVqehdj8ZJipLvWRRnjrZfjIAx5qN3ixLwQQ&#10;HgGSJDHEk7+XCoPPZcmuR6CnAg/vIKoCPY0KQRm+MqqhYl/V05GFptgQlhkJY7oNwVQ/oVQZAgwr&#10;gxEblYcpy45wAs1CgJgyImFOi0QII+ygmFDoGDBqLHr4hqjgT3Do+L8H83/RWfwQGqFigKOBM82A&#10;TPbD0i5ZqBtciU6j26P98PboSHXZa0w/DJ44AsMmjkW/kSPRc8hg9Bw8CF3690P77r1pfdCuZx+0&#10;79UbHfv24et9Ud+7J9p0bM9rWYLMjGQkEiB2u0UBSLiJKi4iBFFxZiRlx1BVpqO4dQ4D1kLU9y/G&#10;4DEVVB/NMXpqJSZRcUxf0BwzFlTi+wXlmDW3HNOmFGLEkBT06RKDrnWxKM2xwW5WwcBrapAAwRZI&#10;xUA/Eh2GBBmucoTCbtEhkjCN5f1OjtYhLY4BbFwQ4mO0iHJqaIGIYSARm2hBfEokYpJscMaa6Ado&#10;cVYqkXAe9chMC0J1iQmdax3o3y4Kw9tHYmavRMzrnYi5vRIwvT4WkzvG4pvRqzZiwvpt+H7bHoLh&#10;oLLaav7uQ1i8/wgW7ztM4+O9B7FoD233QT6W145i0d6jmLvrEObQFh04iWUEhgxlLTt0DksP/sTX&#10;zmD+/lNYevw8Nl28hZ03HuDw3adKjRFJB3/p+VvcePkblcifeCl5sggQyZf16MNfuPn2k5L9V4pR&#10;7bn5FNsuP8CqIxfx/Zpt6DdqNAoKM2E3sWGzQUq22xB2PL0MYSnDWAKQplD78/VgOsdYC9LS4gkS&#10;OrLMFErRHOQVF6CgrAiFFYXIKc1GZmEK7E4jdGzoUrwlSEOIMJrSiar5ByD8HkNAM35fU4TxKAWj&#10;LKpmilnFCBWzqglsBEhEkDscYT6IcWh5o3izMsIRl2NFfBEjgFJGAkUhiCsKRWJ+CBJzdUjO0iAt&#10;3R9pKT7ITPJGHq2IMCmhlWX4oYJ/K0n2QX6CL7LppBNsroiVkrc2OhrJ3xPJ151+KIgLQCEtPz6A&#10;QAlAmsMbsRY3RvySI6gpzEZJTSIA8YQz2g+x/ExsLEHH9ycmqZGcEoikVFoafxMtIY2/P0WtZHQ1&#10;OT1hiOA1tTRA5B+AiPoQCwkjQOL4G6oj0LxlHFpWpaAg24m0JMIjkSok2oF4M2VyWDDs4ZT3ApEQ&#10;3kOdhvAgTAgQm1aFRKMRbVMSsKJfF/y8bjF+u30Vf8tmP8lVpaiPD/j7A2HC1778+pTq4z7+uHsV&#10;Hy+fwLszhMPJH/D2xA94sXcdHm9dgLtrpuIRIfJs93L8cvJHvL11kYrjEX5//QJ/vnmOz09u4+O5&#10;g3izczmeLZ2IXxaOwqslI/F6ziDcH9gWF2pzcbw0CQfKU7CvZQ521uZgS/M0LKczWNmpCruG9MDB&#10;sZIrqz8h0glHxnbClSVjcGOlTKKPUEByacEY7Js8DJVsi35N/zcB0jCJ7uNBiLgTJjInQoiofKXQ&#10;kgwnUuEmsA0lucMc6/oVIGzXCkCawlffhABpAlcCpBkB4qJqRIA0hSvboTvbnzdVsOQvCrJpEELn&#10;L47GRIuMCkZ8khlZOZEoKUtQ5qlysm10egZEMfK0SfoMmxpWuwaRdLwRBIiUUzUykg8K86cj1kBn&#10;00FNJyXDTp4yMa32ovppSP/tQ0j4UYmrCQ8tnZyWv0FDkAWE+8M7+OvqJyoDAYhPSIACDt8wDQLM&#10;gdDTCZrTohFbloakmlzEN8+AozAB1iwnzASXhW0pqigJjqI4HmMQx2g+sTKD/SmV70tUjtEFiXBk&#10;xcCcaIWRSsaSIjuwjTASHBYqD2daCFIKqabaJKNF7xJ0HNEW3Sf2QHcGCr3GD8CgScMxYupYOvQp&#10;GDl5CoaMG0+QjEKv4cPRe+go9Bk2Fr1GjEaP4SPQfchQdB80CPUESZvOHalAipGRnkRH7YA9wgyr&#10;xYiw8CCYLQRzjAkpuewDbEPFbXLRolsZug2qxLDxLTBiMgEyrRIT5xAei2owc1ELQqQcM+eWEiB5&#10;GD4kEd3qHaipilRUolbnDf8gb6iNftDxuoaHB8DJ+xLL+xxtlZRAAUiyByAvToOWmaHoVGRFfZkN&#10;7YpNaJkfhtJsA/LTw5DOdpCUFEH/JNAIQ2y8lcFuJANHixL0pqUHorQ4FG1qrOjZxo5hnaIwpXss&#10;ZvWKw6weMZjUzooJ7SLxzYglyzB+9RpM27wZM7Zsw8ytOzBn+07M/3EPFu7aS3Dsx4KdezBr2w58&#10;v/0HAmYvFccRLD1ERXLoBOYRJPP3HcdCwkLmUpYePIflBMlSgmTB/jNYceISNilzIfdx6M4TBSAX&#10;fnmDi89e4/qLd3j4tmGnumw0fMbj3TefcPnFb0oix0O3n2Hndamb/hCrj13A9FWb0LlfXyQlR9MB&#10;BcAc7INQOnZRHuLolaOfS8MeEQGJvyvCQ7WIj7PTOcYhnRFCVk46CorzkU/LzM1AcmYSI207ggyS&#10;uZKNn4rin5QBgQSSXoYVvgIk2J+Rtn/jrxBpAhPNwscKRDTNFHhYA2nswFK+M8LqDwclpyPJAEda&#10;GBs3pSJvYnSBAYnF4UgqCEV8BiOCpP+Xq7+Or/Ja373R9b7n7NUWC8R9umume2bc3YWEhCQQEoIH&#10;d4diNWgpLm2h1F2pAFVqtBQtbYEWqK7123ufz/nnOtd40q7ffs8f9+eZmZE5M58x7u91DblHIvyB&#10;BCrBRN5YQiQQj0JeS/l8aYDOwktlT6eQ50pAyBoLv1kcJToebsLApZ8AnykWUUKkxJuKikA6yoMy&#10;FPkyCBA6DFFbSTWWABkLg5rvS0tnZpwAuy0eDnsCPO5k+HypCIWoVtjBcnI0dGxaZDPCuUoEc+Rw&#10;h9Jg4XvQOej4LKOleksKsetZK1Zf3S2VFVdomficccip1KGuVQAkhOIcJyJ+O/JDXhQEPQg7LHDo&#10;VMjS0yprFdJOdJNKBrNSASNBYkxPgVOlQBOB88jsfpw5sBPfnX4b/7p+ldC4gf8iQP789Rb+vHOT&#10;7uMa/vzuW/x+/rORpbtnXsXNt5/ET68/jhsvP4Zrzx/ChRO7GTtx+aUD+E6syvriPdy6+BV+++E7&#10;/PvaFfz2yXu4+fSjuPbgElzdMAOXVw3guy1z8cOuxbi2ZTa+nteJM1PoQOg8nqFyPMbO/1RPJY73&#10;1mIeE1SvTY71lTnYN7UJL6+ejrfWTsOpbbPx2f71+GzfOnz0yHKc3S+q8m7G8xuWocxmQOLo/7cE&#10;jUQBkPFjkBgzil+PkuZCBEDEmfbiGFuLaywsHt4zJ0VL1jgorOOQTheZrOXvKkchNmM0YlLoQlIE&#10;PO6R4CEihu0wXpyiqU1GpjEdSnMG1Ez4Oip8i0MNL5VnLhV9WaUfFRUe5OVS2HgJdTvBQXgYxfke&#10;BIgjS0BEACRNcuYZmkT+zSQk8e/Gs9+No3gblxGHUYnjEJM6AXEZsYiXjUeaKh6ZWsLLkAylABid&#10;jCpLjgwmuSQNYaJNJwRHhpuSCI9kowwZVM4qJjBjrgtOAiTSVors9lIEGwvp1vPgrYrCV5WD7Eb2&#10;2dYSFHSUoaS7GuW99SjqrGZUobCjAqVd1ajuqUNeQwGC5UGEK/x0+XbYI1q48gzIrrShqNmD6sl5&#10;mDi7AdNWTMXQ2lmMuZi9biHmr1uGxRtWY9nGjVi8bgPmicUCFKyzV6zAvFXrGBswe+VazFq5WlpE&#10;MDh/AQEyA62TOlBRWcb+64fbaf/LgWih0cohSowYLWp4Ig7kV0dRxffezDbVM7Mes5e3YOG6Vize&#10;2IhlWxuw7oFmbH6omSCpx8YdtVi5tgRD84Jo6KJLLNGx76UiLl04vfFIlI2TVk66KRBLfemoDstR&#10;GcxEdSAVLdF09JeqsLTJik2TmPR7vNjM2NTrx8q+CAZbAqgrsDHX0IX4TXD79XD6DHAGzXBnEyxF&#10;euSVKlFaqUBNnRqtTRpMJ0BWDvlw75wAVk+xYcUkIxa2aPGP4a3rsPTBrVix6z6s3fMw1u3bjQ37&#10;9mDr4UPYcuQwtj3+OLYzNvLx+iOHcO8Tx3CfAItwJi+9QXi8jm3PiOGuN7GT0BCrucTeEFH25JHX&#10;P8C+k6Ju1pd4mgARDkQcMvWBAMjlH/HptZsjAPnroKmLP/+GL368jdNXbuCVr67g2U8vSDvin/zk&#10;W+x++T2semg3mid30mrrYfgLICKxC3iIQ5tEiKW96WKjYdxopCaMIQzGQ6tiZ7DqEQi4mRyD7EBh&#10;abwynO2Hw2OFmg1Z7CBNSY1BKt1FcuIoqVSKKJkiHI0AiFo4kOTRUCeNgjiq1kC3IcGDYab6E/Cw&#10;8abaFGNhkrPjq6geDQkw2amsvWo2Yh3sTM6OYjqPKiOyq00I8bErnAqHL54dOx6RSBKi4SRkExrZ&#10;3kTkuAkURzzCNjEpH4uAhbCwxNFVxMFliIVTJx4nImRPIVzS6TwyUeLPRKE3g7+XCq8xDg6tONdh&#10;PPR8P+LgKIs+HhZTPBu5OMeAgBHnUBM2kZASOYRcXq4B+flUqaLD5WkIEQW8kQzYAknQu8ZDaaUr&#10;I0BE+ZRMDT9nhVjOe49UXkNFZ+QtkqG80YEWqvSyXDfyw26EvXY2VjoRPxUmXYjLoIHzr1pYdl4d&#10;ei2sShkshIhFzvdi1mN5ZyNO7b8fl995Bb9/dx7/vvUj/i0mz3+7hT/u3MAfdA9/XP0Gv37zKX75&#10;7H3c+eA1/Pzu0/jpzSdw/ZXH8P0rj+PSC4dx7fUn8P27z+CHD/n9r87g9wuf41/ffIabLzyJCw9t&#10;xDebF+D8xln4at10nF0/Fz8/swc3nt+Dcw+txam1c/Dl3nvx+aFteJvO5O2HluK93evojO7HQEkE&#10;EbaRTmMqHp5cidc3zMJbYjkw4fMZHc/Zg5vwyb61+PTwZnx0YCsOL58HrzwVCaP/icQJAh5jpUgS&#10;8CBQxJ6QFDF/lzkKGn62FgcB4hYAYXuzUxiZ2J7p8pLoQBLoQP4GyLhUhuQ+RlY+xdAJC4CkaJKQ&#10;YUiDwkSAUOFrTHKYspjICJAcUQur1IWSEt6THOP/AyAWAQ+6EbdTRpcq53Oimmsq0tViUjqB8EpA&#10;LOERw/4yOiUGo+L5ukkxiGVSS+LrZmgT6EiToaGbsfg1sIT0MAdFuREZUnSpyDQpkGGU83GG5D6S&#10;CTcBECUTmTnfA0dlNvwNwoEUwF9XgNy2SoKhHuWTG1HV04KGgQ60zurBpOF+9CwekmLSvH408vmJ&#10;Myeja04vWgbaUDe5BtVM1oVsh9lVVP/1fhS3RwiYQn6/GpPnTsS0JdMwtHou5mxYjAWbV2HxZjqP&#10;jRuwYPU6gkO4jSUExQrMWbUa81ZvxPC6ezF33SbMWcPvL1uOAQJk8uB0NLS1oay8lH03CC8diIXt&#10;V0ehpFLLmOT52RMkVpcJUbaZ8uYytPQ2YfLMdkxb0I55a7uw+N4OrHpgEjbs7sLmRydh8yMdWHdf&#10;MyFWie55OSghBFx0TqmmJMTQdSZTMBh0Y5DnjUFrYSIGahQYqlVjsFqF6dVKLGjUYkO3FQ9OcWJ3&#10;vxuP9PM64Mbu6T7sGAhgWacPXeV2FIihSwohV4DCVsyThAmUAhMKai2oajGhrs2AqiY1ymsyUF+n&#10;wNQuE1bM8tONWDBvogGzmwiQoRWzMHP1PMzdsAQLtqzCwq1rsGT7Rqx4cDtWP/wANhIo9x7ah02H&#10;92PzkYPYIoDy5IhD2XbieWx76mVsffJlPECA7H7lNPa99SmOnDqHo6e/xqH3vsRjZ77BM59dwkvn&#10;rkhH34pqvaLM+8e8inPVL936Uyq2+DdAvqQDEeXgXz//PV784iqe4++K8vEPPfM6P+gdKK4pg8mi&#10;gJUNz8DGLFZJSQARe0L+ijQCRFpbH8dOGT8OaYlMfLIUmIxMXE4j3G4TIWSUltqJXaOpGQIe45HM&#10;Dixq7IvTv5Lj7pJOERS7gwWktGI1Fq86wsPI56zsqDYxD0LVZ88Yhyxadwedh4vOw6aOhZGhYcLW&#10;GJJgcqvgZkf1FrOzVhoQqjUip1YARA13JBUeOo8g4SGGsYQL8bti4bDEwKrn62hHwa7j66jHUamP&#10;g0U9fsTdqESNrUR4bKkIOtIQtCfTcSQTNol0JAlwGxOkYTSrVrwXcdZ0LHTaeJgMibBakpDFnxXh&#10;cfF3/XI2fg1yo0YU5Julont5eSa6NT0ieUr4ozJkhWiX3RMgJ0AyjaOQySQnSmqI8vHiaFWxTyRT&#10;zIPkEGZVJjTWhlBdSMcXdCHgtjFJWeDjZ+416uA36emi2GANKtpuPVWUAS6tGjZlJvSyVBgV6Sjl&#10;fXpgdg8+e/5x3P72M/z7p+/x71/oPH4nQMT1p2v449p5/HLhLG6LEu6fvIWfTr+A628fk+Kn957D&#10;tbeexg9iQ+HpF/HTmVdw68M3cPONp3Fu7zacpPL8Zs9GXDn+KC4/fxS3P3wT106/jt+//wa/XTmH&#10;nz96Dxfffxk/fPMhrnz2Lr6kg/ng5aN479lDeO3AfejKzUIBHegsKren5vfg7XuHcZKu5ZO9K/Hp&#10;kS347Mg2fH7kXnz62BacObgVDw5Po2Mdj4RxoqpqDOIlgIg9IGyjdCFiOW8qHXOGjE5OnH3vHAe7&#10;j1ev2EQ4Au1UtoUkgjqen7c0hPWXAxlLMTOWbVOEAEhs5jj+XBwdS7JUzE+pT4GKIDHYlUwWBuRQ&#10;fRaXOUf2gOSapCWhTgLD7hgJt0cBv1fFtiHG8EcAkiZKrivi+LcnEFwxGM2+cjf72t0UamPonOLT&#10;2X/k45GuiedrpcLMNu+KmuGImmDPNkHtUEgrotINBIZBjnQBEfbhFKsSGS4d1AEzTHQgrsoo3HQb&#10;vuo85HfUoG6wE62ze9E6YzI6Zvdh6pI5mL5yIYY3rcKibeuwZMd6LODjuasXY+aKYQwtm82YhanD&#10;U9AxSJDQPVZ0FqOyuwiVPaVoGqhD9+w29M/vxdDSIcxYPR/Dm1dg0ZZ1WLSJrmP1akxfvBR98+bz&#10;byxkkl+CwcXLMLR8DWau2og5BMiMlWswfelyTBseJkCG0NQ+kQ6kAnk5EQkgZrZpNZ21TC7O9KAL&#10;I0hMNj1dCEFWkYeGzgZ0DnZgyvBkzFndh8Vb+rDukX5s2j8NGw9MwcZHe7DyPsJlfR16llajYrCY&#10;YHUg2RAnHe3gMseisVCGOW1qLJ+swMpeJZZ1qLCkTYUVnTps6bdj5wwXHp3hxr4ZHhyc5cGReQEc&#10;opvZPdOHjT1u9FfbUBjSSPMh7rARLjHBnmtFqMiMwhrCo519mC6jtl2HqmYVqurkqKuXo6tdj+4G&#10;JSZVpGEKYfWPtqm16BpqxpS5nfygpmHm8tmYvWoYw+uXYOm29Vi1czvW73kQm/btwtYjB7Dj8cdw&#10;/3EC5Piz2Pr407j3cbEq6xU89MK72P/mRzj87udSeZNjH5/Hkx9/I63AEmeKiFMNP/zhZ3xx81d8&#10;RUicu34LF376BdcIj+u//Rvf//YnLt76HZ/9eAenvvsZb1z4ES98eRVP0X0cfOtDbDrwBKYvWoy8&#10;ohx4XUw4bHgGVSLUVD7qJEKEjVkWxyTGELWyxBLf5PGMWCo32uw0/kxGaiwUmYSOMhkKWSLS02Ml&#10;cKSw4yazE0iH0ouTvxgjpeNHQSnBY6x0vrkhbQyMDAs7qYCGM3M8XAyvYgK8qjh4max9dAVufSKy&#10;9Ekw0vIbzOmwejTw5lsQqcpCToMDeU12qiID/IUq+Gg3A5EURHPS6I7SEKb7cNvF2dR0O0zKsox7&#10;IGOySEu+h/8DlT4dj4KvrcmMobOIh9uWxkiB25qCsFuO3ICGSVuHKNWf3yGHgwrZrBHnO8TRTsfR&#10;WifBxp91OjPgokvxezIRCaiRn21AcZ4ZJfm0+Uwwhbzm8z3n5OsQyOHfCaVA506gA4mF3BiDTEIt&#10;VTFS3iRJlI6XiwRHuPoJwxI16uqCqM73I89nh8dpIfS1sDF8NkLEooc3ywC3mV/bqXpo+X12OjSD&#10;AjplGoxUbU66xly9DAs66nDqqQP4943LBMhPBMhtAoTXmz/gz+8u4JdvP8cv5z/Gnc/fIyBexfV3&#10;n8KPp57DL5+/ixsfvYHrH76Cnz54CTdOnqAj2Iwt7SXsVO349MmH8cMnb+DOhS/w86Vv8MuPV/Aj&#10;Hc2d29fx688/4sfzn+E8Xculz9/BxY/fwtkXj+KNRzbi6KIB3D+xFIt4T5f79NjdXYnX1s7AyU1z&#10;cOqBxXQrG/HlsR347Nh2fPrEVun60eEtWNXbSGd8D+JiRiM+RpyxTyfBa4qACGGSTFeSnDAWmXK2&#10;L9s4OgW6zWy2LYbNHyMNY8kI7lQCJFE+GhP4mcekibpSosKtmAshRChsYsR5HGwfScpYpGsTkSnG&#10;yrVs7/p06G0KOLw6aSlveakdNRUOlBSaJecZkaryivLuaoT5OOyjO7ZnMhmmUmQlUijEIl6aKB+P&#10;GPaH0XTmojSIqHElACJOsUtRTqCooFAhdOx+LZwEhzvPAleeleJDTaiJY1BT2U7o+PWZSDUrkMr3&#10;lOHSQBuywUIHYi8OwF2ejcLWGkKjFz2LZmDasmEMLJnHxL1IgsWie9cwwd6L9Q/fh027H8SGXfdj&#10;7f3bsPzetVi2eSWWbVqO+avmY4DQ7hJVt6n2J85qQ9vsdrTP7kTPvB4MLBrE7OV0H2LSXPzNTesw&#10;vGYtZi5bianzFqN3zkL0zF2Artnz0ENQDC5fgZl0HrPWrseMFYTMoqUYmD0fUwZnoaOrBzU1tRRd&#10;OdIyXgEQAY309BQpZHJ+9kY1XHTg0ZI81LQ1oGNgEqYtHcDQmmmYtbEHi+6bguU7p2LlrimMXiza&#10;0Yk5GydiYO1ktC/oQLg+JBUy9DsmoLNYgWXtRmztN2LHDD12zDRh0xQt1nYreTXgwRkO7J7twoFh&#10;Lx5bGMDxpSGcWJGDJ5bn4siCMB4a9GF+ixPl2WLlHZ1mWC/B3sv7FCkzo7jWgLoWA5o7zGjpsozE&#10;JEaHEe3tBrRUKVATTURTXib+UVnnR11TGM3teWjrKUfXYCM/wC5SeBqG1y7A8u3rsOohcbO2Y+vB&#10;3dh+6AAeePw4HnjiGWwX8eRLePD5t/Doq2dw9N3PcPzMOZwgPMRJhy99eRlvf/u9VBPrsxu38fXt&#10;33H5V7HS6t+4+ssf+OHvsiZ//Bd+/OPfuHT7D+kI3Pev3MDL576Thq4eP/MVHn3pJNY+vA/N3V1U&#10;6QHkZXukHZd6UWuGdlpFNaSIZ7JlZMTdI50cKAGEkUI3kpLAjioNZ41DenKMdP50RuoE6SQvAQ8x&#10;dJAcL9bmMxkSHOL4XDGEJeZAhPsQpwoa6DSMaaNhYljZQR1M4B4qriA7aohqL0h4BKkQwpYEuoA0&#10;eNmJbFRiDpeaScDMpJqFaI0LOXVZ0o70SAVVeL4S3mgGgtmpiOYyonQTYsOfPYZOga9NgKRTXSYz&#10;OcQn3oMEAi2ZHTcjPQYq2QSYdXQSlhR+FhnIiZhQXR5CM61/U10eqkqDhIIdXocGZkOaVGxSR6iZ&#10;TWnIYmIQ6tJH4ISpQHJDBpRQfVQUO1BeTGXKKClyooBf5xRapIJ89kA6tE4xrh0PuUEMVcQgRTEG&#10;8Wl3Iy71HsSmU1mL3egeARANahqCqCr0Itdng4uwsNr1BIhOgoWLHcwpFJndAA9hEnZbGRZkGZV0&#10;Sxl0IBl0I1Rt6Qkw8/5MKg3jwum38L/oPKQ9IGIDoQDItcv49eJXjLP47ZsPcPvTt3CTsLj58Wv8&#10;+kPc+uJ9Pn4dN/jc5deP4uXtC9CSlYKlzbl459D9+PbkSwTQl/jxy7O4c/kbXBfH4Z47iyt8rff2&#10;P4jHqWKfmzsZLzAJPdPbgCcbCnG4wINHmez2+m04WpGNl5b04uR9C3HmwcX4aNcyfHZwPQGyBZ8/&#10;uR1nn9yGr565D6cOrEdXsQfxo/8vTKDjGE9ojJ9ACIwfOWtfzImI4axktlGFWBrujkVuXgLyihMQ&#10;LYpHqICigg7VJIYQDWzD6hgkK/nZy8YyoRMabB/jGDF0x2IfhnguiW0zTRmPDCb/DJU4lS4ZKrYD&#10;i10s/VSjtNCI+ioHIWJDZYkFZQVMHDkmFEb1KCRQcvx0EGzHFlMynTSdA/tZHOExXuzjoIgR9azu&#10;4fu9WwKIWD5MYBEeGaJqrBgKIzBsQT0chIhTrJry6eg80pGkSpEikSARk+fJFoIkSw5N0AJLgRcO&#10;tlsx11E7ZSK6hqdLbmPR5rVYunUjlu+4F2sf2oENDz+ALXsewf3MRQ8ePogHDh7E9r17sOHB+7Bq&#10;+yas3r4ByzeLnfJM/IuGMHXBIPoXT8cURu/CAUxdOIRBOpmZS4fpJOZLGyTnr19PgKzHrGVrMHXu&#10;UvTMFgCZj0mz56B73lw6nyWYvmIlYxVF9irMWLQMA7PoUgZmoXvyFNTXN9DNReF02WAy66BQZiA9&#10;IwVpaXRv6fwMdUq4JYDkorq1DhMJkJ75fZiyvA/T1nZj9uZezN/Wh4U7erFgRw+Gt07Ggq1TMbxt&#10;NgZXD6Geubm8XIOW4jTMqVFgY7sG901R44FZBjy8wIkHCJFtU1XYPk2PXTOsODTfiyeW+HFieQDP&#10;rgzj2dVRPLMmH8eWZOPh6T4saMlCVQ4FQ0CFQK4FwQI73UcW8qvsqGi2EB5WdPZkYXK/Gz3TXOia&#10;6kRHtw3tbWw3ZQoUeuNR4kvBPwpytCgtMKCq3Ir6Ri9aJ+Wia6ASU2a3YsaSfizasBgrtq/B2gc3&#10;8aY9gHv3PoLtB49gx5Hj2P74M3jg6Vel+YlD73yKEx+eGzlT5Ctxlsg1CQRnf/wFX//0Gy7e+R1X&#10;f/0Xnca/pE2E4vyP67//Gzd//y8pbvDxZQLki+t3cPq7mxJAxDklR977DA+ceIU2736U1dbC53cg&#10;mu2GV0y6GTKgljOhseOIFVhiDiSdEEkXLoRqL5WREisgQijE8zETsDhDWEywi2sqf2fk+t/wED+b&#10;KiDEvyOGr8TQlVZadfX3RPkYZGVSISrGI0QHIDYRRgmPqJFXawJyspIRcaTTEaTBwUTtpz30key+&#10;AibJMgEOMwJMsMFitTQHEsxXIJKbQQeSinA4CX5vnFTW3Wjk/yTne05lYk4ZhVh22HjxPlNj2DAn&#10;QKVMgEGfAqtF/K4dHZ3VmDmTjW/BTMybN4TJ3a2oqMiFL2ClfVZCy89KxwRiNsuYzEURNsLLrUCI&#10;SjMvZERpvh2VZS5UlHnYUD0oLXdLBfgixYRQjg5Wnwxaewrkpjhk6GKQxiSWJBuDWGkn9F0Yn/pP&#10;xMrvhtxKN1aoRHG1g0CjAwnapFpYAa8VDsLCZ7XQbVjgdFCZOs3SOSBFYS9hk42AwwSrTg59RipM&#10;Cr5PdjptWjysyROwe/US/K+frhIiN/BvUd5dnCJ4/Sp+++48fr38BX698AnufPU+bp19m+B4F7+e&#10;/wi3vz6Dn8+exM90ElfeOo5zL+3H0bVDWNKQi13TJ+LTwztx6/Qb+P5tQue9V3DznVfwM6Hy7dFd&#10;+GbHCnw0rxunuytwur0IH3SU4lRLCd4mnF+uzsXx4hBemFSD05vn4f2HluH0zsX4eM8yfHFkLb54&#10;fAMhci8+O74Vn57YgWNbFyDbJEPcPf8DsYTHBAGPvwASFzOK8GDQKYt2Kc5hifjjCPEElFcmobQy&#10;GUUVqcgpotMMxcFId6oyxECmG4sMzXikiqWysvFIpBMWq6DiKHDi6VjFrvRkOUHD55PFEG0GRROT&#10;vM6YAp9HTnGhQlWRAU1MGO21LrRR3LRWOtFKl1xfYkJ+QMH7kQG7ORk6upj0zDjEER4T2P7Gs7+N&#10;YV8aTcc+hhGTROfO95Cq5GuoJkBD16vPUkDvUsHspYDxamEgUDKNGXQgKUhQJGGCTOxAJ0gMBIlV&#10;BtVfcyD+mhwUsy3X9U9ENwEyZ/1yyW0IcGwmNO47chAPPf4YHj7+JPY89TT2PP0s9px4Bg8/dgzb&#10;9u7Fxl07sf7B+7GSwFm4bgXmr1mO2SuXYeaKpYTFAikGF8+XYmDRMKYMz8Xg0iWYs2ot5q7cQFey&#10;HoMLVmCKcCEESM+8eeibPx/9ixZhGiHSv3gxpi1YhIG5CzFt5jB6pgyivWMSqqqrEIkEkeUwQ29Q&#10;S0NXAhzpBIgAiUankBxIbmkuKluq0TylDa1DE9Ex3IGpKyZjxrpezNjQg1mbRUzG7E29mLdlAPO2&#10;zsKCLQswvGwy+trt6ClPxKK6DGzpVOOhAcZcuuDFLjwyz4KHZ+nx0JABu2dZcHSBG08u8eLZFUG8&#10;sDrMiOD51Tk4viiMhwe9WNxkR0O+DqEgIRI1IqfERXh4UdzgRt0kFzr7PZg86EL/TB8GGVOmOTF5&#10;sh0tjTqU5acjYJ+AgC0e//BlJSHiSUN+RI6yEiNq6txobItiIok3eXobKT0DCzcuxcpta2kVt2L9&#10;rgewcc8+3HvgKLY/9gwefPo17H3tNI6d/hIvfn4Rr527ipMXfsDpqzckN/HtzwQHwfCDGKr6fWS3&#10;uShbIq5SGZPf/o2fBUT++Beu3vlDGt46c+1n6TySI6e/gii1cu/Rp9gA1qGwsgIeLxMSAeIPOWBm&#10;YhSJVElHIGOSz5RWTlGhs1ELgAiQ/Aci0rAUoSIgwhDH46YSEqkCLHGj+TN8Tpo7uVv6vUz+jJx/&#10;TwBE7PsQ5dythIc9cwzcihgE2FGyCZB8A6FhiEWEAMm2JUmT1yFHGpzSMJEcgRxaw3wrVbkdebUe&#10;5NTaESzXSSpdrKzILlJLAMmOpiAkyrp7Y2HPGkcVQzWq4vtKp/OguoxNuAdxYpiNnTiNCUGhSmQy&#10;EBsVLWjtrMO8xbOwbO0yrNq4FsvXrsaM4Vlo7WpGdnEQVq8RerOCP58hHdZvJkDEhjGxcSzgVSEn&#10;bJCGrcrKXSiv8DJpsSERIDl0TcF8JvuwKLAng5puRyaOuNTQfahikMAkNSF9tFRKI4YxPoOfKRWy&#10;NZKGgkorWltyUZLnRCRIeBIkTpuBScmGaMADrz8LWU6TNJRVnO1DR2MNIRaB266DNjMFagERrYog&#10;yYQ1NQHNdJ1fvfE8/r+3r0vnpItjaP+8+R1+/+GCNGfx++XPcef8h7hz7gP88vVHuCOAQoj8/JkY&#10;2noTN8R8xqmXcJuO5Nqbz+Ly80fw0xtP4c67L+G3ky/g11eewO8nDuD27q24tnoufhjuxdWBZnzT&#10;XYkvOstxtqsaH/U04u2OajzfVYVnpjXgrRX9+PihJfhw11J88MhSfLJ/Jc4eWomPD67A2cPr8cnR&#10;bfjw+C4s7W9H6pi7kDyWblcarvpr6W4M7++4MdIkeirboIbJ2WMcj5JIPOoJj/raJNRUpxAkqSgq&#10;SUYoSnHhovO0jud9HA+dOQ5qI9u/LgEKbSJkbI8ZqrFIU7EPqMciXcHXy+DrpTPYhtNlFEP6eHic&#10;qezvCtQWajGx2oq+Zi+mtQUxNDGCwYlBdFRZURZRIeTKJEBSCJBkpKaPJ0DGjbgQAmQs2+NY9pEY&#10;irZYuvQkwitdOQEyVRyUBI5wO2q6C1GU0ehQQW2TI1VLYCiTEEd4jEuPxThCKUYeiwQd25WLbSzP&#10;hUAd2wzB3DQ4CX2LZmLhvWuwTsDj0YfxwONH8egzT+PAiy/i8Cuv4uirr+PIy6/j8EuvYf+zL+KR&#10;Yyfw0JHHCJJ9FLz3Y9mWe7F44yYsWDfiLuatXI1ZS5dLS3D75s5B37CIeehfuJgwWYahxasYqzG4&#10;cAWmDi8iQIYxec4cXudiyvxhTCVI+oaH0Td7HqbMmIep02ejq7cfTS1tKC4porNzwco2rqXwUShH&#10;AJKaSoiwLavEghE3hVReAAVVBShpKUVFVyXqptGNzGvF5EUT0busA9PWdGPmhj7M2diPeZsGMGfz&#10;dCzYPAur107B7Mlu9FbEYlGrDFun6rFzDt3GQgP2LHFg/yI79i6wYtdsM0FiwcFhF44v9hEgITy7&#10;PIhnl/G6LEpX7cfuAQ9Wt7no7K3SqZT+iB65FI7FDWG+Ly/qegmPWQFMmeXGwGwPZszyYHDAKS0n&#10;bm9mfyVAPFlxFK9x+IfNMAEONkSvmID1y5GTbUBhiRPltRHUT6xA9wzSccVcLLl3Jdbv3IK1BMjq&#10;Xbux9tFDBMizeOT5t3DgzQ/w9Mff4NWvr+LdSz/i4+9v0Xnc+qsKL53GLyPl2n9m3KL7+JkhFVAk&#10;SG6J+OPf+IkAEZPpX/80AhBRIv7ge19g9xtnsO7QMQwsXYXSumq4A3aEc7yI8EaI9dVqTTKUcibU&#10;9Bhk0jFkiiEeAkRA4G8nkibA8XcQGtIyXxECMASGKGSXIibdRWVU/ryYiJexcygS7yFAxsDEDmgR&#10;AGGydMhGw6+i+1ATIIwcXSzCuvEIEiJBSyKCdgLElQGvM0M6Y8FLC+8r5I2qcqO4OYiCFrEixMav&#10;jcgu00sAEUNY4UjiCEB8TBLO8UwSMVIdKnHKnzg2Ni5JOBCqS+Ga0sdBxU5tJEBzS0LoHerBHFrx&#10;hWtWYOmGdViyfgPmLFuMyTOmoKShGO7sLJgcGmjMmdDY5TBQGVo8KrhoX/1sQNm85wV8j2UVbmmD&#10;WQkBkl/i4Gdsho/wsHsVMFCNqphMZExA6RoqWn4GCVS44mxraTmp2BGddjcSxJ4TXyJyyozo7Chk&#10;IgwhO2xDkKALBbKQHXAhj8BwekS5Bzk8Dj2K84Lo625HW1MNk5sRZl0G9PI0uo80WGUyeNUKuNMm&#10;YEVvK26f/xz/W1TnJUT+9dMP+NePl/Hn1fP44/KX+OXCp/j128/oRj7HL5c+w+1vP8atz0/hp0/p&#10;QuhMbp99H79+9TH+vHwO/7rwBX778mP8dvYM/nj/ddx57ihuProZP6yajquDjbjcW42vp9bi08mV&#10;BEcNzhAmJ2e0443ZXXh/9Uyc2jYfpx5aiDO7FuKDXQvwwe5l+HAvAXJ4FT49uAofixVYR3bgye0r&#10;Ec3SIHbU/wtpE8YiVay6YjsTAEkhONLGj+NzbG+xQqDEIseegMbidHQ2ZqC5LgU1FUmoqkijKySU&#10;Cyn2spPpwkWBTFE1IBEWUbZdFE2k4zWLQqD2RJiy4hkUGJYEqAl8OdupTCGC0KFbdtoSUUjB2FSq&#10;Q1etFdPb/ZjblY1FfbkY7omip8GFqlyqU4oGuzldEmni0KS45HF0nDEjQ2UEiIDHBAq2OAqtRPYP&#10;GQGi0IycCy4X53lTsKjY5lTGdLaZZMSLSriZsRhPeIzl/bw7eSzuofCL5d9PZ1u2FFJgtRajbHId&#10;WmZ0Y2D5PCzZsg6bHn4I99N57Hn2GYLjZTzx5pt48uQ7OPHOuzj+9rv8+iQee+0tHHzxZex7+jns&#10;ohvZunc/IbKTwvd+LN28FQvWbsDw8rWYvXgFBuYvpPMYpquYj6kLRCwiHOgs5i/FtOFl0hxIDyHR&#10;PXMWumbMwKQZQ4zp6BwaRNfQDArrmZg8bSa6+gbQ2tGFyuoaCkCKH48dZgsFEAHytwNJS01BRmaa&#10;BBCz3QgH+4A/349IRRC5zVH+ryWonVaJhunVaJ1dh+5FrRhYSYis6cWcNVMwi85k5opuLFnchrn9&#10;AfTUJWEe3ce9M+3YucSKh5eZcXC5E0dWerF3qQv3zTBhx3Qzds914eiiAJ5elo1nlkbwzJIonlqc&#10;g6NzfHhkqgPr2tx0MzY6UT3CFIl57POlrVGUdPhR2UsHMtONKbNdGGQMzXBgxkAWBvpsmNRuRFlx&#10;JoUu2x3b0T/0irG0zTEjyzsNSbBb0uHy6OCL2EnKXDRNbsHA4pmk+SreyB3YtHsXNjy6H5v3H8P9&#10;x17G7hfexZGTn+C5s9/izW+/x0ff/4RzN38ZOYmQzuP6r6Jo4h90HAIif0jwEBARQBHu4zbdx63f&#10;/osu5H+NHGt761ec/u5nPHv2Eo6c+gq7T36INUeOY+66e9HUOQleJqBQPilekUtLb2NjTYKMKkZs&#10;ABTnE/8NkXQCQAxDSfAgFAQ8UoQzEVDhYwkwf0NE+hkxdHU3wcLv8XelEikEiCqFCZEAMfw1/+HI&#10;HAsfO2KQDiSkGY8A1bhPGwM/O2rAkgR/Viq8rnRkZTGo8F1U92ICPVrmRHFjAEVtPuTSPubUmJFb&#10;baILERYyDf5wEgLBRKm0u9MVS3c1gQChqpONQmIqHYh0nOwodlh+nRYjTYpa3EaU1hZTKfRjxsK5&#10;mLd8KYZXLcf8dcsxZ+Vi2vAZqOtoQrAwBKvPCp1dTYAoJYBYfVp4QkwSVB95OVQVRTZUVXlQWeNF&#10;STmtNoESIlg8PlHeQE5YiQ1pqZAbE5Gui0cy//94KtoJ6WOklUCjksSO6Lsxge9X5Yjna+rR0BRF&#10;fVUE5aVBvg6hmeNGXtSPorwIwiE3k1kmXA4DSgqzMaWvC0NDU5Cf54fNRLckjrqlcnNrVMi1GBFS&#10;pCBPl4Yntq3Bv7+/iH/fEvMg3+Nf16/gj+8u4nexoVDs8bj0JX4TQ1oXz9KBfIKfvzyNn794D3e+&#10;PoNfvj1LsHyNO9cu4Y8fr+KPa5fx24Wv8Qshcvudl3H9xKP4/uG1uL5lGJdX9+P8+n58tVGUQBnG&#10;51vm49Nti/DlzlU49zAhsWsJPnh0KU7vWYL39y3GKXF07ZF1+PQonceh9Tj96Fp8cGALFlCEJY/5&#10;v6RDieLZzmLZFsX8RyyhIWpipcSMbCYUu9BNmTEocCdgYmUaeptlaK1ORn1ZImrLUwmSdFSUpKO0&#10;MAMFeZnIocsLBdjWPCObQX2+dIoQOT9jGaK5MuTkKaTHwVAmExvbCiGjYR836BOpHsUBQSo08B5N&#10;qrRgRqsfw50RLOjKwYLeXPS3+FCRIxZhZMBqSkOGLJZtMIYAESf3jaMDGUN4CICI9sj/he1StM9k&#10;yYWIM8ETkalOpiNKQ7o2Fal8nCCPRxwdx4T0CRhPeIi9I/fw9+9mHxsvm4AMmwxZxRQX7UUoJ7Db&#10;ZnVjxqqFWLptE7bsfxS7TzxJp/Eyjr35Nk6cfA/PvH8Gz5z6EE+/9yFBckoCyZHX3qQ7eRWPnHge&#10;Ow4/gY3MUyt27MSiTdswb9V6zKQIHSJAhpaswPQlyzC4eAnhsQBTJIgskIasJhMcXbNmo21wEO0D&#10;A+gQ16l0Gb2T0dQ3GW1Tp6Ctrw9tvVPQ3t2Lhma6j+IShML+kfkPAkStVSCTAkgcK5uSRgeSyX6j&#10;yoDaoGIf1MIoyq6HzAiUeZHbGEWROGa7Ix9VPUVoHarE5PlNGFjSikERi5sxNL8RC4brMacvgL66&#10;dCzvM2DHXAf2Lvfg0CovHl8bxrF1QRxY7saWITNWTNJgZacW25jw9w75cGR2AE8MR3B4bggPT3Ni&#10;c6cFw3UWtBaZ6ESNCOdlIbfCj0Kx1LnViaouB5oJjO7ZTvTPcWFgKAszBrMwNJXPTTSxLSqRHUmn&#10;20rAPzIS/8mkexfktLjyjPFQKeKlevYmux6BHDak5mr0zRnAks0CIPdjy7490s158Njz2PXsWyPV&#10;eN/9FC98fgHvXr4uHQj17c+/Sud/XBdnoRMW0hno4uzzvwBymyGuIu4QIncIkNu//09pN/r527/j&#10;1NWf8MIXV6USJvtPfYr7nn0Vqx/Yi/aefibbIPLKc1BcXwi73wiF2CGrTpB2kacLF8IGLmdkUCWJ&#10;VVQCCAIQwnFI+0IEOBjSfAlDel4A5K8QQ13iKiAiijQq+Hc0BIdOAIQgcWSOg5vhE8NYBK9PPQ5e&#10;gkSsvvKaCAB7CpyEh9WeAbtHDWfYSAdgQrTQjpL6AG+QD5F6i7QPJK/WTBeioa0l0SPJ8AQS4HRP&#10;4I0ZB71xnFQVVxzmlJjOjkqVPyGJnY0ASWAHlBMgWQEryhsr0DujH4Pz5rChDWM2ncfw2mWYv150&#10;lIVondotFbtz53rZcPVswEoYRc0bnwaeoA7hsA65UbqAQgsqyx2orHSgpMSK3FwjgaaBwy2UkwwG&#10;Wyb04qAfQiRDnySVy4jNGIPxqWIPwj0YzTYkYlzaXVBSRedUZqGiLoC62mw01hYgN8/LxOZBaWkO&#10;omEfivKzYc+iIrPpEQ160DmxBQsWzMbg9F6Egg5oCRAxlOXUKhG16OHXZMKaNA41TgPeO7oX/5vg&#10;ECcI/nn9Kn7//rJUluSPK9/wek6aExFu5Jdv6EAIkFvnztCVnOXzX+LOpXP4RWxA/P4K4ztChH/n&#10;yrf442vC5aOTuHXyRfz00hF8f/whXD66BdeO7cC14zvw7eFNOH9oE745vBmf712Njx9dRkgsJTyW&#10;4/2DK3Dq0Cp8cHgtPjy0Dmf2rceH++/FK/evQKEpA4n3/N9IiGXijR0tHa06jsBIIDhSxscgJVbU&#10;wYqBjG3LbRyP6mgiuqpS0VOfjvaqFDSXJ6OhLAW1pWmoK8tAfYUMdeVKVBYppdPicsNpdHSZ/DzV&#10;BLUelRUGhhZVlSJ0qCgzoDCPMPDL2K5SYBYldtg2i3hva+gymop0mFLnxOy2IOZ1ZGNOZzYmVVM8&#10;8ufFyj6jLgmpmbzXhEcMk/04Rgz7heRCxMQ9BVYs3UcshURixjhpziVFFodUOV2Fkr9LeCSrk5DI&#10;vJLA5+P+Wsk1PnW8dFKgODlQHOyURPGqo6AJ10dQ2l1JgHRhYBkdyLaN2HZoL/Y99wwef/VVnHib&#10;8HjvAzx/+mM8y3j6/Y9w4t3TOH7yfTz2xjs4+Mqb2P3My7jv6Als3HsYy7bvxIINBMjajZhNiMxZ&#10;w+tqsZJqFaYvXcEETdexiGJreAHBMQcTB2eggYComdyF+p7JaOzpQX1nJ6o72lDFqO1opyjrQCPF&#10;bH1rOyroPvLy8uAPeNieTdATEkq1DJmykcnz1L/OJ0/n1xnKdCgMMihNcmiy1LCGTHAVOBCk+s+p&#10;DaCwJYTqyfloFxCZU8uoxtSZNXQA9Zg1rQIzOwOYVqfG6l4zHiRA9i3x4OjqII5tiOLo+jDun+/A&#10;fLqT7tJkdOTFY3pZGhbVyLCqXoH1zWqsaVFjcZ0SM0plmEiRURwYmQP1hS0IFbkRrXSioMGO6s4s&#10;NE/LQs9cNwaGfZgxx42ZQw4M9dvR02lGdSX7ZFSUqY/HP5Jj/wkRSfF3j2xkSoul/WLnNarh8DmQ&#10;X1mClt5uzFm1BGt37sCWA/tx/+NPER6v4NGX35EKJh774Au8+vVlfPDdT/jixi/4li7iGgEi4CGG&#10;pn764+8hq/8OMXQlQHKHrkNA5Pbv/5ZWYp2naxFniLz45VU8TRdy7OOvceD1M9j86OMk/wCtVgmV&#10;PIlfFoTGoYDClAoZE5pcEw+5ku+djVEsc5X/NSfyN0BGgl+zE6fHCYfC5EygpNKVpBAify/f/TsE&#10;WESpeAVDnTIKOnYQc4ZYvsuOLgFkPPzKGHhVonjiBHgIEJchUZp0tNvSYKdqt7pV0nJGT8SAcLYZ&#10;hWUulE8MI9qYhRABEq00Ibtch0C+jABJhdMbR/CMhU7UltLy9VV8v3ICJGM0JtCFxCTejfHsvAkZ&#10;scjQJiMrZJUKQ/bMmMYbPSwd7jNv1Qp2mLVYuHE95q1Zhe6501E1uRnZldl0HXoY7QoYRcE8l1gV&#10;oiIk1HQDKuRHtSjON6CsyIgScWpaRMeko0SWK5MAyYCODkTDq9JCVcmkksj/X7iPGL4vUYdJxFhp&#10;U9vdkFkS+Hpi/sSIqpoQqiqymchykVsQQC7te3FBFDWVpVTJYbo1qwSQKb1dWLd+FVauWYqGhko4&#10;rHoo0xJhppJzqtNhEIdOZSTDFDMK3dlenH/lBP4/1y/hXz/SgQiAfCcA8jXdx1f49dLnEjBuC4AQ&#10;Hrd4/eXSF/jtCh0Kf+ZXMWciwYbguMrfu3yeDuUsbn16GjfOvIkfTj6N714+hItP7sSFJ7bjm8fE&#10;4VAb8cXhDTh7cB0+3r+a7mIVTu1bQYCswBk+PnOAUOH3PtizBicfXoNn712C/Stno5CuL2XsXYiN&#10;ESuvxkoQSRBDVuPGQUWAKJJioaDCt+hjUBKKx6SKVEyty0RPXQYm1aRLFZhb6D6ayjPRUpmBjjoV&#10;JtZo0FRBABAilYVKVBSqUEN4NFSZUC9qkVWpUVe2E6CVAAD/9ElEQVStQn2Nlp+znvdUi+ww3bCD&#10;osOcIu0dKgjw9+gyqnL598pM6KtxoL/ORUdiR1lYCa81ke8pCWplAlV0LAEyDuMouMaKoOsQhRPF&#10;5kWpfArF5wT2i3j2u3iCMIFXMamfLI9FGn8/Q+z/UCciTZUgrdaKFycR0kXHpPFvUPRNkNPNauOR&#10;ToFizrUgUBNGzdQmTF4wiAX3rsLmfbuw59mn8Nhrr+LJt9+RAPLs+x/SgXxEgHyIJ995XwLI42+8&#10;i4Mvv4GH6UC2H34Sm/YewcoHHsHirQ9gwcbtWLB5Oxbeux3DG7dgztoNmLl6LWYsJ0iWLEffvAWY&#10;NGM2mqdMQ03XJFR1dqBy4kSUt7SgtLERJU11KGVUNDegpq0VtW1tqKivR1FpCbKz2Y59Yv7DCJ1e&#10;KW0elAAi4JFKeBAgwpFkKhgaAZFMKMwyaJwUc8wP9qgJ3kIbcqo9KG+P0ukUY+JAOaMMk6dUYFpf&#10;DaZ1lqC33ovJFAgLJlqxZboHO+f76UJC2LMyhC3DXkxrUaEyGo88itBiTyIaQsmYlMf2VJSOgaI0&#10;TM0nWLKTURdIQZkvA1GPAh63EJL8zPMdzKkO5NTYUNxiQ32fHV0zXSPDWGIIiwAZJEC6J5koTIS7&#10;TWcOoQNJpapNkWI0kqkyUqgOMuTJUOmZZLwO5FWUo5n2bWj5Eqx6iA7k0GE88NTzeOTFt7D/zTN4&#10;/PRZuo9v8c6FaxAHR31z6zdcpIv4/o5YoitgIeY+/nve4yZhIkIARMDjtpgXITx+/vO/8MMf/4Wv&#10;f/4d7166gZe++g4vfHUVz9DZHH77Q9y79wn0zpyHsuZaBCsi0PKDl9szobSlQ8WErWTiVrHBKwgR&#10;NRuumg1YTKz/7TCkiXTp4B4BFfH8WMJjDJIJkCTRqfk9EYl/hZhQFyXiFfxMVFRJOjGMxc5iY2dx&#10;82/7FBMIkPHwSAAZD5c2DnY9E54xCUZ2UgPfm9EtTkQU+yjMUt3+7HwrSlqCyK7nzSI8wuUGhEQ5&#10;k9xMuHmzszyxMFrEuRyjoNQyyfwFkITMEYCMTfinpP4SM9kxNUkw04EV1Zeic6AX/cNzMXPJEsxZ&#10;sfI/B//M43VwyQJ0zOqRqg3b/TqpRLclSw6bQ0a3I2cDksHvyUAkkImcsJzgEKFANCBHwCvOW6Yb&#10;taZBK3YkWzPY8EcAIvYZjABEOJCRMhpiQ5soqxGv4GclTnbk3ymqcKGqOkRVHCUwvAgG7GisKkM9&#10;o7qmHD6xS52OpLenC2sJvJUrlmKgvxflhXlShV6xO90jzk+XpdAJJkOXGAvDuLsxl67qwmtP439/&#10;9w3+dfUbguBrguAr6Uzz3y6KVVkjQ1i3xcS6mBuh+/hVfJ8/+5v4eYLkTxHi8QU6li8/kKr53nzn&#10;OXz/4kGcO7AJ5wiDb49sIUC2Mbbiq0Ob8cXBDfj4AEFxcC1OHViD04TJmb10H4+uwucHNuIM4fHy&#10;fSvRXeCDT0W1r5dBkRInORCxhFeUcBfzHVo+NtNR2Zg83dZ4FEZS0EaXMdAgw0CjggDJxGSqx66a&#10;THRWy9FRrcCkWqrLei2vWkys0qClXIWmMhUa6WIbK+gm6DgaK9UEiRwN/J36aiVqCJqyIjU/Yznc&#10;rnQ42V/E/qCCgArluXQpeVo0FRvQWmJEU6GeEGNSITzE5lMF31sq88EEiq0xFF2j2U9G8f2LI2PH&#10;JPGep4gT/0Y2L0rl29kGJlBsxYllxH+VNclQxjFx8qqIQ5oUsUhk/4xjHxL7VWIYE0SNLHU80uhu&#10;xTHUrlK35EImzuvFzPWLsG73Djzy1DFp/uPYW2/hxDvv4el3TxEgH+Cp987gGOHxxMn3cOSNk9j3&#10;0ut46MnnsYMOZPO+o1i9cy9WECLL7tvF2EmY3I/5m+lINtyLOeuFGyFIlq9F/4IlTJhz0No/DQ29&#10;PXQb7RSq9cirqkBueTnyq8pR0liFsqYaVBEiZfU1bNulyGM7DYUD8DBXmumUxa7zkSW8wn0k/Qcg&#10;cj6nUGcgk2JIaWSbIECUVhEZ0PJ+ZGVTZIoK1vVBVLfn0vXkoakrD22TCjBxIqMpl4KBcM9WobPS&#10;gtmdXizrD2DtjBCWTnWjt9GEkmgm/C4KUbGAh04zYE5Cjj0J5f501EXoXEMZqAjIkO9hXyc8Isyh&#10;wZCFDsQGX9QOPyGWXZWF/AYbQWZGW38WuqbZ0dtvRf9UC8OG7m4LKilOwsxZFicBkk7FmJ56N1KZ&#10;CFJ448UErVg3rjarYAsQINXlaJs2FTOobFfv2on7jh3HI7xJ+944haPvfYpnPjmHN89fxSfXfsY3&#10;N36VNgNeuvP7yFkff0FDzHlIk+d/AeTGH39IzuQWncet3/8nfv7jf/G5/ylV4v38+h1p78jLdCAv&#10;nqMLIUAeffUdrN99UEqOhbWlUJGamU4Z5E5aQSZBjYMgsabyPSeT/rHQsNFqxKQhFU4GXVWKWIk1&#10;4S7p+FABEOFEBCAS+XzChLupCHn9ezklI3ECf4bfF8NcCnYUUfFXx05ioF23UzF52bEEQILqOPi1&#10;sfDSfTipoCzaBBgNTHJ0RZqsTOhpD20RIyIFTJK5doTzrFTmDmTXZBEeZgRLqfKLxI7dDDiCdC+e&#10;CTDZYuhACC0dE42a90M4EBkBkiKGD+6WhhDixLnaigQqGB1yqwrQ0N3Kxj9NGrKauWwFO8RqzFq1&#10;lpZdrFlfjJ5ZfSiqzaEgUBIeMlgJEGmIzZ4GR1YKXHZR0iQRXnciYZKIoJeNjw3R70zl98TS31T+&#10;T2lQMeTG1P8AJJadX+wJGMsQSUQ4EBEx6fx8dTEwuFMQLTFB7DUqqwwiv8iHSCiLHSEfVYUFqKup&#10;lPb1WK0GTKLiW7xwEQanTmVnaebPlFBJ+ZBtZePWa2DJTCHQmYCS45EZNxaO+HFY2VyGCy8+hv+6&#10;eBa/X/wcf1z8ktcvCZARB/LLt5/izrcf4deLnxIs/J5wIATN79fEENZF/P7DZfxG5/L7RTqSc39t&#10;RjzzCq4/fwhf7dmAbw5uwqXjD+Fbxvlj90vH04pjasUO87NHNuNTxscCKKL21d71+HTXary9dQlW&#10;tFdCT1efPv4uaDJ4n2RJUGYmIDNlPJ1xDNRU3wYmWKc+FmF+7tXFMkxu1GN6kx6DDUr01WeiuyYD&#10;3dW8MrqqZUwaMkysUKKtTIl2XidWqdBBJ9JJlzGp1oCOWiO/1qO9Ro0WwqaZAGmsUqK+UosyOpRw&#10;UIasrFTY6CC9TFhRr4qwUKOaEBFzIXUFWpQS+EHed4s45lVNkZLBJE8BNZp9QZxtftf4u/FPhjjj&#10;XMQ9dOpjhCMRw1nCiYjhLF4TxZCUKKooziURE+oEiDifR4KJKK2uoashXBKV8Yjnc6K2VrwmHilG&#10;9l/2aUeRA0VdZehePBVzNy/B2t3b8cATh7D/hefoMt6k2zgpzYM89d5pxik8QaAcefMkDrz6JnY/&#10;/zIeOP4sth05gU37H+PvHsDqR/Yz9mLlzt1Ydv8uLNnxIBZu3YHhzVsxvJ5uZNUmDC1dhSnDC9Ex&#10;NAPNU/voPlpRWFeNnLISRIqLkFNehOKGCpQ2VKGkpgL5ZcWIFuYiHA1JJdwdTqu0fFdF9yGXpSEj&#10;XcCDzistBRkEiHAlap2cIlcGFQEil4JuxEhxxj5pjxikvWL51T6U1odQ0RBETUsEdW1BRhiVtUHk&#10;5dsQ8Iv5Bw0qis0UDFa0V1nRXGpCRZ4R0ZARXnGAlF3LeyiDhW7Hqk6Fnf3Vxdzop9AOMVf6KSJ8&#10;fE2fW41wxIpAxAZP2Aq3ELrlduTWZ6GkmX9f7PvoJTT6rOjrtaKXjzv5XGGZDK4gRXIWASJXjuEN&#10;Ho1MseNZPhZyzQT+g/ymQxyo70VBYzXah6Zj1rq1WPPobjz01LM4QKv4mBh7/OhzvPLVRZy+ch1f&#10;Xr8tTZxfuvUrAfIbvhNnnIuJcuEuxEorPpYOjvqdTkME4XGD1xvS5Pn/xpU7/4Wvbv6GU2IT4ZeX&#10;8ezZC4yLOHr6S+w48TKW3/8IBpcugrc4hGQq4kyPHHKvAipeFc40KOwpUFnYUXUJUDGxq6h0FMKF&#10;MLGlJow4kNS4EWeRMuEeQoJKmSEmN+MIjbjxo6VrvHAivIqfkybTBUCossROdFE0MStDbCCk+yCo&#10;AuwgAX08AoZEePiZ2Rg6dgINO6mGnVRHwptCBkRKPcgX5xETIIFiG/Lr3NJNClWy0ZRp4RTjiYEk&#10;2L3xMDsmQGcZB6VhzAhAZHyvGWKp5CiMp1MUY88x7NRiHDlVK87N9lApVaC+tw2T5wxggBCZtnQZ&#10;gb9K2iA1Y8U8tExpQajQDTMbjVRtlUrPbE6E1ZwAmykOYiWezRgDuykGDssEOEW1XmscIxEOazJ/&#10;NgVaQ6q0NFMCCJ1eIgEqABLDz0TsghYJROyKHkvQjRf7EPje1bZ4eHMVKKt1orTKhbwiJyKRLBQR&#10;GrXlxShnp6yrqyS8rGhsrMP8OXyv9S0ozs1DbiCA0uxslIYCcOmUyGKn1LBDJhEiKXFi+GcMilQJ&#10;2D6pGlefO4J/ffMBfhPzHISJ2BPyG93Hr+fpPC58ht8ufy4NX/1KeIgjcv8Qw17XrzLEMuArdCUE&#10;CsHzy7kPcevjk/j5vZdw7aUj/Lt7ceX5/bj0zB5ceHIXvn78PnxFN3KObuRLXj9jfHp4i1T36uzD&#10;q/HupmEcnNWN7Ix4JI36v+nqx1GcjYeSXxvZkU0UZiZtMvS6WCbzeIQDCaijg5jd58X0DjN6alXo&#10;qqDjqMhAZ1k6JpWno4vg6CYQOipkaC3LREtpJtoq5Ois1dCN6CTl2dtkxuQmA7oIoY4GHdrpUlrp&#10;VhorVaihwy3KUTJZpMNkSoSJDtlly0CQiVqcLVEcVqEsquFnrUKen66U/UinJ+xEgk+PpeMdJ+02&#10;v5vC65/sK/+DUPwfFF13sT8JiIwmQGLo9CV4UIAmsn+ksH+kyMcTGOyD4hwOQkPJv6cQS3x1idI8&#10;mpLvQUFXm2ZIQTI/kxT2nRS2swxrOgzsM9mNOeiaPwXDm5Zh7SPbsePIfux99mkceeUVQuQtaeXV&#10;cULkyXcIkLffw+FX38Le51/FridfwH1Hn8G9h5/ExoOPY/3+o1Ks2XMIqwiSlbv2YOVDjzKfPIzF&#10;2x/Awi07MH8DIbJmA/vOMmkepG3aIGomTUJhfS1yKsoQLS1BbkUJRVg5imsrUMjHuSV5yM6PIEj3&#10;7PE7IA6REquvlHQamQRGWmoiUlMIS14z2XbVGhmFoQoGixpGqxpahsqihMYml/bJOCImBAuzUFDp&#10;Q3GNH+UERnV9GBV1XsKEUOHX2QSrJ2SCL2hGdo4dhfkOlBe5UVXMnyn0oSDiRMgjlsubYDXoYFAr&#10;oFNkQCNnTlImwqBjjjJlsL+nwio2OTNHBUI6BCNitSXhEzUhXGpHXp0LBXWEUpOJEKMzbTNhYrsJ&#10;ra1G1DcakEvBY/MnQkvx8w+taQL0plg2rDhYLEwWjjRJqbrCpFFFFJXdTEzz51EJbMTaPXux85kX&#10;cOjN93D8g4/x7Kdf4bVzl/Dh1evSyiuxk1xsBrx0my6ETkTs67guHRb1VxAg1379n7hw+09cvPMn&#10;rvLrK7/8F7/+N7648Rvev3xDWgr89NnzeOKDr6Rd6HtEFd7DJ7Bg0zYmyCF4igNIsacj3S2DjACR&#10;047J2TnUtOcqOxumOLKSABGNVUBEziSXmTpWmjD/e3d6ElVUIiNeAsc9iJWuI48lgLBjJDPSJICM&#10;hpKhJ0TEGSDSDnTFeHiVYugqBn4DXYiRAKFKtwmlzgSrESuWXEo6EC0Mfj1vihfFVOCRYgcCRTYU&#10;sVEUtbiR3WBBuFIPdx4VSDCZn3sCTI7x0Imy6XQhmSq+ZwEQaRKdAGGCFpOW49hhJ/B/EuPICrOS&#10;yoWJtrUajVMnomN2PzrnDqFv8Tz0LhhCy7Q2RCvDMDtV0LOT6vVsSPo46LXjYRShGQeDagwMoty7&#10;ejTMWv6fovaWfhzshlg2OCYdqhetVFMpVaqtlKFPpgOJI0BiJICM5fsakzRKOr40hu8zPnMMFaY4&#10;BCmWziqV/7sJ5dVWFJTYEGYHCHhotwsjqKkrQ319JQryslFWVoQZM6ajvaUF+dkROiA71ZKNYZEA&#10;4qT916ZR0SWzUxIimYSINyMWk51qHOpvxpWn9uDPT9+hk/gQv34t4iP8Rgfy26Uv/uM8fv3uPIFx&#10;ieC4JsHjD1HR9yYff39JmhMRP//Ll6dx+9O3cfO9F/DDm0/iu1eO4vLzB3Hp6T2SE/nmifsIkG34&#10;4uhWfCbi8L349NHVeH/LXLy2ZggrGwphFm0shs42geIlWZwvEw+TOpmKMAEOfpZuOr7cSBo7fib6&#10;Wm3oYeJvLE5BQ1EKmotS0VrM4OM2PtdJcHRVKTCJbmJipUKCR0e1ir9jQF+zCX2ER2+TkQDRobtZ&#10;j65mIyax43fUGdBcpaO70SI/qoTHlQEz+4ZRmqdLhYcqNEgXnxNUITdIVeuXS8vPbZYUqCkQUuTx&#10;bGMT6HjHYVT8GNzNuIsg+SfB8U86j1HxogaWGMYSbXEMXfEYJKSPlTY1phEcAkBK/r8qOnP1XyGO&#10;izZSAVt8apj9GujdSgq/TGSKlV7sM5ni/A4HkyoTqqvEg+bpHZi7YSnWPSwAsg+PnDiO/c+/gMOv&#10;vI7HX38bj7/5Dp546z0cfeMk9r/0Oh5+6kU6leew/fAz2HzwSWw4cEyKjQePYd2+xymAD9OJ0JHs&#10;3IcVD+ymE3mIALmPuWUr5q3fLNW46l8wsoGwtb8fZS2NKKytRlFNNcHBqKtici9HIcVPfmkBsnPD&#10;8AXcUvkSe9bfAOH/838AJJ2iRy5nfiJADCb+3zY9LHY91bsOeqceRrcOtqARrijFZb6dAPGjtC5E&#10;0RVknwlIy+rLq/hcZYgCzI9IthvRbA/ycjwoyvehqjSM6rIwygu8KAxnIeIxw2unCzFopZM/NUoK&#10;P6XYyzOyiTjLppLqCJr4mdsoKL0BLXwRPR0II9sAf4EFkUq7VCkjp1yNomodyqrUqGTbq65RoaJa&#10;jbwSBVzZaTD4kvEPuzcJnmA6AgFam4CcJGJCoh3KLnOhqLmQN7ELAysXY9H927Dp0CHsfuFlHH7r&#10;FI6f+RgvnD2HN85dkCrrig2AFwmGSwxxJO25m7+OLOe99Ye0A/07CRb/xtc//Y6Pf7iNj368jbP8&#10;mU9/vIOPfriDd6/cxEuEx1OfXcBjH36Jw6c+w+F3z2LnC2/yxh/E/PUb0DGtB/6SIDLdcqQRIBlu&#10;wsNHSxhQQu2nGyFElFRQYsObjqFhZ1Ew2StkEyCjgxB7PCT3EXMXXcZ/A+RvcAhHIoa0xNBWGjuI&#10;OKNaKqZI1W+ik3HQ0bhozT2ycXArxsJLgARMCXQfTAzsHCZDErRi+IqdQu/RwBgwwug3EBp0CXU5&#10;yKsMIFhAgFS6UdriRU4Tk2SNEZ4CBbLCVAceKtWsGDqYMUzWYjMYE7FCJGSq+tS7mazFQUJ/TVqy&#10;w4rllGJppCZLC3+h2ARUicquBumkuKqeZhQ0lcKT74IuS87OnAiNJh46OkyNmq+hGgcdQy3n/5cx&#10;CqrMu6lURkFHR6ojuPR8bZNuPMwUFgZCRE1oyKkUxeR9GiNJyQRDoIohLLEaZxw/I7HEU6zESVPR&#10;+fF3NeYJcHgT2fDlqG0woZp2uyBKR0ZnFvGb6UBy0FBfhsqyQhQWRjE42Idp/b2ory5HCaHit1tg&#10;1yphVclgFQs70hMgZ4eUCVWXEEugJ6HRqsRqOrvnBhtxaf92/PL+y/jj8/fxy+fv4fZXp6XNhb9e&#10;/IyAOIc/vvsWf/5wGX9e//4viPB643v8LgBy9Tx+oXu5ff4D3OLv/iwKL/Jvff/mCVx96SiuPLsf&#10;F088TIDcT4Bsx5eEx1dHt+CzPatwevscvLdhAK+tHsSq5hI40yawrY1GQhwdZBIdvSyBQE6R4OEx&#10;xyHHnYTynHQ0lsjQVi5HVU4yyiKJqIwmoaEwhQBJRzOvTQXJaClKQzudR2elEh3SsJUakxv0mNJi&#10;xrR2G6a12TC11YopVIlT2swMK6FkRw/bVme9FQ1VZhQVsn0QEHYbnScdspXhEkNZWXQiFIshCjE/&#10;+5PXRWUp2q41E+maJAoEccb4eIxOHIt7KMDEeeb3xN9DeNyNsdIciAgxPzcaiZm89+wbwnmkU7wp&#10;dAkExkgfVNGl6wgvi0cBZ7YediYsk18Ng1cFnUcFJROZnEJAH7DAke9FVr4H7tIgGqdNxJz1S7Bm&#10;5zZsP7gXDx9/gi7keRx44VU6kTdw9PWTUhx6/S08+uKreFAs331CDF/RgRx6CpsPnZCu9/K66QCB&#10;QoisFRDZRSfy4KNYumMXFm25H/M3bpMAIlZnTV+yAj1zRgBS19Uprbqqbm2hGq9n1KG8voaCqBT5&#10;JYXIyWcbDbrhctv5uZkozugq/v8BQtEjV6QRLgppia81yyiFyWmA1cf/N2iFO9sGX54DYToMAZCS&#10;2gjKaggFcX5IRRCV5byWR1FamI3CSAgF2UEURgmVPLqUkggqCBaxYTdP7LVyUZDS3dj0mezrzEWa&#10;FGi1qTCaxOFTKthsSoYCZiv7FB2IMAs2sVSfQLcGGSE1nHn8GwUqeJmXQoUKRAtlyGcfLi5VoqhM&#10;iWiRAt4cGSzBNPwju4TWtYRUyec1n9diA/LLLbRrXlR1FlPRTsasdcuw8uEHsfWJx7H35dfw+Dtn&#10;8PSHn+Glz7/GG19fxKlL4qjaW/jq599wjoD4/OZv+Pj6Hamq7oc/3MLZG3fwxU+/4bMbv0pLdF+/&#10;8CNeu/gj3rh0Ha9/+wPje7xIeDx59lscPvMF9p78EPtOfiDNs9z72FNYuHU7Zi1ZhJr2Wnho2ZRs&#10;fOkeGVKpmOQCHGENFCGqmaAcKtpwQ1ABo08OnYPkNydBwcQpVrrIU5jc4kbThRAUAiASNP4OMaw1&#10;Ag+xXySdIWPHESuxVEn3wMTEnZUxlgAR+0DE8t3x8OnHw2+Kh9MQD4sujjdK7AxOluy51kWA+IzQ&#10;UWG4crKQx8aQQxcSpNLIL85CcYMHUXbyQC2tI++BMzudNzIBettYqMWhTUY6ELqAZCXfGxP7BEIk&#10;NnO0tPcijp01VoKI2MQ3loCJpyuQwUj1YQ5lwRCwwsiGqfXoILPQrWkTIKMqVCrHQ6mKgUqAg6Ek&#10;BDPS70Zayj+RkXYXZJmj+DmNglx2N8FLoBAiBoJAS8eiEmc8iLpKYjWNOh5JBHOcgBmhJiZNE9PH&#10;I1VOUGti6Z7ocCxxMNvj4PbGo6AwHXV1GoJBj6oSLUpy2M4CGlRSNTVU5KKprhidE+swqaMR06f1&#10;oqWhmh0kBI/VBAttuKiNpc2gDU9jMkpNgDI5ka4wEZa0FNRTxS3PseAAFdsrM9rw9b57ceftE/j1&#10;g5dx+5O3cPuz9/DLVx/g92/P4o9LX+LPaxfxrx+u4F90IH+KvSB8/Nu1b6WVWXeklVsfSgD56YPX&#10;8eO7z0su5BoBcvXpfbh8/GFcOvYgzj++A18f2YIv963Bme2zcWrjdJxeN4BXlw9gQ3ctgro0qFNF&#10;zbUYOpAYaBWJdHYJcNmSEXYmoSzEz4Ods64gExXiDPtAgnQUcWkoCbV5aWgqykR9fioaC1IJEbqR&#10;kgw6EBW6azToITymtVowfaJdioF2O/rpYvrbLZg20YrBDgcGOz0YnOjlc266ESdqK8zIy1bDzz7j&#10;ont3UFx5rGkIiEoJTOKhgBrZER3yCOJwjo1K1AIz3bPMnIE4RQLG0umOYj8YlUh4JN5Npyk2jlI0&#10;CFcsSqdkjkWSfByD/y/bhaiHpeD/q2Vf0JiS2Z6TYbBnwBE2wJlrhi1ioLjSQu9VQ+0mQJxKaH0m&#10;OItCFFVliNaXIFpThEmzpmDhphVY88A2bNu3B7uPHcPeZ54nRF6mE3kVB+g6Drz4OvaK84meeYHw&#10;eBpbj5zA1sO8/h+x5SBhcuAENu4/hvV7j2LdI4ew5i+ILCNEFm7egeH1W6UlvtOXrKQDWYCO6dPR&#10;3NeDBkKkvmMiagiR2rZm1LQ0oaK2hom0GHkFuQiF/PB4nMjKYp+j6hdVeDPSk5GcFIeU5HjIxC50&#10;VQYMRjWdB6FBeNidBIeoEce+6g7Z4Wd+yC6mqygXw1eERX0uqhvyUVmTg/LKMCoqCAkCpKwgiuJw&#10;GAV8zcJsP8ry+b3iCIoLgsjPcSPEz9BDMemkqLLo0qFTp0Gj5Wsb6DgsBJhVgEMBCwGis2RATzdo&#10;9DJPujKhpRvVUpirmVO1Xj5PQ2ENM/ypyPInwxtKQyiSzvaRAQ/ds53wMHhT8Y/yZgtKaFOKmMTy&#10;C5Ukq5YWzUQb5UbD5FL0ze/DQrELfe/DuP/ECRykdXzqzKd44dOv8OLn5/Da1xdw8uJ3OPP9TXx0&#10;/ZZUcff9qzdw8uqPeP3yNbxx5QecvHJdchhvExgvfXUVJ85ewHHGic8u4vgn53H842/wxEdf4+Dp&#10;z/DI22ew6/V38Mgrb0kVf5ft3I1Za9age6APuWXZcOTapaGrjIACMjoPeUgDFVWNtsgEQ6kFpmI2&#10;0GITbPm0itkaKh0VtOwsGh0TOyGSTiiIiXRpDoQORBSzS2CIr0U9rL/hkUHFJQAiT6Q6T7pLqoMl&#10;3IePCkss3w0xSQapJv2WBLip0K1UWXqqLTH/obRl0gkpoWNyM7iNyMrOQqDEhyjVRHa+EznsqHnV&#10;DkRbHPDW6OEtU9MpyGD3J7KjMbkTICrzOMgNMUimG4hX8L3ymqhkRyUExB4MUSwvgQ4glhCJS48l&#10;UGIxIS2OcElErCxeOkY0mcleHCmaoo5DOjt3ppxApMNQqsdBQZBkygnTVLqxpP+B5JS7kJ4+ChkZ&#10;9/B6FzIy/0nA3EOIjIWKsJQpxd+IRapMrPMfhxQmjWRxBjehk0qgislSlS6RSjNR2qEqdkl72fAi&#10;kVSUECC11XK0NmjQVqdDY7lW2oPQVuxFbSGtdzSLSS4HtZWFmD04FZPYUcNeJ1xmA/RyNujMNCjE&#10;UEBiPNTslJrEOOiS4mGnumsLOTGf6m13VRAvDNbizIYhfLt/I66/dBB3Tr2I3z4+iTufvos7n9GV&#10;fPWhNNEuVl79Kc5aF0fZfidKoXyN3y59Lk263/ryA9w++65U/v2HtwmPVx7DtRcO4cqTj+DSYw8w&#10;7sO3R7bi3L61OLtzET7YOhPv0328ubwXzy/vx+q+euQHDNKEpsmYToBQCPAe6ZlY7cZ4hBwCGGmo&#10;zM5EZU4mitkZ8wOJ0jn2RbxWZKehhs/X5KahviAdLXQpwn301OrQ32TCAN3GzE4n5nR5MHuSCzM6&#10;XRhizOhyMJyYPdmHOb1BzOkJYFa3n1Dx0Yk4UFVoQF5YhYhPIVVtjrjkiIo6aEzmJUV2VFZ6UFnl&#10;Z//3UnU64MplXwoZkGpKQ5xSQGQsRiePAGRs4j/pQIQjpoNnO0gkPFKVDFUsMinWZFoKNjFsxT4h&#10;jl5VGdOgs8ngiFiQlWeX/q7Bq4WK4FBkKaFx05Xk+pDTWIGyriaUdDSgtK0O3bP7sWjTSqzbuQM7&#10;DuzDw088gd0nnsXup17Eo0+/iEcYu558Hg+deA47jtFpHDmOzYcZh56UgLH5gADHSGzaT4DsO471&#10;ex7D+kePYP3uwxJEVj20B0u2Pigt85279l7MWLYa0xYuQc/cOWgfmIrG7klSEdemSZPQSJA0trei&#10;rqkRFdVVFEb5iIRDdHdeOB1ZBIiOfSbzPwARDkQ4Ep1ODpNZTQdgkOZKHC47XAH2/WwXw4kgc0J+&#10;RYjOI4ryxjxUEh7VjYWoaShEVV0UFXURlBIihfkBFEUCKAh7URBhROlE8sLIyw0jFHbD6TLCZtXA&#10;xtcyG+QwaBUUgGoY9SoCjO/BIoeVDsTqoNvLkkPvJlBCWgJDQReYQZDLIMtKR2ZWMhQuwt+Typ8R&#10;8+EUQI4EZNE5Z3nEMCT7OYWQKK76jzqqmMpGI8oqqQxLVSgsFjZFj4p6OwlcgCmLJmHevYtoAXfj&#10;4aefw2Nvv49nP/4Cz3/2FZ774hxeOPctXjl/iZD4Ee/SXbxx6Qe8eP4KXjh/Gc99fRkvfnsNr1z4&#10;Hi+fv8afv4RjBMXhU59j/7ufYh/j0bc/xKNvnsaeN07j4VfewYPPv46HnnoJO44+SYWwGzPWrETn&#10;nGnIbSimtXVAG9QhndTMjKghi6qgytdAS9dkrrbB1uCAs9EFZ50D9koLbKUm2AuMVFMKKmJRToBK&#10;PINKOVEs3RXzIaOkg3ykc0PEyiyGWPKbQasuJs/l7PxqWnRx+qBV7P+gwvYycQc1Mci2xCPKRJkt&#10;al+5SWVS3OIi6amsdeIYTb8WOi+tOl2IgwrDU86OWeFDNhVeXtSCwmoXcltd8FTp4eJn7iTZswJJ&#10;MLtEOWy+rjkGMiNhoSZAlHRMTPxJdA3J6hgCYQJdQCzE+QsCIokZotR2/MhwQ9I4xBAo49Nj6Fz4&#10;+6oJSCHw0gkPAQxp0QRBJGNk0G2kpN2NpOR/IokuJFW4EToRCSB8rFSMglozFgq+ZgbhmZxGlclE&#10;IuorZSgIIa0o7DcBOnM83UYqbFlUJvYUuNiwAr4U5NBVlRZmoq5crAiSoaVGjrZaBTrqxDJUI2pz&#10;NSinZS7iZ+a1ZkrWuzDiRkVhBGEf76XVAItWBTNVndhUmJEsXGQ8VISILiEBtpQkTIp4sJkd7kh3&#10;KV6f24pP1s/AV/cvwaUjmwmR/bj9zjP49aPXcedjupFP3sYvhMPvX57Gn+c/xp+EhlidJU20f/0x&#10;fv3ylDT/8TPhcfPk0/jxVQGP/bhygvA4eh8uHNrC2IzzhMcXDy3HJzsW4b1NM/DKyql4bnEvji7p&#10;x45Vs7BjxyosWDQN+blu6FTJkLENaZhoTbx/blE3LSsReeyMBcFkJoQ0qsoUFNN9CIAIN1IcJEgI&#10;3voCOSaW03XUGQgPM+Fhw9BEB2Z3ezC314d5UwL/ieGpfgz3BzB/IISFgxEsHIhgXl8QMyb5MLXF&#10;yc/bLNW+qshVozyqQVlUh8pc3oNiO5pqPGio96Giiiq4zAlfgVk6AM0SNkLlUiHVkMa2FI+Y5DHS&#10;SsCYxLuk43RFOXnhOtKEQBHlUnTsX/pEXsWJhEl00SJS+ZgqnPfXEqSYYvs3hcxMTnooXVomKzVU&#10;HvYR3vPcxipUdbehrqcDjX3dmLpgLhZsXos1O+/DlgN78ODjj+OhYyfw4BNP4YG/QmwY3C65juPM&#10;UY9jI2PDvsewjqDYQGBs2Hfsv697+fyjh+hADmLd7oNYK+ZD/gLI8MZtmL1mE6YTIFPnL0LP7LmY&#10;NDiEiVOnobW3D209dMZd3VI1jPq2dlTU1KGwhE4pN4qgOInQ44DRqIGCgkesvEqhS05PS4ZKwbar&#10;U8Jo1lL5GwmRvx2IlfBwwBd1ICTOS6+KoKye4GgqQVVDEcFRgJr6QtTxcV19ASopngtzfMgPe5Ab&#10;pgiNOBFl249mU5iG/Qj6nXDYKZpNGlj4Psxiwp6va9CpCDA6DgEQG/tSFsNFgDBX6b3MVyF+P6CC&#10;hhDReAgS5rFM9uEM5rYMG92+NZG5KIFOkgLZFEdXyfxkSoDBmgy9LQX/aJ/sRnNHFpqarWhqsqKu&#10;1oTqWitqml1o7o2iY249pqyehhV7tmLnc8dw9ORbePajT/DC2S/xwudf4QUBkS+/xivfXMBLhMkz&#10;n3+DY598hWMff0lX8RUdxjd0HN/iybPncVQMT731IR5+9X3sevkdPPDCG9hMBbHm4ONYtecQVjy6&#10;H8t3PYqVDz2MJdt3YGD5cjT0d1GZFMPLD9he6qHrUCOTSSeDAMmMUuWXER61Nthb3PB0BhHsiSIw&#10;KQJPmx/eFh/cVPq2HB0/NBLXlMKEyAZOiKQlCmiIUiZjGWJfyBjJeUjH2LKjKFPGQSWUIxOmOX0s&#10;bAIgTKJi70eEH2RuFhOAKxV5tHu5YQ2CEQ2yIlpkFVhgLbLCWmiHlWorK4/w4PsO1lElVAcQzLYi&#10;O2JCXoUDkcYsOJkgHIUyWvtMOMNMwlSiwoUojHwvRiZtzRgkqEYhkSBJZcJO001Auk5sJIxDBtVe&#10;Kl1BIv+f2PQJGJsag7vpnEaLTV5832KneKIoqEdYpMvH/B8AGQOZYuTrDBkdRwZdhIBHxkikM+R8&#10;Xq0ew8Yfw89sPH+O4ODnkMpEKKMj0dN52ahO3MF0+CMZtLcy2nmGnzaXtjcvnE7LLUd9uQptVSq0&#10;V6vQWpmJ9loZuhrU0iTwRIqWxkIVavM00qmKLlMqrFox2ZyCkIdJzKSCSZMJszKN9yEJ6lQmppQ4&#10;3ptEKOMFROLQFfHh8FAH3lrRh9OMj9YO4esHl+DyofV0DTvw/Yv7cPPt47h1+nnc+eAl3P7gZdxi&#10;/PzhK7j18eu4RWCIw6huffgafnr/Wdx850nceOMofuTvfXfiIVx+bDsuHroXF/etx9e7VuDz+xcS&#10;HHPx4ZbZOLNxCG+snoKnl07F8Q0L8NqxPXj/zJt49f03sHPfg5g+2I0Ak6Oo06bJHAcjnZpDR9fK&#10;Thmmisuhmivk51dCN1IalaEwlI4cbyJyfUkoZVuoy6NrK9Wgq1qPKY3CfdgwvT0Ls+g85vR4MX9a&#10;EIsGs7FkKIcRxeIZfDwrimUzo1g6I4qF0yIETYAOxY0pLXZMqjWjtVyPZvaZxlIjWits6Gr0oqst&#10;gNZWPxMWExn7S6CYTiF7BCA6vw4ZVK5JqsSRIdOkUXQgdCEEyAS2LzGUKQ6RyhQFHU3JkBMamXqC&#10;xMh7ZE7hVSz7TkYGIaJ2KJm0KKwID5WT8GBCS7eqoPYa4SnJRkFLNWp72tE+fQr6hmdh5qplWLx1&#10;s1R/b/O+RykqDxMYj2PHkSew7dAT2HrocV6P4d59T2DjnqOEwmGsFc5i9yGsfvgQHx/9fwbhIZb0&#10;rnp4nxQrd43sEREbDYc3buXrrcPURcukOZDJM+dg8ow5mDRt+kjZEkbnlH4+7kN9ewddAV1SZRXy&#10;iwoRjgRHlvFS6f83QEaW8KqUcuj0dAQW5inbyBCWw22Vhq58UacEj2ixH4WV2SivL0JtSznqmktR&#10;31SKppYyNLdUMCcXoaI4jJLcAPuVGxFRD5ARDDqkkkBBwkucuWO3aGHie5CC4NDTgWg0cvZfuiAC&#10;xGhTU+RqpfOJjG4hdoUD4c8RIDr/SGh9SgkicgfvHQGSSWDI9eMhp4gUw99KXlXaWKh18VAyB/1j&#10;cp8Xk7pdmEQbPLHNgeYmG6pqzCShA/U9ETTOLEPLwhYMbJ+HtU88hEdffw7HT5/G8x9/jpc++VK6&#10;PvfJ53j608/oLj7G42c+wsGT72Pvm+9inxTvY8/r72L3q2/joRdew3bazy3Hn8cmqoYVD+/FvK0E&#10;xZrVmLJsCfpXLkX/qiWYtnIhehbPQvWUNgSqc+AuC8JZEYCBSVmZa4IqzwRFrg6qQj2M1VZktXjg&#10;6gohOC0f0aES5A6VInd6CbL7CxAkTLzVTrhy9LDyg9EZqAqU8ZCnMykmEBp0HWJeRAxZifPUpdMH&#10;02Kg5/cN7PiWzBjY2fnt7CwuXsW5Hzm2JOQ5U1DgSUdeUEEgqBHg+3EWmuCu5E1tz0aoLQpvbRCe&#10;Sj98vIaaogjVhvlzWQgEDQgWmuGrpp0tU8NRJIeHydZNxW4nQLSW0VRydEJGgs1AAOiYuPV0JASX&#10;jEpAZmQY+Jg3MUPMR8jErvAY6UQ6UV/onqTRGCNKn2SMJkDGIJmRzhDQUKiFoyAE+FiAREFVrCBg&#10;MsXPyEfRWdzD50ex4Y2hJY+RVueJAnxyMUylIjj4+g6CQwAjr4ButUSF0jI6CbrWsmI9SgvUKM2V&#10;oyKf8KCzaq1USRvfumpF4T41OqszMblOzoSoopq2oLdBjxZ+BsXBVCbVVCbXNNioYE1qAkqXRveR&#10;AqOKziyT1lnMgSTHQcWrOp2RMAF9Bdl4deNifHT/MpzbuRwXdq/B1cObmfjvpXO4jyDYg+9f2ovr&#10;bx7Cz+8dx8/vP40b7zEICnFy4Q/iCNw3HsP1Vw7iu+d24erT9+HqsW24cnQjLh1Yg/OPLMfXDy3G&#10;ufsW4Iutc3D23ln4aNMQTm8YxNtrCI81fXhl90acPXUSX128gE8uXsTrH36EJ194ATvu38LOXwy9&#10;LpVOJB4GVSwBGQ+3JRlhVwoi7mTkEbgl2QqU5fCz5GeaI5wbAVySLUNNgQr1RSo0EyLdtUb0t9gw&#10;2GbHjA4H5kz2ECABCRzLZ+VjGWPprFwsmx3Finl8bk42ls6MYNH0EObTmcyiUByYaMdkgqizRo+u&#10;Ogv6272Y0ZuNof5cTOmjWOwMoabJi2iZFc6olslFJzlpmV2ORFXCyIq7RLHi7h5p/kMs6EhUxlLU&#10;JEjlbWQCIOZkKKx0HRI8xLnsafx+Kh10vLRcV2bJhMKmhNyqRJpRhlSTGHfXw10cQmlnPZqHutE9&#10;fzoGl83D3PXLsfz+rVj/yE5s2b+P8DiK7YeOYusBxv7HsGWfeEzXQTCs3bWPToWxaz+DgNhJUOw6&#10;IMUaMedB17H6YfEcofHQo1Ise2A3lopaWffeJ9XaG1qxBlMXLkPf3AXonTOM3lnz0D04A539A+iY&#10;MhWT+qfy2ofGzg7UNDbRJdShuKwMkSjFrd38F0DSpYlzMXwlhrLEEJY4TMpC5yHmQGwOE1xewkMs&#10;uc3nZ10cQH55GMXMcxV1BEhzGRoEONoq0T6xCi281lTn08kHUSiG+UJOZAtwBLIQDDgk5+F1jizd&#10;tZi0I65DS1CrFVArZdKyYqVKHOUgzmZXweLQUPgRIj4K3rAejqgRtqgJ5mwDjCEt9EE11D7eEw9/&#10;L0vcv1jINDHIEAJUJgQnQ4xmMB9kUkwTID500xJPnuRBx0QXWlqyUFkjivSZUdnhReNQEVoWVKNz&#10;Qy/m7V2Nbc8fxuH33sZTH35CJ3IWJwiMJ95/H4ffeYuweAWPvPg0dhw7gu1PHMGO40el2PLYYWw6&#10;dBBr9u7Bqt28cTt3YXjzZqnG/qSZ06k4pqJtsA9Ng12omdqG0u5a5E8sRaA2AmO+DbpcC9QMfYkd&#10;6mIrlPkmKPMMMFBBWRppuSdnI9Cfj9D0YuTMKkfB3CpGNXIIv+i0QkQ6+f0qJ+whWkmxOkuTALXY&#10;J0LFLiNEpCErOhJl8ljoUqkUJXBMgJ3q3smfc9Kmu/mheRgB7QRkU0HmuUU5CHb4sBKRHC1CxWa6&#10;DDcCrUFE+wqQ01eMYHsufE0RhDvykDe5BDmtfI/FbvjDBngIHHeFAVmlKjiLFHAz4bqjGcjyJxEg&#10;TPb6u3nzeNNM45Bh5s2yTIDKzgTK0PDGaggxuZ4u5K+hrDiCLiZ9nDTROVrUKEobhQTe9GQx7EVQ&#10;ZCgISBUBqRkr1dhSiGW2arosugs1/ycxTJWpEvMjY2h5x8BsGg+HLR5ZYlcyFaWWEDGZk+DzZ6Ig&#10;X40KAqO6SoNaOovaKi3qqo2orzChvtSAhmIdGkvUBIMS7X+vHhKb38rFkEw6FbUo1UGINCgJEzqU&#10;CjlqclNR5GfypKsLO9KkeSUnk1KWIQUWfSLsmmSY5YnQZ/K9yBJh0WXApZNhEjvWqw+sw7knd+HC&#10;8Z347tnd+O6FPbj6/KO49tI+/PjaYfzwyn78+PoB3HjzMH58i+7izaMEyhFcf+2QBJfvn3sY107s&#10;wOVjAjwbcfnwWlzavwqXHiU8HliAz7fOxhfb5uBTXj8iRD7YMhdvb5qHl3YswamXDuD8hY9x4do1&#10;fHP1Br68/CM+/OJbnHz/Ixw/8SSWLl+IcLaLn2kyO3c8jJpYZJkT4aMACbqSEfGm0nlkoJguLl84&#10;EMIjN5COAkKlKEdF1alAZb5wb2Ymfzv625yY0eXB3CkBLJ6eLYFjxZwirJxbjBVzC7Fyfh5WLszG&#10;qgURrByO8HsRLJkRxIJ+D2Z12TDQbsa0Vish5JTcyfC0bMwbzMGswTwMTM1DBwVXRS2TWwETCx21&#10;zq+BLEtGFyyGSMUu9LukJdti82isGNak+0hipBmSoHJkQu2U0WnICYlMZIjludIZIKnSsOqEzDgk&#10;qVOkY23TGKkESIpBjL3ThVOFF7HfN8/pQdfi6RhYNQ/zNq3Asvs2EyC7sP3gITxA93Hf4cewdd8R&#10;bCY0NhAIGx4mIB7cg5X378aqBx7FqgfFHo9HpMnxFXxOLNdd/dBeKVby8fL7Hub3dkqxZNuDEjzm&#10;rduCWas2YmjZavTPXyJNootqvJOHZksA6RoYJDym0YFMxcS+KWjtnowmupCahqb/ACQry0ah8N8O&#10;JJUuOTODrkslHIhKWr5rzRIAEQ7EDE+YECjwI6ckjIKKKEpqclFeV0j3IeBRIYGjvb2SDqQc1TUF&#10;KGE7FwfpRQkQEWF/Fvw+B3x0H+4sK90HAWBQs5/SdajlUCoyIMtMg1yeRoGYzudl0BsUMJrFZmI1&#10;hapOWtTgzqEbKnDAWWCHLccEU1hARAmtJ5P3U5ypTzepmUBgMA9lUtCKTcIUpmkZYjRiHP7RSXhM&#10;7KD7aHehjY2zoYkAqTWhqFKHwnoLKnoCaJlXgu4NHZizdyE2PP0QHn7raRw4/QYOnHodj771Iu5/&#10;/jFsfoI3cO9WLL5/FWZvmI9Z6+dj5vphXhewISwjMFZhzoYVmL5qEXoXzUHz1G40dLZIp3OJgo3l&#10;tK8FjaVU6blwVfjgqPQiq8xBcBihKbTCwMfGcicMDE0hgVJA4ta54Gj3I8iGHyY8IoRHLuFRtLCe&#10;0YCCYYJkdhly6URCzV7Yc3kj+aGIvRAaKie1KB6ZQmWdMk4astKkjZNch1XsElbEwatOhIdK2Mck&#10;7aN9ExEUu4ctcYgyAeQH5HQfKoTzdAgTZqEWP8LdUUT6C5E7WIrsnmKEOumKeotQMLUchd0lyK+P&#10;IJJvhTdPS4Do+b9q4SlVEyAy3tBU3lgxkU6baKJDsIxlJxxLpUZ3QJAomdA1jmQYqQ6MrjRorOK4&#10;0likikl1qtsEwk5aVps2RhpeEM4jhZBIIRgyhdug81BrBTQEPEYAouX/ozPE05JO4PfovGhXbeZY&#10;uO1x8LmS4KErsFFZihItTkc6ssNyqbZSDd97Q7UGjTVKXhWoJyiaCZIW/j/tbDsd1Xp01GilPQvt&#10;lQq0lsmlEMtWJ1XL0VUjJ1Qy0FqahrYyXksyUJOTjkIvISJ2sDtTEbTRkdgJCjG/QkVr0iZQxYuI&#10;h1mbhFqqt2X9bXhiyzJ8Sydx+a3juPbuU7hGl/G9ONr23RO4fvIEbpw8hutvPU5w0Gm8QXC8fhDf&#10;v3YQV8Uw1bOP4PLx+3Dx6HrGBnx7eAPO71uNb/esxDe7luKzHfNwltD4hA784wcXSQdHvblzKU4+&#10;vgvffHYKV69fxoXr1/DttR9x8eqPOH/xe3xz6RrOfv0tXnnrJA4ePYKpA5NhtclgIYB1BLZYGu2y&#10;xyPgSkSUDiQ3lMmkkAk/YeL1pMHny4CH99hDhxvwpVF1ZqK8QIcmArqLEBno9GHO1DAWDeVi+ewC&#10;rGL/XD1cjtULSrB2cSHWLc/BmmURrF4cxur5YbqSABYNuDGvx45Zk6yY2+XE/MlezBcAmRLEcH8Y&#10;wwN5mDNQiGlTCpi8gigotcKVrYfepyJAMhGnipOgMSZx5ATCMcljEE+BlcDnU+gYFaLgpl8HPUPr&#10;0UBFKKRb5Egm6OMVKWyTsYRIHKGTiHgCJVGXjmTCI9mYDrlLA3OhG8HWQlQMtaFl0VRMXTUH8zYv&#10;lwCyTgDkwCHcd4jCdP9hbH7kANYLKNz3CFZtfxgrtu3E0q0PYsmWB7GY14X33o8Fm3dg0ZYHpOGp&#10;JdsewtLtD2GJeLzlfizafB8WbhIbCLdJE+ezV2/CrJXrMbhILOEVNbHmYNLQLHRPn40ecR2cToAM&#10;jAxh9fShuWsyWjq6UN/citKKSkRzcuB0OmDQa/6aRE8lQJIIkDRpCEutFeqfjs6mY2hhy9LD6We+&#10;ELXhSiN/ASQflfXFaGwZgUdLayVaCZJGAqWa3ysuCkkAEe4jO+RCUBwV7bIx7HDZLLAYCXs6DwEP&#10;4XoEPNIIsozMFMkVKSWIZMJgJEDsajj8hEfYwntMt0mIuPKykEUnYovoYA2rofPKmGvSoWKbVeri&#10;IJOPQzpzSioBkkrnmcS2kERH+o+Wtiy+SRuqay0orzShpNyIgjId8sq0UqG/CBNB8UQH6miNu9bU&#10;Yvp9kzG8ZzYWHlyARYcWYcHeBZixYxC9ayZh4oIGNM+oRH1/KWqnlKG2r1yKuqnVqJtCu9dSgkhN&#10;HrLrCxFtKEZ+QwkhVfqfyG/m95vyEGiMItSaB3dtkNBwwFTjJizcyGoKwEx1pCu3QFtqhr3JB19X&#10;FNGBEkRnlCN/uBbFixpRsawNlcvbUbqkCUXza5A3VIjsjgBcpUZYvcJSiiJxcdDQZejSJxAcMdAQ&#10;HMaMGLqO8XCzU3jpUgLsGAFtPIKaOARVYvJ8AkLGeISZuIMESIQdPSyGr/L1CNXYEeFr5NDx5M+u&#10;Qv6sakKkAgVSlCGfn0lBTxHyW0KIltrgL9bDW0MnUqODv1INb1EmskJiN3ocjFlM7Da6Bds4ZJoJ&#10;EL0Igs5K9U1wGPk/mNzp0NtToGTyz1DHSUtrkwlFAY5YKoUExVgqP950AiNdSweiGQ0FwaERcxo6&#10;wkhLgPB7WrHPwxwPHa2qwUh4WAkPp1DIiQh5Upjk0uhCkmG3psDtyGADlqGsQIU6to8mvu+WKoKD&#10;ABHnJIvJ8Ul1BnQ3GNHD6BXXej1hoZHKcIjoqKQbqZSjvTQdLYVpaCoQm+fSCRE5GotkKAmmINsV&#10;j6iYCwikUqGnIexlMqXrstEJWelKnJZU5EfNWL6gV5q0fuKhtXj/uX34+s0nceOTN3Hj7Nu4efZN&#10;3Pz4Vdz88EXcPP08brz3zF/DVk/gxtsECq/fv34Y37+8D1ef3YVLT27DpSe24vzhjfhyzwp8Rffx&#10;BUHx8f0L8OlDi/A5nzu9ZzXe3LcJn1JAXbvyDb67eQPf/niDALmBiz/wSohcuPoDLnz/I8599z1O&#10;ffo5Xnz1DezZtxe1DWWwOjNhExVxzXFMOAkI8v/Ly6EIyc6UVq2ZssQKl1To7GL5K++JOQFmtjWH&#10;g/eBn4M49K26ROw2z8LAJB/mEiJLZtJxzBUAqSBASv8CSB7Wr8zHumV5WLMoguVz/Vgw6MbcPgfm&#10;9GRhuMeNRXQwC/uCmN/jx3CfmITPxlxCZAYh0k0RVMH+5qV4M/jUkFsJEMJCQGPkFEJxjO44xMno&#10;frXJdB0agsYIrVcPLa8at5HPGSCzqAiXTIqbNIxPI4CSx2McIRIjS8AEVRLidamIN6YhmX8/U1Rt&#10;KHMjZzLzxdxOdC4bxIxNi7Hovg1YLeZA9uzB1j17ce/uPdiw82Gs2vEAlm7ehkUbtjK2YeG6rVhI&#10;GMxftxlz1m5ibMYwnYUoVSKq8S4UxRSlqrz3YpjfmyNqYK1YK9XBmr50DQYWLqfzWIiumXPRPjAd&#10;bcJx8Dp5SDiQ6dIQVueUKZjY24umiR2ob2mlA2lASWkpIpEI75GdDpPgJED+3gciHIhwJGq12IWu&#10;ZD8Tu9A1dCJ62FwmeCNOZNOF5Iv5jcoclDE31tQXoYFCurGpBHXMk1V8rrw8G0V5PuSGXex/jAAB&#10;4ndSYGSxHdmQZTNRlGih1SgkeAj3IV47LU1AjDmCX4vlxQa9mkKG8OL98YWsCESz4AqZ4GC4ozaK&#10;Wjt8BTa4cinOA2ronfw9SzKU+njImE/SxQZhwiMlbSwSCZCElFH4R1WtEcUERZRJIZSj4B+VwRfN&#10;RCBXjmARnyvVILdWj6J2A8p7raie5kD9TC8a5gTQMDeIlvlRNM/NQd1QGJX9AZRPDqBycoTQoT1r&#10;cCNS64C3wkqVbZdskqPACX9VCMGGfPhr8xGszuPPFCCXH1rhxCoUdtFB9NaguL8WofZ8OBqDyGoN&#10;SOFs5+MWOhO6CQv/toNKyd+Tj5yhCuQJ57GoHqVLm1G5sl2KshVtKFlSj+K55Sjoy2HCtkvDWAZL&#10;Cm8qO6giHgZCxJA5HkbZBNgUE+BmMg4bk5FtIiBoy6OGROQwxLG1EX0cIuzQIyuv0hDypcMfVsFX&#10;aESkwYUo/28x91I4rxZ5s2uQM1iJgqEqFM+sROH0UuT05CHa4pOOtQ1VGelYrASlCeEmHYJU6a6c&#10;FGQF4mFyEGh/A4QuJF0CyDh2ZDoQgstIZaqnQtfYeHONYm/GyHnUKaoJEjgS6TaS1VQLBEWmgcHf&#10;z9TRgejG0nGMh8ZA58WrcB16JimTLUmCiJHOw+mg4xLnSziTEHanIpuw8lCJOOxpcIqNZ/5MNmZR&#10;/VWD5kpGtRKttSp0Eh5djYSHiAYD4SFWDpnQ32zGlEaCpE5H56FhqOk8ZNJmucb8FDTkpUp7HuoJ&#10;k5r8dJRF0lAQSEJ+KBmFoRRChEChMs/1ZyA/qCFQ6Pj8cuTmGJjsmvDItmV46+kDeP/lx/He04dx&#10;6fRruPHVafzE+PnLU/hJ7On4RJyV/jJunH4O1997CtfpTn7g9fv3nsS1k0fx3esHcPnl3bj83C5c&#10;PLED545sxLlD6/Dl3tX47NGV+PzgGnxwYC3eefx+fCvOXb9xFd9dv47LN37CxRs/4yIBckGA5Pvr&#10;uPTjTVz44Tq+IUQ+v3gZb7//AV5+/Q3cu2MTbD4dlacSDrYdhzcJ/mwKEDF0GUmHjkBR894qs1Ig&#10;531VZYl6aqnQEt5GtjmbPYnOhMChi64sN6CtyY4pXV7MGsjG/FkFWDy3FMvoQJYtLMCKRbnYsLIE&#10;m1YJoORj+ZwwFs8IYP40MfTlJDAEQPwEiDhIamQ58KxuH2ZNCWH29AL007HXNvvhy9WzrSkhM6Vh&#10;Qvp4yXlIO9ATxmJc0ji2tQTIbCPLcNVOnTSXofWaoHIZoGaSVFFxy8yEiCadzniCtKN9VHIMRqfG&#10;YBTd/mj2u1EUbGPpoONEeZMcI1zNERRNr0XtwknoXjMTM7cuw9Kd92Ltww9g/c4HsG7n/VixYyvm&#10;r1+H2StXYdaylQxxXYW5hMEchgCDcBRzVm38T8xeuQFzGOLM81nLxMmEqzFdnGu+YCmmzF2MyTPn&#10;oXP6LLRPm46m3j40dE9Gc08P2gkOAY92gqO1pxutk7sJEOaXeuaainLk5uUi4Pcjy26FQaOW5h1E&#10;0pY2EMqEA8mUJrLFRkItIaIzif0YGpjsWmT5zAiI1VR5XhSWBFFSkY0ygqSiMorKKrEHhM6kLIzi&#10;4iCKcj3I+2voKuix0Zk6pQrALncWRYkRRoNGch8CFOI1xWuL9yFCOBDxPbOJ8HCY4PFZ4A0wQnQg&#10;QcIkJwvhIi/CxV6EStzMZ4QSnYjBJRvZR6eLlYaw0mUUpWLTKOERnzyKcQ/+ES5QwJ8jgyecCUcw&#10;E84Q1R6/9ubJqayV0oFHORVqFDfoUNtpRX23DU1TstA81YGWAQc65vjQMS+C5plh1A2EUEsl0ziQ&#10;j/IuP0LVRmQVKGHLVyGr0ABbntifQdtV5UegOR++xkIJItmkbdGkWpT1NaO8vxWVM9pRPqMZ+VMq&#10;EZpM0EyOwtuVDdfEoBSezjCcHUE4efVMzkVoWjFy5lQhb0ENCgREVrSgbFUbylYTIitbUDTM7/Xn&#10;w1PnhD1bA6NdHDFJgCgJEDkVP9WVVREHF6Hip+vIMVPhWtNQKIKwKTQlIY82LptqP5sdOuokPNwZ&#10;BAhhG9HAT7sfIdQifJ85BEjuLNpaOrHsgQpChM5oqBxFM+hCBguQ1x1EfpsTee20ol1ZCHWaEW03&#10;0ZFp4WESdUaSYPLQFdGFqOwxkFl54wwECENhj2fHTIKWoWLSV4iba2An1sYhUxOLNO14pNBVpIog&#10;NDJMhI4pBnIjgyBREigCIFoD/75BrKSIhd6UCDMVr9FCtSv2tLgIDzoPn2NkojeHAAm42Dbs4lCi&#10;VDhcYhhLgfJCjVTHqUnUaWrUobvJgJ5mE3pFtBAeLWYMtolVQ3Zp74IASW+9AZNr6VKqVXQjcmmP&#10;Q0NBBqpz01CenYxiQqOI0ChnYq3MlaE0mk6IEB5MnLm+NBRHNagsYRukOm6ksFi1cggvPXUQp954&#10;Ad9+8TG+PfsBPjv5Ci588AZ++vIMbn11Bj9/8QEh8j6dyRv48cOXcf2Dl/Dj6RfxPWHy3amncfWd&#10;Y7jy5lFcef0QLr68Fxde2o1vnnkA557cji8f24pzT2zBB3Qlbx97AJfOf4jvb32PyzcJj5s/4/JP&#10;t3Hl5zu4wscXCZBL13/CZRECIvz662s/4ONz3+K1d9/Di2+9iq7BLhiyZFR9KljEBi1RRDOf6jSU&#10;Brk/DekeBtuVJkj1F9ZC42VyzsqEgZ+9zZkOb1CBSJ4GBUU6lBEi9XU2dLa70EfRNtQfxZwZeRie&#10;nYOFc6NYvaSYDqQMqxYWEiA5WMbnxSqt4X7hOLyY1+vFnC43ZkzMku7TQHsWpne7MTQ1gqm9UTom&#10;F0WkHuIkyhQxgZ4yTipdIiBwT+xojCVA0nRUqISG0qGD0k71zatwHsosHdvuSMhtGiRp0uheYnBX&#10;nNjNPgZ3E0R3Jd6Dfybdg/+RfDfupqqNocpNI1x15VTAkyKSKKxe1I7uDUOYuWMx5u1YgcX3rcWS&#10;+9Zj3sYVGFw2H1OG52DKvHmYtmABhhYtxtCCJRicvxiDC5diOh2FOKJ2JkEhoDFjCR8vWoGZC0Xw&#10;e/OXSOea982ah166jq7BGWjrm4r6zi7U0GFUExJ1wml0TkQDo3HSRNRPbEVtKwVqfR1KqiulFVih&#10;UBA+r5sAscCoU0OjkkvJWxo2ovIXyVw4EFGlV63lVc/7bVRQxKp4T/VwCYiE7cjJ8/C+BlAkYCFd&#10;A4SKH4XFPn7tJ0C8yBcOxG9H2Een4LbR9Vil1V82m0FyF38DRFzFa8szUyFjKORpfE4MoergcVvg&#10;91soYvjafqPkQnJL+ZrVUeRXhZnrAwiXuuGnE7H71dAKB6IRFZXHS0ciJxEgCUmjpBNS43j//pHF&#10;DuuihXZFqYyyFXDnqkkgLXxFTIyiimepGrlVBEitDtVUzDUdNtRPzkLTVBfa6EQ6h0PonEcXMjMb&#10;TUM5aJ1RKEXTYA5KOjwIVBrgLNbCXqCFJZf/aNQAc6Ed3iYm244SlHRXo2pKE2oH2uhsJqF+bjdq&#10;5nagdHoDigao5AdKEOrLRXhKHgJM0D6CJNiTQ+eRA093Nny9BMzUIoSHaCVnlSF7NlWBAAmdR9Gy&#10;ZpQsb0HhcCVypubBzU5hz6OqcrGT6hOhFQBhWBg25QhAgoZkCSCFVERlVNxlWekoIjQKTPGImhIk&#10;BxJxCIBkIugT8DUgWOGgi6CzoPXPJsyC00oQ7C9FdHoV8mfWMOiOZpailCqxZHouytlJS/p8yO6l&#10;mug2IzLRgEi9hgBJhzOaAjNdiNY9gR1RTJ6zoxrGIM1IGNji2SmTaCupbgi1TDojccSsmEyXG3mT&#10;TXFIN05g8GYTHpnW8VBa+HdMvBIiakOMBBC9aQKVUBxBEseGLACSNAIQ68jQis+dDD9BEqALCVEV&#10;+5m8HISHga9n5M/7mOgKowpUl4jhKw266DT6CImpbQSFCLErutVMeNgwoyMLMztFOKQlqNNaLOhr&#10;MqK7To/Oah2aSlSoEhvqgnQb3gTkBUWZDxmq6HIqKGIKmVzzg+l8PgM5FDd5eQomNwe6+0qx/+D9&#10;+OjMO/j8009w8fJl3PzpJq5fuYAv3n8N37z3Iq6LPR10IDc+exc/0Dn88Mlr+OGjV/D9mZdw7dQL&#10;uPbec7j27jP47u0nceWNJ3DxtSM4/+p+nHtxN756fhc+f2YnzjyxHe+e2IXL335MeNzAxZ/oOn6+&#10;hcuMSwTHFV4FQC7RjVz5iY/pSAREBEwu/HATX1/5ER99+Q3eP/sZDj39JPxMDmKppCYggzJI1R1J&#10;RWYoHSl0dglsU+kBNYx06sZcC7RBttWQCfYI1WKeDWEqw9xiG/KKLMgt0CNfVNAt0aO60oSWRn4m&#10;HV5MJUwGpwYxZ2YOYZKPuUMEi9gTMj0P8wbzMKsvjOl0HQMdTgwQHtNabZjKfj21zY7+SU709/jR&#10;3RVEZa0DvmwtlOwPcWl0DYTHSFHFUXwcg3iZEDFiNznfp9sErcsIpVULuUUDBRW2kt9TMNKZKMWc&#10;hxi+ulsARIQoi5JIcBAedzFGCYDQ4Se505GZR4jUmuCmAM0ZKkLF/Bq0rpqInvVT0b+RMNk0jBnr&#10;htG3aDo6hvowcXAKumZMx5Q5szBl5iz0TJ+JKbPmYursBeifs4igWIYZC5Zj+vylGJxHwNBt9M8m&#10;fGbyb8yYw5+fga7+AWmfR0NHJyHRjtr2NlS3tUhR097MaxNqWhsZDahsrEVJFUVhaREiORH4/F54&#10;PS44siywGAh9AmQkaaf/J5mPLKWlMyBAVDqxpFbBfqSCNUsc2Kbn3zAjFMlCJDsLOTlOFBAmeXlO&#10;ZOcyufNakOtCfrYDOQEbIh4LQl4rXA4zBZ1eKiFvNmmg1ymh5euIeRAxmS8eix3w4mwnuTyVEMuQ&#10;hq88olaWh8LeqYXbb0JuoQ+lNXkoq8uX9qEU1WYjv4YgKfPAHdZDL47LEFUomB/TMsYhMVkAZDTi&#10;KAJGAJLNpJVDG52vgbdIj0CpEcEyI/zFOviKNXysRrRajfxaFUpb9CiZaETZZAuq6D4a5vnRsjCE&#10;tgXZaCNE2ubkoX12MVpnFUkwqZkSQV6LG+5SA0zZShjCpGRYB32+BZ76AHIm8k13l6O6rw6Ng61o&#10;mduJ5gWT0LSIKmAeHcSMRtrZcmRPyUEObXWkL4+RjzCB4ic8nMKRTIrCOYkw6c2Bb2ouggMFCM8s&#10;QQ6hkU83UrCgFrmESpQA8jV54SoywxZQwWjNgE6TCAOdh4Ufjl0VB4cyFn7SNmpMovtIRrkjHeVU&#10;hCWOVBTZEpEr4MEI2kVSzYDfq2An0yNU4USk0Y9gR4RwK4CH4Z9KJzKjDkVzG1EyzIa3oA61i2nN&#10;51egdoj/d3+Q/5cL4V47InQh/hoVHHlpsAkHEkyAzhsnASTdNAbJutFIoXvIEMt4zbyZhF+mNkEK&#10;sXlLLpb1WgkSK58z82csBIr42sa/YY2FyjyBVlRAg47DKM4ciYXJRmAQHJasZFidybwmwGKbAJcz&#10;nvY4mY2UTsRFmDgT4aFjyzKlwKjnezMnwEO4FEVVaCgzoLPehr5mJqKJLgx2MgiMgYk2DLZbMYvg&#10;mNPtwrwejxRzqHDFEtT+VotURXZilZ4A0aCaUCgWcPCLIatEFEUyUZ6rQgnbZR4BkhPIkCaaQwFR&#10;TiEVOQRXbVsUz7xwDN98fR4XLl7Dleu38MPtX3BbHFh28wbOvvsqPn/raXz38Rv47pO3GLwSHlc/&#10;eBHf0YFcPfUiLr/3PK68+xyuvPMMLr/9FC6+/gQBcghfvbwPX9CNfPTsLrx9fCcuf3kKP976ERdv&#10;/oSrP9Fx3CJAbhMYP/+MqwIghMYVyY3cxne8fnfzNq5KILmNi9//jG8u/4BP6ETOfPE1pi6eTach&#10;KiiokOpPRzKdSJI/A/GeTCT5VFDmiA2wXtgKXVIEKrOR21CAguZCFIjjTxvCKKxjci2zI0gxFMzV&#10;IJRHkVdEmFQaUVNnRWOTC62tPkwU0eJDZ4sfkyeG0dMZweS2ADqbHOjgfZvUYEFXgwlddUZMajSj&#10;i05k0kQnWtvdKCq3wMw2nqqIRWxKDMYSIMJ1xGUmIFmVDpkYjiE0TAG7BBEjla2JqlibZYLaPjKE&#10;pbRrkWFVI06ZIm1wFfC4iwC6O/4e3JNwF+5JIkRS7iFARmGMKgYT2GZTI3RjxZnQ16jZv60IT/VS&#10;eOWjblEVGhc3oXXBREycN4nidRKa+yeiaUon2vt70DkwBRP7CJTeKeiY0o+OvkFMmjoTfUPzGMPo&#10;GSQsGN0DM9HeO4CJUwbQPTgkwaO9RyzN7fyrXAmhIVxGUwPKpQOk6lDZwmtTLUrrKlFcXY6CMgrW&#10;/GwEIkF4fR4mZQcdCBM6ASIS998AkdyHGFJS8/oXQNR/AURvEhv7FLA7NHB7DfAHLQgGrYiEKBII&#10;kmjUjlC2FcGwhY7fgnwCJo+fdYifuY8uz5HFnGrWSiVS9HoFX1cmQUSsxBJh0KtGnteJjYwyGE0q&#10;QsNEeJjhcung9vA1+VoFJUFU1Baior4I5fUFKKqJIq8qiGipSwKIOMpaJfbOifmu1DGIp3OMTxyF&#10;2HgGH//DkaNEVo4Cjlw6EDZEZwFBQnh4CQ9vEd1IsQp+upBIlQoFDTqUtJtR2mVF6RQ7amf50Low&#10;G+0LczBxIeExnINmQqR5bhEaZxagbiAPxR0BeMuZtGm9TVENtBFeqaLCTAB53UUomFyG4t4qVE6n&#10;C5lNFzKvA62L+9DCqJ7dgcLBSkQJj7zBQmmCOru/kKo9B+7WIKx1bljEBDvDXO+CtdULB+2vsycK&#10;/1+rsqIzyxEZLEa4Jw9ediRXqR32oAZmuguTPkVa1WNmJ7EqJiCLAPEQJCFDEgqouIttKYRHGooI&#10;kHwm2xzCIyQUOJO4i9ZOFJ/zBXSIFLuQUx+mk8gjQAolVxTka+bMrkbJwkbUrqQFXt2JptVtaFpO&#10;iMwrQMmgn27Fhcg0J0KTLHBVKmHJSYXRR1fkiYPGHQuZbTySDeOQoB2DRM0YQkRsJIxHBsEh9n9k&#10;MqTdv3QPckcyZISBjCCQO+Kh8SRCQwCos0SxRToNPm+yC2gkEhiJsNNlODzpcHnT4Pal0kqn8pqM&#10;cDgNUYqKHF7DPjGJLiq3jgDEys/FTmfm98pQTgU8scaOqUxS0zv8mNHlwyxRRmOyF3PFtceH4SkB&#10;LOgPSTGXjmsWATJdUr12TG6worlMj3q2sep8NUooMPIJidxgGmFB10eHUygAEiU8IumIhNMR4vNh&#10;fu3JzUBdZyHe/+A0Ll/5AVe//wnf//QLbtz5Hdd/+xd+/ff/xq2bN3Hq9efwoThZ8MyLuPDBK7hw&#10;+iVcIjiuMK6eepkAeQEXCY8LJ5/GhXeex/m3juPrV/bjPAHy+Uv78M7TdCKfvoObP/9IMNyUAHGZ&#10;ceVngkSKW3xexG1cu/ULvyY4RNwUw1r8uZu/4PKNX3BBQOS7m9Iy32fePYlAXQlirXJMYBuM88gI&#10;DwUSnEqkenXQ5TrhLIvAXZ5NV1qM8smNqOqlCu5pQlV3LWq6q1A9iX2mgd8vyYK/wAAPxZ+H/TjI&#10;zzFarEdBqQVFpTYU06kUF7K/FllRwXZfU5aF6jIbqktNqJFCh9pSDa9qKeoreT/qraiucyA73wAD&#10;1WemNgVpqjSkMgkqzGJcPAtmrxeWoA9Z2exPDEfADbuXSTTkRlbEA5PXRriYoHEYoMjSsu2mY0xS&#10;jFSM8a64e3AXr3cn3I17mIBGJd+D0am8Zo7GWF0MP4d4pEcSoClLhbVBDle7DqEeG/IHAiiiKC2Y&#10;ylzQRQHWV4H6aU1ontqK1ikEyWTmjo4W1E1sQ117K+rbW9A0cSJaJnWhtaMbLRMZnZP5XDfqWzvQ&#10;1Mmvu3vQzO+LfR11ra2oaWpCZQPBUVeNsppKyWmUEBhltZVU6aIKbxHySwqo2nOZ3EPs+1TpYiLb&#10;ZYPdZvrPMJKoviuGkMQeDJk4iVCWwueSoSBIVapU/gwdAT9XgzEDFosCWVkqOgrmW7oRP2ESDpoY&#10;BgT8WmT7jewTdJwBK6I+KwJOIzwOHV+PkDDQcRDkWnEVK70IDINJuBtRuFGULxE74JlXrKKAooaQ&#10;I3j4+3aHFg4XxUfYjiICpKqukP97KSoaC1FSk4PcUj9C+fy/QgY6EHEQVgLSM2KQJIat4u/CBMZ4&#10;cRUOROdJgdabAh3VnzGcAWN2Jqy5MmTlK+AqVMLN8DAC5Srk1GmphIwo7rSgfKqTAAnQgdB5LM7H&#10;xCUFaB6Oon52Nhrn5BMixagfKkBpdxAhsVOcYDITIsZcHRyVboKjBKX9VSiaWiVNmFcMsYPMbkXt&#10;3HZCZBIa509G88JeVMxpQL6YmB4qQcFQKbKnMkFT6dvrPDCwk2jZQXTsKOZKJ6yNXtgJFhcB46JT&#10;CfQXSWOp0en8vb4CuMVS3kITLD5+sNY0AiQZRiUTKwFikY+HXT4BTgLEp02iC0lGLkFRQPWdT8eR&#10;RwcSJUD8+ni4GU5TknREqNujRiDHjuyaEKGYg9DkQoT6i6U9KfnD1ahc0YqmdZPQsp7/z9p2tKyg&#10;E1lQiNKZpPygG4G+LPgI5axyBcwCIH66D9fI8FW6JQbJenYqzVgJIEnqsf8pY5KuiWXnptswxENB&#10;uCncVD1uNlBPMjT+ZOiDyTD4kqAXtWu8SbAREA5/GkFBaFD1eoKZ8IcVCIRl7AwyZNMF5PKeFxUr&#10;UcL7XZgjSn0zcfvotKhEneYUqQif1yGWnCpRU2JAd5NTgsfsnhCGp4YJijAWDUSweCCKxYOM6VFp&#10;l/QCPje714ehLgemtRM60q5oK+ooUkpzM1EQzUROSIYglbiPQPOISXzCKxhKRV4BQVIsR04h3w/f&#10;Xw5/x8znO6e34NzFiyPwuHEbN27/ip9/+QO3fv8v3Pn9f+EPQuSH7y/izaf34syze3H+3afx7bvP&#10;4NL7zzPoPgiQi++/gG/f4fNvnSA8nsbXbx/HN68fxDev7sEHzz2KT0++iJu3rhMOfI3bdBa379B5&#10;0HFI8BhxH9/d/BnXfr7zfwDkDl3KL4SHgAif++k3XCJELl2/gws/3MJFvtc3PvkUi7ZtRt7EOiRS&#10;Dd6tSUKMOQOJTCKaXA/slTnwEjKlfW2ondGNmsFOVE1pRw2TZe3UZjT0N6G6qxz5dWGE2Zf8JXY4&#10;c/VwM3z5RgTpssP5ZoSidMfh/x9l/wEdR5Wtf6Cz3nv/Czgq59zqnJNaakmtnHOwJctBtmzL2ZYs&#10;W05yztkGAyYOYUgDDDDMwJBhCEPONgacc84mzdz7vW+flhjmvv97az2ttVdVV7eqq6qr9m9/Z5+z&#10;j06ZzH2fTyvI0zPC1RLMWl53Ps956SjO06C4IJ2gMaKu3oXKOimxYYAtk44q20FQZCKrrAR5NTUI&#10;1NShqKkFlXTO1XTW5U2NKKqsQH4pVXdpATLL8uEtylYgsfqdDGJMiNYlYHAUFchvAHITVcjNBIio&#10;kEHRN1GF3IKhmqEIMw9HrC8UqcUMpGpiYW9M4vNhgJ8+J4vqNtCeiTw+/2UTy3g9GIx1NKBhXAPq&#10;2hpQJZM9NdKfiNOnw69rrqc1orZRrJmOkjDmsTe28Dq2jkJdqyiNkahsrEdlfZ2yitpaNdOgqIzC&#10;8mIUlBUpyyspQKAoDzkFuXS8fmRkBqvwSg5CSrnbrEbVfDSQwFZJbDUvejTi4iMQT0tKilYgSUul&#10;aWKg08UTAlJmPwlWE/2uJRkuu4aBKWHiYeDuSUPAp0NhpgX5PrNSH35C2UtlZycYjJJPMVJlEBSi&#10;OCxmGecWVDYWB7dR5RjNybA6UmEnpGw2/p/DoODhJqwEIJKkr29isN9ahYZRlSinAskvz4Qvn+fl&#10;10FriUdyGqGeFIIoAiQ07L8QEv5/EEIFGRYzCL9LcUcizceTyaFD5cNsp+JwMxrx0HxVPJFqGafA&#10;k6nRIG8ET2aUEaWMmOtm+TCS8GhdRnD0FWHUUlnSFpVSlVRg3OIatMwtRdXkbOS18iasSCdANDAX&#10;ESA1bhSOL0PZZD4EVCAlk0n46U2onjWCqmMAIuO4r4mo7m5U4zgkCV7E6CNnQj7cIzJhZjSlL7dC&#10;xwfFUGqDpdoNS50HrhZGBh0lyKQSyO4kQGZShcyoRMGUUmRRvrsqrLDnkM7Spi/jCtLCYaL6sBAg&#10;AhEZ/5GpjaEKoZmikEtQ5JoiESBM5LWPCsBnjoGHAHLZ42FzEbYyMLDSDV9zNrLbixCYWo68WVWo&#10;WNiMplVUVBsnoW19B0auaEXL0no0LCBYu3MINh/VioNqykyAMEookQqYsTB4Iyj/Q5FoGYY4Ix8o&#10;/TDEECLSsyo+fRgVSCiSDWFIMYdDY6PK8MQgnVDQ0gyM0s1UEFaajb+pNTsWDqqJDEIimyozWyLV&#10;/BQECvl7FmqRX5hOJ52OchlNXqtDfb0BDWoWu1QUM9ovErhkJas8iIAkPysVlQUatNaY0NnmwpwO&#10;qcmUowa19c2W0c8yMrpIDXBTo6O7irCYIOnpzMLsiW7MbHdhMu+HUXVmVBanIYfH5yXkbFRGRjuB&#10;52QwQzWlo4oyZ0TAX0JwyL1HwOaW8T4s0yGF6mn+uoU4TId+6NQ5HD1zAacEHheoPi5cp/2EM1d+&#10;wMUfruHA3s/w/O934N2nd2Pva08QFk/hmzepOt7+K6HyF+yhAtn35tP49vU/Yg/f3/PaH/A5AfLO&#10;Xx/Goe++xbFz/I7ztHOEwhlCgzA5eOZMEB4ExiGBB+3QmX/bAETEDp2+wKVY/+sTF3D8THAytb0n&#10;TuLJ11/D5CXzYSnJxTBTKkIYKaYVZSJzFJ3ajA4+D1NQO2cyGmd3onHWRNQTJo2zxqF+2kiUtVch&#10;vyUf2Y1UARU2OMvMcNG8fC4ySmgFRvgIDS8VtyeTUS6VjpfLzKx0AlqDHEa4gWwD8vJMKC51oKrO&#10;pyYyKq7JRE5FJgK1RSgd1YSGyZMwek43xnbPR9usHoye3Yvx8xdjwvwFBHkXWid2YsSEDlS0jkQ2&#10;Ha+PztZTQIjk+mDOciDWkIShsf9WIP8l9r8BEnszhiQNwnDtYEQ7hiI+cwhSA8NhqoiBtZrPWW0S&#10;nI06ZI6wI4/PcfFYybGWo6S5EEU1BSiqLlIzBAaK85Wjl6W8FsefV8zPlJWipIKBaFUVAUnI1NZQ&#10;UVQSfmX8nPwvQVFKYJQUq//NLcpFTmEO/Pl+XkMf3FluBl5Bc3udjOJtdMaShzDCajfCbKaz7U9i&#10;SxOWGo0eF8moPQwxsRHKYvk6IT4KiYkxhIvAJIpG/5vKoDGdQR9VidkQTzjwXBlQZNiTkeuhqvTq&#10;EWCgkUvlkePUI8OWDhcBYjFQeehTodVL3oPwkNyKjcBwptIvpcHM/RhNhLCDfsWRDAuViIv7yCSM&#10;MjIIo2w7gzMqkMYSKpAKwpTXsz4P+RVZVPl2KkpC0ZaIJAFIYohKnodReYQRHqFRokBuxu/S6WQM&#10;BfwCRp6eOkqokYxeWqzIHWlGdrMBuSOMvElNyGsxIjCSJ9LKKGasiQ7fgxaCY8zqSrQuL6OVo3VF&#10;OcaurMX4lQ2YsKIeYxZW8IbPQXG7E74GHSGihaPCBC8dfeG4UkKEjnYsIxuuF0+qURCpm9OKRoEI&#10;rZkgqZhZS+fPG0FGm0vOY4QPpnIqD4LDVGqHucwJa5kLllInDCU23mweKg1GCh3l8HeUIWdyOfKn&#10;VqBgMuEzLheZ9bwBioywSy0YUzQsuihY0sNhIUQEIC5erIz0aGRSnfipQjINkfAx0vdz6TdE8TUh&#10;Yo2HW8zJH9rHH7PAAk+5E1lNBAhVSPYE3owzq1A2jw/fijFoXdeBFmnG6msmQOoUQMrm8LPTM+Ae&#10;zx9qpBGOGilpkgpHfgIMVAypDqoM8zAkmAQiNEIkXrrlUubLXBtppjDo7JEwER5mgsNMZ28rSoGd&#10;5igWBcloJp/LvERGprwRy9IZvfO3K9XxYdKjWJo6ygwopVVWGVHfYEJTkxEjmvUY2ahFc60G9RUp&#10;qC5JQUUBlUkgBeUBDWoIjxEVeoxvNmPGOJdSFgunZWPpnFwsnRvAMirQZXODA9xkhPQKBhFLu4qx&#10;aEYeuvjZqePcaKs3o6pYuuMm8EGMgsFGYMqIVysfLHsskl2M4Kio0qiMDXlxvGdS4KrkeZUwqsrX&#10;IN6bhDseexCnr9ygMriEY+ev4OSFa2rGyzO0cxd/wJnLP+D0teu4cu0avvzHm3j8jg1450/3Ys8r&#10;j+Orl5/A168+ha/feAZfvUnl8ZYokMfxzWt879VH8f6LD+OLD97ACVEUZ+n0CY9DVB7SbHWIyuMw&#10;tweN8JD3T9OoQH6FCKHxn3aRCoV29iKOnb6M4yev4PjZqzh1+Uec/+FfOHPjJ3x68CDufeZP6Fg0&#10;H77GGgYU5choYrQ/cSxKOyegbuZ0NHXPpOqfhuaeqXw9jlF4EwrGlcHfmsv7xwkLny0LlaG9koq2&#10;zAZXIZ+1gBEuvxY2Dx0L1aPdnQqXlwFiBgNDnz7Yxl7iUZFnzagy1I6pQc2YRozoHI+2ObN5PH2Y&#10;vX4r5m29HQu278aCbXehe/1tmLVuB2av3YbZKzZixuJVmLZwKUbPnI3SlhZklZcho6iAAAvA4nfx&#10;Pk5DRHIUBkcH5xURgIgCuSnyZkLkJtwS9V9BgCQOQoiGAJGehxnDkOwfhrRACFVZOHRFkbBUJsFd&#10;b+L1cdBX0afUeJFZmQFfkRcZ+Rnw5HjhlmalbFoOn61sD5yZLjp9D7ICWVRkAeQWELj5VG6EjD8/&#10;Gxk5Phoj7lwa131cz+D/Z2R74fV74Ob/29xWmAiJX82i/9WMJq0yUR8DXWgHABITE47IqFBE9Jus&#10;R0WHIpbbY+PCqUz4jCeEIzEhDKlJkdCkRkGniYZJFwerPhYeQiSXyiHPlY6AMx15Ti0CDoKflmFN&#10;hZVgNkidK4EHYWI2U83IVNXSa9JNs/PZsUbB5YyBQwbjEiJetxZZXiMyqUByCJCysmzUNhShhiqk&#10;akQpygjkwtpcqkm3GqmusycgUROOeCoQyYFExtyiuu8O2O9M4mhkNDSdR+5oGwomOFHc4UQprXCs&#10;lWZBCeVj4RgLAgKRUQYExlCFTHOiaWE+2giNtpWVaFtVhbbV1Ri/pgmd61sIkXq00lHWzfKjkP/v&#10;p3rxSeXZaqsCSGBUIXJaCwgsOvs2HnRHJSqmNaJ6ZjPqu1pR392ChrmtKJtegUAHT2h0JjxNHtiq&#10;HdAVmmkESJFNmbHATrPCkG+GqcQOV4Ofny+iWilHYHIlCqcyUptUjLzxjExasuBllObOToedKsRK&#10;gMhc5jZeJAGIPSUcLkYF7vRIePRRyOB7Xm0EMvWRyDIQLFQmmdYEKpBE+Pggeklpj4wsr+ZN3MCb&#10;cEQ2MkczgpnMiKe7HrV9bahfNhoNi0dixCLK7d4Kqo88FBAevsn8kQhXBwHirCVcCRBbHoHuY2Ri&#10;F4AMVyokgQBJoBJJMoZQeQwnPMJhsPO43bwxMgmyvCT4ytPhrzVRKRp4LFpkinoslTEqGmTzvcIq&#10;wqLaTHnOyL+WDrzOhto6O+rq7Wga4cLo0RkYM9qJtlYjxrToMJY2ukmL1rp0NFONNpWmYyShM6rS&#10;iAmNMpmREz2TfVg8IxvLunKxYl4eVswXowKZX4iVveVYs7AKK+dXECalWDgzDzM7fBgr1Q2KZUJ/&#10;Kjjp/WWLhpbgSOeNr/NpqKTSkUS4x3kSkMBzS8xNQBKhmlwQh9S8FMT6kpFGp/fKhx/g3NWfcZyq&#10;48TFa2qq5FNUHSev3sBZguX8pR/4+jrOXruBS5ev4M2X/oqHdq7BP565F18SEF+9/Ag+f+UxfPb6&#10;0/jijaex53Wqkzcew5evPo4PX/kzjhzaj8PnqDAIj8NnuKT6OEzloaAhikPUhyTMBR4Cif8LQA5T&#10;GYkdUib7uYCjAhGZqfPsFZw4H5zm+dyln3Dlh//G9X8BF378J748chRPvvIq1u6+C5OXLUPDzJko&#10;Gd/BwG0sSiaOR0nHWAZgI1A8YQSDsFpktRQycPJCX2qBttQAQzkj4mK9KiLqyuV9lZkKizOBzi8e&#10;ZnsSoS1qhOoki4FiQQZKaotRO7pZVcAdP3c2pi3tw9z1mwiLO7D09gex7oGnsfWxv2L7Yy9gyx+e&#10;x5q7/4hFtz2IBTvvQ9/2e7F48+3oWbMFM5auwpjZ3VQibcivqUFWUSGMPgeSGTHH64IqJAiQYBOW&#10;AOSmyP8iRP4Pbon9LwxOIEDS6KSkfI83BKnZoVQhIUgvCCdEGCyVJ8JZp4e7wUqQOOCmL3CVOeDM&#10;5zOfKzkYD+yEhT3TCWcWA0uPFWaXWQFAzOnh5z0uuHwCFTfhwmePx+ciJFw+J+weqgppjnJZYHYY&#10;YbDqobdooTWnQ2vSQGNIozHi51Jn1CjHrVUFC2n98JDcxwBAoqLCEBEZgvDI4QiPokUMow3ltiG0&#10;4YjiezExApQQJMaGIimB55sUBm2K9A6NgtuUgGxbKsEh8NCgwJGGIjcDQTeVuI1BlYkKQxfP708k&#10;QBIJjCSq+RSqy2TkSJWMrGQ1EDfgj0OuP4nQSIHXkYIMAsjnpvrMdaCoyIfiMinjn43SBiq5+gDV&#10;pw+uPPpX6ezBIDtepihOGBrswiszjvbDQw0kdNSkwTfSxOjchsAEOwon2lHS6UTFVA8qprhR0eki&#10;TLit3YKidjNvXCMVA53RVCcaF+QSICUYt7YS49bVYuy6BoxdQ/WxtgnjVtRiZC+pNi2TN74VOXSS&#10;mQ2U2NUW9cNnNuUgg3I5a0SAkrQYFZNrUTOjETUzGwmQEajtakL1nAYUTi5GxihKyCY37NVOmKg8&#10;dJTcAgwTwWEI2KDNNEPrtyA92wJjIW+eWj8yJMnYXoaiqaJgqpBDgAQ6KFVHB5BVxQgmRweHncQW&#10;eFCBOAgMS3KoGo1uSRaYhMOeFganJgwuTSgytGEKIgKQLMIjk5GcP4tyMN+GjDI3smop+wiuzJY8&#10;5I6T8iXlKJxVjdKeBlo9ymdXonJGKa9bPs/Jj8AkRkwdXjjbCZFWeSAMVGhpBEiiyltoqECSrQKQ&#10;oUi2hCDFGkYLh8YSBiPhYSc83Lw5fLlJarxOXp0Jxa2EfquDStGCvCZaDX8rgqOo2ojyOkKDD55Y&#10;TZMVTS1utPC6trVlYML4LEzpzMXkiT60j7VhAoOFyfy9J48xYdIoEyY0mzCuzoh2fscE/obS7bOr&#10;w4OF032Eh5+QyMWqRblY0xfA6r5CrFpSwteVWLW4GssJzIVzitA1JRsdo91orKbyKUhDFm9uq5tq&#10;i45N50xGukwBTBibiuxIZyAQm5mGKF8SonnjR+ckIjaXlp2K/xd/j6IxI/Cd9Li69hNOX7rBSD5o&#10;p6/+iDPXfsBZgQgViKgQyYlcuMJI/8JF/PnJB/HgtqX46Om78MVf7sOnf3sQn1KRfE6IfPXaE9j7&#10;yqP45KXH8M0X7+PEOSoOfscROv0jkig/TXgQDocJDMl1qC670gOLEDn4vwGi1gkMgcsp7kPe5/Iw&#10;l8cvUC1dvo7TopB47Gdo52jn+frC1R9w6frPuPrTv3Djn8C1n/+bn7+MLw4cxl/+/g52P/E0Vuy6&#10;AxN6e1HXOQml49p4z5UjOceOSF6/CDqP+Nx0pBMgOipLfaEWZqpGIx2K0ZMKPSNQnUWaXTWMri2M&#10;wL0MLIrR2D4a7d3dmLZsBeZu2o4lt9+H1fc9ik1/eBY7nnwJd/z5Tdz7t/eU7X7+LW57GWsf/BNW&#10;3S9Txv4Ja+99HEtvvQ/zN+zAjGWr0TxlulIiORWVdETZMHitSDSlYEjsUMJCEugESJTAI6hAZI6R&#10;W+iMBiUMxhCZPM0wGHHuUKRk05kWMCoviiEc42GiCrXW6OFsJDDqXXBUOqm67bDk2mHNoVKg2jFn&#10;2KnKrbB4CAHCw+QwEZwmwsAAIxWD1WFWoBCgWPi+xUW4uPj/LgaiNkLDooPOrEU6AZGiTUZqOgMW&#10;Wkp6EpKk91laAlI1idyWpOCRLt1l+b70spKihdL7SupPSe4jKjoMYRGhtOG0YQiLFIAMoQ1Ss1VG&#10;hg+lUXERKPGESJKUVYonMBNDYUwNI0DikGVPpgJJQzGhUerRoMyrQZErBfl8ZvxSHkcXCx1h4zBR&#10;rWQQMjkpKOKzIjXUqvJTUUvVXlWapPKauXzP4yRk+L+SY8nONHEbfXMgqELzKzPhLxUQm6DnZ1LN&#10;0SrXGp1M+MXxd4m+BeH9AwgjY29BdDwViKeBkqbVjNzxNuQRFIWTKGumulE1y4dKRslV07wKJNVT&#10;XTQHgUKYTLaifJoD1V0ZaFqcjzFrKjBufR1GranHqFV1aF1ezUib8JiVh8IJbgTa7FQbdLQNFspr&#10;E5w1Dvia/KpUSQZBEiBAyiZV87saqELqUDaths62jo62HJ6WTFhqHTBX8AcushISeqRl6aDx66HN&#10;knLTBAclWarHCA0jKmMBb6JSSldCJJMKJ3d8GfImVSiHnj+pFHltBAhvPLfIej5MZi0j+TQCgz+Y&#10;MWk49PFDoU8I4XI4jInDYOXFc6aFwKcTgFCJGKORzYur2o9J6ZwSN/wVGfDX+eGnmvJTTeUQIHn8&#10;LoFWzpQS5E0nyDqLUDQhj/DNQmB8JnI7MuGeQJlNyxjjhpcO31WpIUBklrA46GRkMiEiuZA0LgUo&#10;6S5GJtxu90TDI3WT/AnwBxhllKWjtMmGqrFeVLYzohznQSmddUkzI4x6C0rrrahusqOWVtNsR0Or&#10;C61jMzG+I4BJk/IwbUoeZs3Kx/RpWZg43kF4WDGTgcQs3guzJjgwY1yw55RUg5UuuDMImbmTXFg4&#10;IwMrevxYtTCH8MjF+uX5qozG6r5SrFhM5bGgAot7StVo6cntXowkuCor9Cgq1tF5GeAOGGAPmGHN&#10;5YMesMCQZ4O1LAMWRkApeWZE+9IQ7k1EhC8RIYTNIHMsCsY04eWPP8I5RupnCAbVVEU7RdVxmgrk&#10;DOFxhqpDbacKEQetIEKwnDx5Ao/fvROPbV2MD5+6DZ8+fzc+ffFBfEElIsrj85cfxQevPInjJ77H&#10;EQJkv1IaAg2CgupDemEpcPRbECTS60ryG5L7EKVyTr23/9TpfnhQcZyl4jh3RdkpKo7ThJ0A7hyP&#10;X5Zn+foc1dI5Hvt5QkTsIs/lCgF59QaBwnO99st/Eyz/w/P4Re3nmyMn8N4XX+GPr7yGLQ/+HjNW&#10;L0XphBboSzIRRRUXQWhEZSQhjpZK8Oq5Te9KhZHmyjIjm5FnQVUh6se2omNuD7rXbsDCnbuwTAoU&#10;Pvwn3Panl3HPC2/j969+iIff+ASP/v1zPPLWZ/j9Kx/grr++jW1Pvohtf3wBtz7zCoHyAjY88BSW&#10;7rwHc1ZtQOv0OagZ244yQiS/phregmw1LmQwATIoeghuEYhE9edABCB0SLfEDcGgxCEYnDoYw3R0&#10;Ulaqbl8oNHkESHEi9GWEYEUqzAxAbHVOWBgEmqj8jTkMGv02GLLsVDtWGNxmBiQEqE0HvY0+QhSE&#10;SYyvzXpYpCouVYbAw+jQB8Fi5ecJFy3BobPq1GdTdWkERjISpbZVSiKXVMSpVMTSq4qWkibdW2V8&#10;x4BRgWipQLhdxl3EJUSpJquwiBCEhRMevwKEUTwBEkVwRIbJchDioociQQq70jT0PToGshZNODym&#10;WGQ7kpDP36yUAUIFFXoVn4lqKoMqWgm35fL9DHM8l4mozE1Fvcx0WZGMxrIk1BUl83USqkpiUcFl&#10;Xk4CZG58gYgCCf/f59Uhy29Adr6FwTADWQZxVi+DEEus6qQTS98XmTQUofEECH8nsfCYmwkPsZvw&#10;u6xm/nMrSTTOiqLJDpROc6v8RvWsDKUySgiM0ikOVM1wUh24UDPLQ3WQgbouH6q7M1EzP4CGRUVo&#10;WlaBZqqOxmXVqO4tRfGMXBRM9CN7tAc+Oq1MOjNvk4sqwk4Y2ClFfcikw81qyUcuAZI7muqgnU5+&#10;vFgZcscW8UbxIL3IpJqs0qk6kn3pSCCNk3iCaT49NF6am0Bx6ZFK02SYoc9xwJDPG6yUEX59DhVB&#10;PvyjC5UqCIwrgr+JSqGEF0rmAOaFl15Y0o3X3A8PXewQVZFXFxusyiuFFWV8SIY2QkHEb4pCwJuK&#10;QI4BuYyUA1QfeVQfec25yG7JhW9UAJlj8pE9vgjecQH42nMJkgIUdtD4OreN8CBEcidkwzcxG17C&#10;xEuH7q41wVbMBySbx5QRw4hRZv2idHeHQe8NJ1R4nFlRlN1RyMiKgT8nHtm5CQhIV9cKLSqbbagd&#10;60FdRxZqOrJRSVVR2eZB2Qgnynjt61pcaJDpTUd5MKo9Ex2dBZg+qxzTZ5ZixoxCzOkqwKyZ2Zg2&#10;2YVpE6yY3UGV0enAnEkOdE30YC7Vkozj6CZQusZbCBA7AeLG8p4srF4YwIZlRdi4ohSrlxRj2cIi&#10;9PEemNdVhFnT8zCBUGuicimr0KGwXI/8CkY8VR4EZIKtJkK+uQg5NG9NAJ6qXDho0p01JkPHyDod&#10;N+mjEOXRoWfrOnx16gQu/0JHSud7js53ACCSNBeAnB4AiKwTIBLln6RzPnbpGi5d+ycOffst7tu6&#10;DH/cKRDZhU//fA8+f/EBfPbKI3if6mPPp2/h5PnjOHD2NPZTgQShQFDI2A+C4XuBx8nThAaXJ8QI&#10;kBPn1JiP74/zfTHZTqBIM5bkaI6eu6ya2ZRK4vGcunANZwmS8zyHi1d+UsCQpjZRTgLAs4SdAOSS&#10;ej+4Lurk8lUC5eovuHb9XwTLv3D9x/8G+YIf/gVc/PFfOHT+At7buxcPvvAclt+5DSNmTYC7KofR&#10;fCqiDNFIsSTA7DPAX+JnYFGOytYRaJsxA7NXrsWSnXdhzX2PYPMjf8IuQuH3L72HR978GI+9/Tme&#10;ePcrPPX+HrX8w5uf4L6X/oHdf3kTd/1FZg59G3c+/zq2P/4XrLzj95i9Yj1GTe9CfftEBZHKtlEo&#10;rK+hqrZhcMwwqo8htCA8lMlAQka3t8QTIAlDMSx1GIZrhiBEx8jcPhxJvN81DKoMpVoYysQMMJVZ&#10;oZeWCAYfGp8xWHvLY+KzQl/h4rpdTwdIFWGmIzRroKGaSDdqoSckLE4CxEXoOAgNqxYaE9+TJioB&#10;DV+n22hUIUnaVCSlp9AIEY2ojyQkpMUriCQRJqJK/g0Qrg+M9eDnpAkrLj5SASScAJGmq9AIOmGq&#10;j4gogiNyMKKowqK4lBkrE+hvkhiwptDfaBLph6RHqI7+hk48QDAUu1NQmalBPYPexmwtmvzpGMHl&#10;yOx0tAR0qM2g2nDHoYn+oLWEVpGAptJY1BfFoaYgBuX5ESgKMPD1RVN5xKveo1KWyEXzcN9eqhoP&#10;faudUDJTqcr0w6l85uLp92IYQEckDEFY3GCExw/m8haExd6EyISbEZN4M36XO9KIvNFWOjg6mule&#10;VM2m6iAkKmcygp1KtTHNjnKuV3V5UdeTiYb5OSr30bywEA0LClDbW4iq+cWoWlBG403ZW4bS7mIU&#10;MKrNHZcD3wgfXFQQjmrKxkrKyzJbMAFe5qT6yGXUXkCAFSJ7VBFyaT4qEkd1hspxpObokJbNH5Mn&#10;Fk/ZFkcJHmNLRrw9FSkumacgHUnWNCRb0pBqlwqgRlgCbrjLc1Q/em9dABmNNH5P5oiAmpMji+Dy&#10;SEkV0tesj4UpNUKpDytBYYwfBoNMIsVIwMgfVLYF4RFMomcbw5Ar3Xl9qZR+JHdATwXiVFPV5jTk&#10;8Hv88LURHu3FKpHuE4CMlpyIn9c4B3mtfuTztXRDDIzPg29CLuytHlhrrbCW6mDKTYIxMw5GbzRM&#10;3ijK8UiYs6Jhy46GMzeGEXsssvLikBuIR15ePPILElFCaVpZa0TdSDsaCZCmCVlonJhHkOTwAeZv&#10;2eZF7WgfmmktY7Iwuj0HkzrzMXtOJebNq0d3VyXVRxG650hJ7xzMmOzG9Ak2AsSKrsl2BZBuAkQG&#10;Ai7olAGBLszjNinMJ7WV+rqysZL3wYZl5diwsprwKMX87nx0UX12TvZjFOEoRTqLeH4BKo/8ShuV&#10;kR/l/K0rx1SgoXMkmmeMpbMbj+pJrfA3V8BdVwQTf8NIRoi3aOKRUVeOR15+Aef/+S9c+vl/cP7y&#10;z7h4+cdg0xTtDNfP0kSRCEAkea5gInARgFy+huNUKCcu3qBTvoGvP/8Id29djmfvWo+Pn7kHnz1/&#10;Pz752yN475WncPjwN3T4BADhocZ8KLVxWkFD1r/n+ncnTuH7Y6eVfSddc4+dxTeHT9JOcJ3bCRHp&#10;xqsUyJlLKtchyuMUj0WO59emKx6fHP+Fq7Rr/7bzokR4nBcEHMqCr8//+vrf536J+7gqxn1cI02u&#10;/0S18vN/U7GA1+AKPv32Gzz54vOYt2IRPAEfUi3pcAWyUDqiGc2TO9G5aCkWbLoNa+56BFv/8Bxu&#10;e+pvuOevf8cfXv8YT7zzBZ78x9f404d78ezH+wiRr6lEPqUK+Qfuf+ldPPDK+3jgtfdxDyGynSqk&#10;b9f9mLl8A8bNnI8RE6ehaeIUNHZMQnnLSOgzHFQaw4JjQKhAbonmMpoAiaX6oGMaxOBtUMIwDE0e&#10;hhANnZY0nZgZAdsjkOiNhy6PACjUQ0/lKk3YWsJDm21FeoZJPfdSNkXAoXPwfSoPgYMoCgGDgMNA&#10;lSFNWdJ8ZXETPlQo6QIMi4af0SDNnMprk4Y0G4NTvk4ypiCFlmrkdkMKknUESXoCEtMSCJNEpOlS&#10;oJEmLGUy2lxGnQfzIEkESGw8g57oMJX/EOURQniERg1BJNVGVDThGDMYsfQ1iYRGMk3mJ0qj8tAR&#10;HtKpx2OMhp8AKXTEo9xNNZGlQXOuFi05WozisqNAj+nFeswqNWC8Pwlt3ji0BxIxoSQR4yoS0VwU&#10;jercMJTnhKIsNxxFOVHIYkCqpmiwRxMgcXARJE7u3yGlcmRcHJdGezy0/O6ktHAFj0iCPZwmc9+L&#10;CgmLvwURVB8RCTchOkkUSH068kbxAe9wBAEyx0eIeFAxi0CZYSc4CBOxeZmoX5yHpiWFGLG0DCOX&#10;VqBxSQnqFpZQcZQTHpUo57KspwTFs6kmJtNZ02G6qj2wl9upCCzQFxipJAxIz2fUUGCCgRLUWuGG&#10;s8YHZ20mP2OHnjdHIiP8GHsCoq0JBEY8YqzxiLMnIdaWiChTHGLMjAYIDpmQJt5AicmllFVw5fso&#10;m2vQMKkNzdPa0TClDeXj6+AjROwVHkZjXrgrnLDKxCncpzY1HMaUSAIkHHYFEVEioTAnhsMmc4Hw&#10;h8zQRyDbFKnGgOTbuHTFoCCLACE8/DyP3FI38qsJEKodgV9Gax4yRufD25YLT5sARZrSMhFo5Wea&#10;fFRAGcgZlQ3/mFx4x2TDQlVmqjDCLO3VOSkwZ8bDQojYMmPhzI6FOz8R3gIpNROPrKIkFJSkoVSs&#10;NAVlZYw8qrSoZ3TfQIA0tzkxguqmaUIeGiYE0EgV0tjux0iqoNHjczGB2ydNpiqg6lg4vw6LFzSi&#10;d2415kgV1qk5VByZmNEhALGrJiwFDwJjLgHSO9mHhZ1iQZAsnJqFJbPzCZACLJtXiJWLyrB8UQXm&#10;dRdh6pQstI/zqEFpZRV6BArTKZH1yC2xoKTehzoqzYZJMvtcM0YzSu7onYlJi7swet4MVEwaDe+I&#10;KsRlu5CQ6cL05cvwyaHDuPLfwCU6yPOXf8IFAuSc9GBiRH7xKrdxKUpEQYTR+2lG86cZsUvEf1Ic&#10;N+0EFcixi5dx/PwlwucaPvrgXezeuhIvP7ADnz53Pz786x/w6Xt/w/GThxUs9p8mQAQaMvqcy8NK&#10;cQTh8e2xU9h39JRqRtpLcOyRQYKHTuCbQ8fxLbcLRPafPIvDpy6o5ivVbEVgyFIl+6UJi85fTI77&#10;Au0SwSB2mSAQE8VxjtD43xYEiQCEyoXXQnInv4WLWvI6CGAv8bqISvmRMLny4z/xxb5vcft996F1&#10;4kTkVFWjaux4TOtbhaU77sbGe5/ArsdfwO5n38C9L1B9vPEpnnzvKzz9wR4885EA5BsFkMff+RwP&#10;vf4hHnz1A6qRj/Hg6x9g9wtvYuMjz2L+trswZdEajJneg7YpczByyky0TJ1BgLQi2W4mNIJdeQcx&#10;ClcAoRO9WdQHI9xBScMxJCkEw/nchfO5i2IEHGeK5nMegwQ6tWQ3n3FG4FopF59F/5FF9UHlIapD&#10;T9WhJRA0hKNqhjLJMqgq9Fadym1YnDbYvXaVNJfkul5A4zRAb0+Hzk6AWAkK+pRUAiTVlkZ/wnVu&#10;SyNUNBYuFUxo+mRlafoUWhAgWi71AhKZvCklUQFEciCxsRGIig1DRHQIImKGIzyWDpnQiOm3eAIz&#10;hf5Gw3NOpw/Sp8s0BZFw0YFn8Nyzee6lTqmGkYy6zFQqDw3aCI8JfJamlxiwoNKAZQzOeorTMSc/&#10;BT0VGnTVpmJ6fQrGVsShviAClQKPzFAGvZHIckXC7Yig8ohSHVjsBIndFgObLRZmSwz05mikM1BO&#10;0YaquT6iCA4Z6xFGeIRwXQASLgCh8ohI+C9EJf0XfpfdaFAJ7sLxDpQSIOWzfajszkBFlxuls52o&#10;JjhqerNQvTAHtUsKUNdXjMbllahfWsXXlahZWIXK+RUom0t4zK1E4cwyVW4ka2wu3M2ZsNe4YSl3&#10;EBYWaHIZJWRLrsKINN4IaX49NNkGRhOMIvheamY6kqkMYggOBQpTAiKNsQok8bYUxMpgK0MconSU&#10;kiYqEn0S4nRJSOHN4mJ0VdpUjfoxLWhoJ0AmjUXL9DGEyEgUM9LNrM2GNd/KCJ8y2MmIwRALnTRd&#10;0RykrVsTAY/0vBL6U3FI991cSzTyrDICPQrFzmhKyVgUeaQybAry+UMW8ZzKq/0oayxEcUsxFU4R&#10;PM15sNT6YarJhLkmQ41PcTW4kdXgg7fSBVelAxkNHmSMyIC32QurlIyoNKnuzTJa3xpIJuAS4KAc&#10;ddKksGVmUQp8hYQHb5CKGiNq6oyorzNhRKMUFrSiqZ4A4TZZbx0lSiMXLWPzMKY9H+0dRRg/sQSd&#10;nWWYOa0Ks6dXYe7MGvT1NmPp/EYsmsPXUwtUfaSZEwQeLkLEhVkT3ZhDE/Uxl9vnTfQqiPTKXNyd&#10;WcHpVLuKsIDBQs+MAnRNK8T0yXmYMD4bLa1uHqMNRWVG+As08BXokFliQl6VC5WtBWie0oiRM9ow&#10;es4ETFwwE5MXdTES7saE3lmoHN/CoKIQZR3teOyVl3Hup59x5Zf/wUWJzvsdqETfF68RHjRxtOI0&#10;BSJiZ+l8z/SbOGppOhIFcOL8FcLjMo6du4iTXJ69fBl/f+NVPLRzI1574i78/fmH8dUX71F9HKfK&#10;OKmaqw6eOINDUqak30RxCDT2UGl8dfC4sq8JjgHbQ5jsO0p4nJDmq4s4OqA+pIvxgPrgMSnY/QYg&#10;kgsJgiCoKi4KGHlu53kOZ3luYmekmUte98MnqEJ4vrQz6rx/4n6C/yNAunAp2Dx26crP6nOXKUlu&#10;/PQ/oDjB8XOX8NRfXsTc5asxZtZcdK3ZjHX3PoYdjzyP3c+8hvteeAcPvSoTxVGBvP8Vnvpgr7In&#10;//EVHnv7MzxMgDz0xgd44PX3ce9L72DXMy9jzX2PoWfDTkzo6UPr1C6MmjaHNhsjp05Dbl01Yo0a&#10;QmOoar4aRHgIQG4hQAap3McwwmM4hlHxh6SEIyyNjjc9BnGGeCQyWEy0MPq30Yl7CAmXjtBgEOoi&#10;RGg6abZycl01WwUBIuDQyex8NhOjajNsDis8Pg98ORnIkK6+2U7YsvjcZZpVk55emsTdhIhLw/1z&#10;3UUl4kpFip2gsKdS3aQhnf5Ha6XK4LGkM2BNMyRCQ4ik95tWgNKfRJcBhIkpsYhPjkY0g9GohDBa&#10;KGISQ+iYaYnDkcBzTuZSk0bVkR4Ggz4cZgarDmMUMujQM+l3cuwxKHMlos6bgqZMwsOfjgmBdExn&#10;sDmvXI/lfO7Xt9ixstGE5TVarKIvXzaSYGnRYmZjEiZUxaG1JAZVVB8BTxj83ghkeqLgcUbCSbNY&#10;I1QVbqM5iv4wnOcRgVQZoJw6HHFUghECjViZnG4wbShCEgYjLHEwATIIkUk3IzblFiqQRkbSI4zI&#10;a7ejaKoHJbMzUN7NSL7bi9JuD8GRTWjkEBhBeNT1laJuWTXqltaitq8OtYvrUDW/GiVzKlCk4FEC&#10;//gCeBlxOxoyYKbDNJbagk1SBEZqph4pvBESJZfhoVT0apBCcKTy4qT4NNyeijhbEqJN8UFYGGlc&#10;RtNiDASLjiYT0mj4mpIyntLSnOFEXmUJSqTcQGMtypvrUSMTVY1tQOXoWlSOrUNJawU8JRkweOTm&#10;SkS6NhoGgsMuySqCw6cn8U2xQWhQbRQ5YlHmjofUwaqg6qjyxKIyMxEV/mQUESClVB8VZS6U1WSh&#10;pDEPeQ0BeLluLnVCk2dGWq4FKYRjopc3H2WnKUcm20mHhf/nqLDCWW2Hu84Be5WZ6ssKL81RSoDk&#10;J8Oel6jqk2VIef1ijUqS55drUSFNVY1WNBIULSMdGNPmobnROsKGkU1mtI2wY8wo6Y7rx9gxOZhE&#10;eEydUorp08vRPbsG8+fWYd6cGsybXYUlPVQg3ZXBiYQ6A4SFl6rDiRkTXZjd6UU3VUbXJA9mjXdi&#10;9tigzWl3Y7bUuxrvxexJWfxcHqZ1EBpUWW3NPjTWu1Fd40R5pR35pSYqJh28+Vp4i43IruZv1JCF&#10;qvZqjJw1BqPnTkJ77wxMXjIPk3rnYszMqWgYPwZNE9ux7ff3YR8j/ev//B9cuS5OUKLrgeibAKEz&#10;vcTtF6k2fgWIcr7iUH8MNl/1m4KIdPUViJy7SoBcwpGz53H8wiWcOXsRb730Ih6/71b8/eVnceDI&#10;9/j+9HHsO0kQKGCcxIH+Crvfcv0bAcWBowTHsf8AyN4jp7CX4Nh37Ay+Oy6DCC8SIPweAkQS3gNN&#10;WKrpis79/8N4zL99LU1vkly/oKDA9/pzOfI5BR6+NwCbARCJnVPXgddI/pfXQkAkS7FLtCtUa5KY&#10;v/7jv/Ajr+0ZwvVvb72PFTvuRPfabVh71yO4jSrkrudex30vvqNUxsNvfhRMoNNEcTzEbQ+8/A+C&#10;4++4i8rj9mdfwZaHn8GSnfdg+rK1aJnWhabJ0zFiynS0dE5HfccEWAJZCKNDlXpYAo2bVfMVARI7&#10;BIPjhmFwwnAMpWMNYSQemhqB8NRIxGhlKtwkxBsY8VMVSFfgJKsm2FStTId0qggxLU0UhcpjKNWh&#10;V72r7B4HnDJjH+GRnSPjQPzILsiCvzCTAZkXrnwZZW+j8qeKoW8y8Bk1ZgdnYdRmpEPDYFZLsIgZ&#10;aEYnlQaViYEKRUeQaKlIpPlKQ0UiS5n5L1i6JA7JknBPI0RSoxGXFolYKowEWjID1RRNGD9L5UHT&#10;68JhMkbAaomCm+DwOeLhp+rIof+RaSMqPEmoz0hFMwEyJjsdHTlpmFmoweJqE1bTD2wa5cC6FivW&#10;N5uwaaQZa1sJk1E6QiQVcxoTMLUuEWMqklCSFY4s9zB4XWFUIOFwuaJgJkDSjSFUHVRABIjMcZ4s&#10;VS5SCTtpvpLkOQEyNO4WDKP6GC4ASRqMyOQhiEoexHMahN9l1PPhHmlF7hgHAnQeBdM8KJjhQdFs&#10;L4pFiRAg1Utz0bC8BE0rq9C4sgb1ywiOpXWoWVKP6kWNVB41CExhBD6pEFnj8gmPHLiasqg+vDCW&#10;2JAeMFBpCDy0hIQWySR+An+MBMIiwZ1KiFAuivrwpSGRr+OkqYoKIUIbg0hdLCL1/evpXNfEIiot&#10;BuFJUYhMobwl+V25PuSU5tPZ5nFZgpyyEmSXFsFfks+ol2BpqkRRYzlyKqkOvFQ/3Fc6f1QZhe7U&#10;RiJDwSMGAco4KVtSlUHqExb1tEZlCWj0J6Ihl1IyT4PaIqqAcidKS10IEBg5FW7CyQ4rwaHP0iHZ&#10;xRtfmt4IvUh+VwKBpWE0o6PyMUiiKk8HW7GBasSCjHo7vPU2uKuNKokuI8hdhSlqxHVOqYBDj5Jq&#10;AyoZbdQ32zBipB0tLQ6MHuXE+HYvJk3IxIRxHrTz95sw1o2J4zIwfowXE9szMY2KYOb0QnTNKcaC&#10;nkosnE9gzC1Db1cxFtJ6Zxdg3owc9EzNQhehMXMS1cckKo+pGZg7zYeuyR7VA2vaaOl95UBnqwMd&#10;/O7xI5xob/FizIhMjKjPQHW5HSWFZhQUGBEoMiFQYkUWFYeHMtvF8/RW2BFozkZBWxkqJ41AE5VH&#10;27wZGNMzByOnT0P9+HaMnzET2++8C5/s+QaXfvgZV2/80p9IphEC58XoHEWJCDz+DY4gRIJGJ0ob&#10;AIeyS9eDKoQmY0aOnqdjP3cBh85ewLEzV3Dy+Fkqj09w4MD3OHzyNPZQYXxNGOyRJqqjwfk99kuT&#10;1HHJdZxRCuObflgM2HdSNPHEWZU8Hxh9flgUyFkqHlE+/WNV5HgGVIjKzwxYvzoZAIXKl9AEJucI&#10;AQUVeV9eCyhkObBOC4JFFMp1lYgPgiSoRgQyCiCXJQEvEPkBVwmRq9d/xA8//BM//SKK5Bqeeflt&#10;LN96B/q23o0tDz6D2596CXc8+5pKlt/z17eV3fvXv+PuP7+BO55+Gbc99aLqfbXxoafRd+u9mLF8&#10;PRX/HAKjE42TOrnsYAA3lkFDLVJdFgxLiFQK5JaYIQocN8cOVj2vBscPIzxCMVwpj0iEp0er5zyW&#10;gWKiMRnJZvoHU9CkK7DkKAQgaVQbqWYChUvVdEVwSDJcmqxksJ/dY4eM95BBgTkBP3LzcpBXlIvC&#10;sgIq+Txkl/mRVepjcOOCvcAGa4EZFj7X1kI9n0F9cH5wvw5mgsXEZ9rk1dJ36GD1GmBx8z0qIh2P&#10;SWtIVQpEemClSoI9OTgLYFIqVUhaHBJkCl8GqwkMUpPpa1J1kXTWUfx8OPRUHRZTFOwMWj3OODr4&#10;BGR7EpDrSkCAfqiAACnn69qMZDRlpWF0dio6cgUgaVhYZcCaJgu2tDmxqdWO7Xw2b22zY+toqpIx&#10;BqwenY6lo1OwsC0Ns0do0FoWjxJ/BLI8ofC6CRHp0WkZTiU1hMc1FCn6UCRpQ3icMq+QdN0dprrv&#10;hsYNwjACROAxLP4WhNBCE29GeOJNiE6lAvEyAs6os8DbYIZ7BB/6Ngsy223InkTHONWJAqqRUkKk&#10;akkhlUclGlcQHH2M8hdWo3xBHcrmycx7lcgcnw/fmDx4RubAXuej8nCpbnbpuQYFh1SCQ7rfStOV&#10;qA5RHwl0qJLbSHSnKPWR4ElBPAESK01YBIjcTBKRhDEiCU+JQnhyFAkYSRnFbQkRJCF/GP541kwX&#10;3JSnntxMuLL9yty5OfAGcpCRl4uc8kIU1ZYiuzgbBjOVT3I4NDIPiIzz0PGiygRS1lgU2qOpNOIw&#10;MjcFo/P5g9HGFaZjTIEGY4u1aC3SoInysbnchqoyBwoK7cgpcqiZvNz5NkpiiYhSedMnIo7giyLg&#10;whOjEZtOgJhTYKIU1rtSYMnWwl1ihqvcDE+1BZ4aC1wVBt68qbDlJ6kilnk1JhRUGlFSZVQD/+oY&#10;bYygXB3V6qTKIDzGujBlkg8zp+ZgxhQ/plBBdNJkOWWCG9NEUXD7rGnZmDMzB/O687Gwh8CYE0DP&#10;LD8WzM5B76xszJ+RhZ5pmZgz2YvpHS5Ml6Yrvu6Z7kf3FB9mjHdh8iibqtw6psGKkTzWxgoLasqs&#10;qCQ0iwssyAvoGeFp1dwoPj6APoFHuQWOMjPs5VaVB8tpKUBhO++bzlGo7ByDignjqEbGY9zMOdhy&#10;+1344NOvcf7iDVy/8S9cEsdHJyvdWgdMdW39DTwGgCFR+r9f03Fy20BEPuB4TwpA6MSPUQ0MKJCD&#10;p6VeFZXCiQs4SLUjc3gICL6lgth37Dy+P3kB0pNKCiNKL6tgbasL2N9fIPH/ZlL7So06pwI5QgWi&#10;ANLffffEhWvqOAZyIL+1326TdfX6f0FEmucEGmd5PmKqezLPUTV/KXhwuzL+D6+Dugb9n1c5EUJE&#10;5UX42cu0IEh+xDVezx+kN9dPwN7vj+PW+x9H14rNWHnb/dj8+yex6cGnsfXR57DtkeeoNP6Ejdy2&#10;7p5HsObuh7H8jvvRu2UXZq3agDHdPagePx61EyagbsJ4lLW1oKi5Hu7iAKIYoQ+KHo6bogbjv0R9&#10;EBw3xxMmCcHE+TACRCkPTbSa6jbWkAiZNz3JSHDQkk18ZmVJZ53K9VRJeMvSpEGaQMSYpnpaSd5D&#10;Bv+ZHSY4vHY1WNBP9RPIz0ZeQQ6KCY+ymlIUVRUwwMxikJapxnC5GQQ6yhgAlpphKzXCwSDIlk9Q&#10;qOldaQFuk7L62Xw/0wQzAaL7DUCkym4K1Yd035UuvqJAErieoBkASBSS9IQHTWOI4P9EwmCKhNUW&#10;AydB4XbI9AnxyKHvkTl4Aq4Y5DtjUeyORxm3V3rj0ZCZhNE5qZjMAHY2AdJbrsXqRhO2UoFsHWXH&#10;LoLkznEu3EbfvX28AVvGp2PTxHSsmZBOiKRielMq2krjUOwPRSCbPi+T8HIMRbrpFiRpbkJC2i2I&#10;1wxGnIbg0IQgOmUoYlKDKkSaroYnECSxBEn8zXx9MyFyEwP4m/E7K6NhY4COrYAXpDgFuvI0mOq0&#10;sDbp4BhlQMZEG3JneVHam0dgFKNiUQXKeitQ3CMTJ1Ujf1YV8qaWEyCFcLfmwlabAVO5A1oSPZ2S&#10;MJjX0CCFqkOTKWM49Ko7booAxJGiEuMCkAR3MuGRhDhnMqIt8VQddL4aAiOFwEgOAkTgIVNjhtNC&#10;48IURAQgRt4sdp8D3mxGFDk58OQE4MsvQFZhATILg8okUBJAVrYXUtpYSgekS8KcAHExIvCbo1HI&#10;CKCSyqM5OxntRemYWG7AZDrvyXTsHRV6dJD4Y8q0aCnRo7HUgvIiG/IL7MjOc8KX54Iz2w6jx6Ru&#10;7gRtImLTEgm4BAIknoopSSXhTA4NI5l02GQQY6EBDkbnDt6wzgoznGUG2AkrV1Easqv0KCTUi/j9&#10;Mnq8huqjqdmKVsJjbJuLSsNDUPgwm2CY2yUTCeVhzoxszKDjnz5VJgXyoGt6BmZTRcyimpjDbfJ6&#10;7kyqiulezJ3uwYJZmVg4myAhTOZNz8JsAmSaFDuc6EE39zV/Vh56uJzZQVXTYsOoOhMaK/WoLtWj&#10;LF+PAv62uYzQsiitffyNMxipefiwuQpMfCCtcBAyxjIjDCUWBhNUaCPykdtWBf9IWlMNo9XpuO3B&#10;R/Hx19+r4ofXr/8Lly/9qEx6Fl2gMw3Cg+AQo7NTxnUFiv6mrCBAxIkGFYpE3wMA+d8gCRod8yVR&#10;BHTudOqH6dz3nwl2zw2WHLlM9XBFmRpRTihIMvygAEVBRZYXg+v/H0Yg0Q6fukR1Q2CdlZIlwTEg&#10;0owl5VZEifxviPzftinjNjnmYGcBOc+gCRR+hQvPV5r35DoFFUgQIKf7z101dfH6ylIpE+5XPn+R&#10;dunadVy+dgPX+Pkb13/Bzz8DF679E8+89Bamzl+G6UvWYPHWO7Fk59203ViyfTcWbb0dPeu3YtbK&#10;dZgo5Uu65qk6WSOnT0XD5Imon9SB6vbRKG5tRFZVMdWHCUMZ8N0SJYMIh+AmKo+bCY6bEoeqGQlV&#10;4pzPYliazJUeS9WeiHgqjXgDjc9qAi1FwYImAOH2oKUyambgKSavJaFNiAhA7FQ8bp9TlSPJzvcj&#10;vzAXJaWFqKgpQ0VdOUpqihCoyEEmFYinxMFnz8H71aE6+9h479qpRFzFvI9577qprJ1U1hIgugM2&#10;2LLMCiB6eyr00oNLjokBYkpavGrCCgIkHnFJMYhNYfCYGkVfEKYi+xR9hJpfXJqMDOYIOKkwvO44&#10;+AiM7Iw4BLxxKMyIR4HkWbm9hIqkjPCo5LaGzESMyUlBJ4PaOfQRCyt1WNtkxjY+m2J3tntw3+RM&#10;3DPFi92dFtw6SYvtU7TY3KnDsnEp6BmZhCk18WgsjuTzG4H8nHBk+cPh9IbCZBuGVO1NiE+9CTFp&#10;gwiQYQoeApGo5KH0u0MUQAZyIKJAQpNuRiQ/+7sUOwlpYyRPB5rAg03MIkkLEqApS4a+Ng3mZi2c&#10;4yzImswocno28rsoAbvLkCfl0mdUInc61UdHCVxtebA1ZMFIZ2EotUPHyDQ9xxhssnJrkOwKQiQl&#10;g2okQ9bT+J3SJZcKxJ6smq3iCZQ4e0oweZ5OgBAaUkNH5iAQ1RFKcIQIOMRiwhAeF0VnnQpLBqON&#10;bEYbedkIlBWjqK4OVa2jUDN6HOooo8vqaxh95CMv1wcTI5vE+BDoUiJglcS51LiyRqPYk4g6SsTR&#10;+Rp0Eh4z6szoGmHH3JF2zKA666wxop2KYHSllQrEifJiRxAguQ7eqARYhgk6SutE3vAxqXwQKGGj&#10;eVOFU9KGU9Imm5JhIDQtMoAxkA5TbqoaJewo0vNGJUSobJz5jOJLDcirEnhY1JiJ8mqjynm0ER4y&#10;+9xE3ijTqDy6pOmJ8OjtKcLCeTITXSG6qS6652Sjt9uPhd3ZVBuZ/JwAxU2QuAgUN197MI/bFvG9&#10;JV2SCA9gPn/XWZN9SrVIb6zFc8uwvLcGS+ZXqgT5lLFZGNXgRC2hUFJoREC6MGelw+1NgYPgt3lk&#10;cJoWXgFIvhHWIj5kpSbCw4T0YisSAzIoUA9HdREmLl6AB5//M/YcOorL13/GtR/+O5jopZMTkyhZ&#10;ddFVEJGeRD+r9nvVbbW/SSZowSac/4TFf8IjCA5xpgTHFenaK8vgunLcfP/45as4fPESDp6/RHhc&#10;pOO/hJN0/Cfp8I+eF8USVBCiXKQEybGzAoZrKr8hgJEmq6D6CKoV+axy7srBS9HEoPI5fu4/AfKr&#10;0uBx/HZ94LUspSkuCIngOUuvKslhqPEh3H6Rnzl/+brKeZy7/DPBwf+/dg1nrvOcuX6G1+3MpV+C&#10;10L2xeVZAY26dqLWBMA3VK+vK4SzKJIbP/xL9dp675M96OxZgsZJMzF54Qp0LlqOSYuWoH3efLRO&#10;n40aqsfS1lYUjxyJ0lGtqJJpXqk8ajvaUTGmBbn1lTDnZiCSwZSM/1AAiSZA4kR5DMegxBAMJTiG&#10;JfO5ppMNS4sOAkSboDrHxPM5FXjI85REQKRQgYgliyphxJ+kTUKyjtv4/CvTSB5CA6PFAJuD6j6D&#10;gV1upqqeK+XXK2orUd0gVXorUVpbgtyyHGQUeggHGyyFDHJKrLAQGNZCU7AEDJV0RpkFvlIbMkps&#10;8BbZ4cy1wOY3wSJl9+nP0qV3Fo8tmceSyGc9ScaJECCxSXGIknEgcRGIZJAbQYUVkypNRAKQMGiN&#10;4TBZIiFz3WdQYWQzcM3PSkIhVUYxrSQjAcUyaRuXFZkJqPYTILS2nAR0BBIwMz8JC8vSsLpGj80N&#10;JtzaasO9kzJwP4PFB2Z68UCXG/fNseKubgtum2PE+skaLB+XigUtSZhYG4eGknDUEiQVBZEozY9E&#10;QW4U3M7hSNXdRNjdQr81mPAYjChahBghEkJwCESUEqECGU6IhPO930VpKVd04Yg2RSOGMIl1xyKe&#10;B5vAA00uSoSmMg3GJkbKlEnedi8yJvnhn14A/7RS+KeWwddRDEdrDswNmbDU0UFXBQFiLLbDUGCF&#10;xm9AsjeYHBeLdyQRHPzx6XSSnFQetiTEmuIRbaAZExQ8ovXxiEiLIeWCTVUD4BAbFsMbL3IohkeG&#10;ICQ2kjeYBm6CIVPaN2sq0TJ5Eib3LsKM5Wswc/l6TFuyAhPnzEVr+xiUVvBYHQZoGBnoqGzs6VFU&#10;HzHI43mXehPRSICMK9JiBp33nCYb5o1yYiGd9txWB6YRIhNrrRhVbsaIcheqyzwoLnIiL98Nb6YZ&#10;VpfM3sZz0fAaamIQQwBGyYPBmyecsJJ5pU0ZqbBmE8rZSdBnxcOQk8SbVQs3IeLMI0Bo/hICpMKE&#10;PIKksFQq5BJao1zoGJ+hmqxmT/OjZ1YuASFNUoVYNL8YSxaUYTFtQW8xFswvRF9vAZYv5HJ+PuZ3&#10;ZVJ5iKqQpimnWu+d7SMkCI+5uVjQJUojQMiIiinCop5qrO5rxaZV7diwuh2r+kZh/uw6TGovRHOD&#10;D8UEgj/HAE9GGmyuJFW8zeRIgIMwcfq5LZcPMUGoI0CS8gwIYYCQnudGx8Ju/OmN17D/3Hlc/Pmf&#10;uHyDYKADE0d4nqBQvZAkUhbr36Z6I9FkXbro/hYOA4D47fr/zSSCP0UnG7SggxYnfuLCD3ToXL9E&#10;537pMo5euKIG/AlATvQrBplb5ORFOvTz8vnLNNnO9fPXFRBknIcCiDRr9c8JIvW5VN6C4DjJ/QpA&#10;jnNfokZUIl+asvqB8VtoiA28/u12OQeBhygPAccVOnuVwxCnTwhcFIXCa3ZWgVJG5P/E//uZ6z8F&#10;YamuwY8q7yI901TnAv6P7Fcgco7bRZWofNM1Gf3+I67f+AW//AvYu/84xs/oQW5NI2rGT0Bx20gE&#10;murgr6miUs6DpyiAzPJiKuYK5NVWI7+hDgEGa1mVpXAU+JHusfJZTqLTCSdECA0BSbx01w1TNjyV&#10;gSGf8wGT3Ickz2N1iUikYh8AiEBD8h3JJoKCSiSZTjtBk4AEKvtEKV6YlsLIn74qPQ0Gk05VyBWA&#10;ZAX8CiAFBEhZdTmq6qsIkUoUM5DJLPTBkW2DKVO6BOugCxhgLuBzzABIFIerwAAvoeKjL8sooe8r&#10;csCVR2WdY6YKMRIgadBYU5VJ914ZI5Ig86akxCGG6iOC8AiXLrxx0mIio7lDGOGHIlkTTFqbzJFw&#10;0O+4nbEESALy/SkKIIW+BJRkJaLQG4siWgX9RLU/gb4pHqOy4zA+Jw7TAnGYWxiPpeWpWFubjm0j&#10;Tdg9yYUHGRQ+1puNx5fQ+jLx8NIM3LvEhdvmWrB5hhGrqUp6Rqehoz4e7bUEUlUcWirj0VQWj+Lc&#10;aDicIUjRDUFMyi0qSS7J8vAkgcgw+jH63HhJqN+sbEjsf/F3vRm/i0wPRZQ2HJGGKESaoxHNE4r3&#10;JSKORIyjg5MpJlMr6BAqDbA0UMKNcsMxLhN2RqW2UVmwNBMa9V6Yajww13BJgOgoA/V0NFLYUE8l&#10;kiqJZYGITJoj4znsvEEcjDCsiQQGaS1Jcg3VBk2URxSdcBjVR2h/rkMAMgARmZhmcMQQmgyvj4TG&#10;TqlJ5VE8ohkdvQvQt/MOrLv/caz5/ZNYfd+TWHbHw1i8YzdmLVuJWqqRzPxs3mBaSPlkpy4afpMM&#10;1uEP5UlAEwHSXqRTAJndZMecEYQII//uFicBYkVHrQXj690Y15CN+gofSovdKCjwweu1w8KbVmNK&#10;RzwjrhhtHGKlx1h6JCJSZZ7yCOjd8bBT3dmle66UzS9MhK0ghQ+iDh5pzgoQJAU6ZIsC6a+aW16p&#10;R8tIGzo7fCqfIQP9eqkyFhMcffOLqBBoC0qwdHEllvVVY+mSSixZVI7liyuwpq8KKxdVoK8nH4u6&#10;CAoqk3mzsjB/DtXJ3DyCQqY8LVTzaHfNKqFyqSZ8RmDlsnZsXj8NOzZ30bq5PgurlneiZ24b2tvL&#10;UFGVCX+uFW6fJCsJQitBKBDxUmFlpUCfR3UZSEOELxmphU5MXDoPL/zjXTU+g34JV6//U7XHDyiJ&#10;YHfUAVXx7wTxgNP8bcL4/xssBrYNdJH9rSmA/MZhK3gogAgY+JpgOCnjQ0RliKMXcAysExjq9QUx&#10;QoYq5CjfO0oVItV0ZZS5lDERgKh8Ce0YAXNKVQPm/i8TThcFTP0KhPsayIMoSIjxczLAcAAYvzVV&#10;8oSOXa6P6pJLAAzYZUJE1MgVqjdx/mcJqjMExZlLP1NlcEllcfqKVPyVcSiyLwFKP2T4fQMQUUse&#10;xzlRMgTOZUL9Ku0a9/FPQuTbA8fQMLadasIPb0UBnKXZMOV5Ycx08F72EiI58BQH6GzzGQjlw5Gf&#10;C0uODwafE+luM5JsOj4HiQoigwiRW+Kk2SqM6oPPM4M4pT5S6XAJkOh0Ol8BCFVIIiGhrF+BqIT5&#10;gBEiokAEIPEpCYhPpr9Kjkdyeorqvmt20icIQCSBnudHEY+tvLIEZbSicinxLk3cGbAy8NO5Gfi5&#10;06HJSIch2wCTX8/zIkDyzPDkW+EttPEcaVy6AjIVhAnWLAN0DIbTbMlIsUgTG49FT+VEAMal8Rwk&#10;90lwhNBXhUbRYoYiIn4YjzGEKiUUadJt1xChEuhOWwz83gRV+LCA4CiijyjwxSHgjkS+N4ZKJIYQ&#10;oWqQUea58RgXiEdnXizmFMdjQUUSllQlYHWzBjsmmvHQAj+eXl2E5zYU49kNhXhsXTYeWJOBOxfb&#10;sa3bhE0zDVg+RY/usSmYMzoZ00YkYVxVLEYUUo1kR8DnCoWWAIlPJkCShqj8R0TiECqoYVQhw+iP&#10;hyCECmRIzE0YHPV/MJTL34WnhCA8laTU0oEbohFlFRVCJ5hBR8+Tisulasgn/Qu1qkibod4G8wg3&#10;VYkb+hontOV2pJdZoSuzQUtwaIrN0MpIcxk8WOGCkRBR4zyyg7mPBFcKVUgy4m38DmMs4cXvTKd8&#10;VYlyOtz+ZHl4crTqaSUA+a0KGR4bGoQIVUhUahwMdN75ddWYuXodtjz+jOpaeO/L7+PeVz7C/a9/&#10;it+/9jHuefFt7HjiefRsvhVtU6cgvzQAiyUFNp6zlG0vtsejkgBpYBQgTVgT6cQ7q82YWmfGtDoL&#10;lxZ01lkxpcmFaaNyMKE5FyNqsqlCfCgsyERmVgbsLieMLhtvKh0SqEQSzYmI1UcgwTCc0UoUvHnx&#10;CJQnq3kt8hvSEaBlVWvhKdHwBpWmn3T4CJNAuQEFFQaUECJNjRZMpOqTZqX5MwNUCwEsoeNfsbBc&#10;wWE5l8sIj1XL67FmzQisWtGElUsbsGZpMzataMHapY1YsaAay+dXETiVhEY5Fs2rwOLeYI+snp4K&#10;dM+tQXdPE+b1tmHx0g7uZwY2b5qLrVt6sX3LImyhrd/YiyXLZmLKtFbUNhUjt4iOI0tqCaVCa0mE&#10;jr+nXnJdWakIY1SVEjCjY1kXnnv/LZz64QYYlOMywSFNUZfo5KRp6ldg0AbAIEnf347QlqU0Bamk&#10;sTg7ZUHHqtb7HeL/LxNHfJLR+Unu4wT3JXb8gtgNKoOgshgAiLyWvMhRAQYd/7EL/c1WApRz0qtK&#10;xnYQJKoZS0ASbMZS+Q+lRqRJK9iFV40B4X5PXh6AkjRhyZgQQoPHICbOOwi4IDBO0n4LDznnYN4i&#10;CBApZTIw0DDY7EQlcu0XGtUDgXH+kuRIrmDfiXex9+hHOHuNsCJEZCS+6irc/30D1+VXk+8n2KTJ&#10;TZrEpGnsMr9bku0ybuSDr/bAV1IIjccCQ64TaV5G7R4jzFk22AMZDIJy4BaA8DOuogKqjwBsAQaX&#10;2V7ofQ4kWnV8vmMZuYZhcFwohib9Gx6h0jGGJkFjrC4IjzgCR6r3CjwG7N8qJA0pkv/QSZkRAoYQ&#10;SUghSBJl4qMk6IzpMDOYc7qpHHwequVM5BcGUEqlVFpeggIeZzbVkTfXA5OMJ7FrVdfgVBlQ6NHD&#10;6GOgnKGDgyrDmW1WVWkzipw0OwFiovqgUsmkYnHzeBhAJVlkrEo8n3k5dml5iEZkSjRCeZ7DpKWE&#10;we7wqKEECgFCFSITMyWn0FFrwmE2RMJlowLxJSE3U4ohxiE/k34iIwoFmbEESQzyPBEozoxGNZVH&#10;YyAWLbkxGBuIwtSSOMypSMDs0kgsbEzEpk4D7l/sw5PrCZCtpXh2azEe35KL+9d5cfsSK3b0mrFt&#10;nhmbeqxYMVOHvqlpmD8uGVPrY9CaH4oqXwiyHTImhQBJGoSoBAIkYQAgQxHGpVg41yWZPjjqvwgQ&#10;KpDw5DA67nBG/3TiBjp0C81GVeCMR7Q3EVGMJONyBCA6pFeS2DVWpFfZoCmlERQplHvJeXqkFZiU&#10;peTroJXucFQi0o3XVuVVYyOk/MCvSsSZijhzAmKoPCKpOqSJJ0yaqxKpNBipSLJcJu0PI0AEIhG0&#10;XwEiP0xMqFoXZ51TVYIZixdh22PP4vevf4TH//E1nv50P5776ij+svc4/vz1Yfzp4+/w6NufY9dz&#10;r2HN7rvQMbsTeUUZcJriCRD+UIyiSx1xav7zRkJzRHYyWgOpGFeiQwcd+oQyAzqqrJjW7MXUFj8m&#10;NOZiVF0AjVU5KCvNQnaeBy4pH50pfcoJUC9vcFsUtK4I3nAR8BfForQ2GXWj9Ggcb0HdeDPKRuuQ&#10;36hFVhXBQbXhLUqn+tChsEp6XplU+Y/20V7MmpKN3hkFWDynEEu687Gitxjr++qwflkD1i2rx1pC&#10;Y+Pa0di8sR0b1o7FulWjsWX1eOxYNwmbV47F6iXNWLGoEctpfQvrqVDq0Le4CQsXCDSa0LNgFOYt&#10;noCFfZPRt2IKVq6ZjbUb5mL9hvnYtHERNm5agvWb+7B0dS9mdU9By9gmFFXlwy/96P1S8VRDcKap&#10;h0iaKFtnd+DpN17BqevXcOWXfyoVIcBQiV46JAGFQGOgXV9B4zcmYBgAijhZNc/HfzhZbutvjvrf&#10;sPit/dZBBuFBYAyAQ9kPOEpgHBd4ECLHBRRUJEe47ZAoDwWVYCFEgYUARAbgHSNABhLkAhClQgiM&#10;A6pKr5Rvv0q7ooooHj13Aaeu8Ph5Lqqw48A5Kof9G4D0n0vweIPHLzmLgWulckEEyBVeS2nC+t92&#10;9fp1QuRnVSPr5IX9eOXT1fj8yB9VTS1pzjp1lcfAaybfpb6fv8XJS6KEglA9zmsszWwnCc3TBMlZ&#10;XitpFpPmLdnHDwAe+tMzSLDqkeQyIEXqztH5GjIZkednUpkUwV9biZy6WvhrapBTU43s6gouy+Fj&#10;xK+nWomhYghJjMRwecb7cx5q2Q+QSCoQAUgcFfyAiZofAEgCgSJKRL2Wde5P1arSUKGkcluSFDhM&#10;hs6QrubpsMvgQa8bWf5M5AZyUFxShBKZMKo4H5m5PlgJw7T+JjEZiCzdgXVOPZWF9LBKg8WlhS1D&#10;ZmQ0QyXQCRJnrgE26dbr0wYBIs3xtgQkmGORYIpjwCgqiufC8wqh0hpKeAwLH6pUSHjsMETHD0cc&#10;QZKYGAINg3ajLhx2qpAMVxz8PplCOo4QiUZORiQCvmgEvBHIk/XMSBRmRaI6N5pKJIq+KQrjCmIw&#10;qTganQTI3OYkrO3U4ta5ZjywIguPbQjgj5vy8CgBctdqN25dbMXOhWI27FjiwKaFJqzrTseyKamY&#10;TyXSUR6DSu9wZJiGQKcZirjEoYiMIzjiCBBCRCkRWng/TEJiB9EH30Ib1A8QmuouSzUQThUSZqQa&#10;MNNxO+jgGZnHMLJMCBAiRVqklZqQXGxEAkGRSrUhEEmjpZdYoCkyI53bdCVWNbGTuykHzoZsWCo9&#10;0BXxc9k6lVQXBSJNV3LBI9IEHqEEhRiVEKOT8OQIQkXAwmMgzaW7blhCpFIiIZSGApFoRjSZRQF0&#10;zJuHtfc/hN0v/R2PfvA1nv/6IN44cAofHL+IT09exAdHz+LN/SfxwleH8PjbX+Oev7yB5bfejpHj&#10;xiA3ywEPQeYzRiGH5ytjQMr5Y1a6g32vm3PS0BJIQ2ueBuNKqUIaMjGJ5zShIYC2umyMqM1AfV0G&#10;pbELhWUOVecpl87fm58Mh5+SsCCSUOCPXxuH5nEajO6kqqA1TDWjrtOCktFG5NZpkV1FEFJ15FWb&#10;CBqZr8OEESPs6OzIxNwZuVgwuxB9MkHTvFKsW1KNLatGYvvaUdi2tg1b17Vj+6bJ2LZlMjat76BN&#10;wvbNM7Fz8yxsWjsZK/tGU6W0YClt8aJmLFjYiN5FI2lt6O0bj15Co3fVTCxYMQOLV87A0jVdWL2h&#10;F2sJj7XrF3PZh9Wbl2PJ2j50LenBuOkTUdVSr7pF55Yx0vRZ+VvEIL+qCI889ySj9gu4wrD1EiNj&#10;SYqr/AadoOpqyqWMnFZjFNS2IEBku3Km/euSQ5DXvzb19IMgCIN/bxtwwPJ/qnjib7fR/t00FPyf&#10;YPPVddXMdJSwOErH+R/NVueuEQg0WSdUjp0XCMh2flaBRLrmypweQXjIuiTVj5whdM4QMJeuqMKN&#10;UjblCD8vTVZqrMrVoKlBfXT4auwK7SLPVfIa6jXfl6api7SzPN4z/dV5pTOB6ljA/5WckWpiukJY&#10;XPmFqo7bbhAiN24QHj/j8rXL+PzQ83h7/zIcOP8S9/OTui6nbhAe3O8pyZNwXwJgyfscv3hRKTAZ&#10;oX9UDbLkdl4bGTk/oJLkGp7nb3nxxj8xaU4Xoui0kxmxa71UH3nZ8FeVo6ipAUXNjchraKCyrkNB&#10;UzOKRrQxSBqL8pGj4SrMR7Qhgc+3PMORiEqTsVyxCiIh4mwJjwi+lu7uselJhEcyFUgK12WgMJUI&#10;wSH5EAUVvpZejpIDSeTnpTZVgmrGilcw0RAgUvfK7rLCm+FCpt+LbKqQAqqQAumNWZiremcZbQak&#10;iorhvgUiUv9KQ4UjpjOnwezQwUJF4sgywZVrJTzMcOSYYCFA9AwQ01yJauKzBHsc4hh0xxqjeY4x&#10;iNJFIZpB8fDY4UGARFCFRA0jQEIRyW0xsUMJu1CkSRklfQSs9DsuRwwyqT78vlj4qT6yCI5sHy0j&#10;HLlc5mZEID8jDKWZUVQiMQoiLYXRGFMai/aKSMxsScLyqTps6THjrlVe3L8xEw9sysKDW7IJEC92&#10;LLIpgOxa7MCuZXy92IOthM3aaanom5CKKbXxKPEMh1U7BGkERCwhFxFDBUKIRBEgUTIqXZqvEgch&#10;lDY89mbC42YMlznRw5NDlQMPkTZJQmQ4pdVwbTiG6cIQxpML74dIrF/mGkhDUoGeasSAxEI9AUJw&#10;UImIaaUJq9ymmrJ0fG2u8sBZ74etOgPGMqfKiaSpbr16NVgw3kbZaU1EtF6asOSmimAUIk1YhAeP&#10;JYI31sDYj4hUgo3Ri9yAkhcJT46EltFC0/gx6NtxK3Y9+yL+8I/P8dzXB/DGwZP4jBHht4wyD/Dm&#10;/56O48vzV/De0XN46atj+OO7X+HOp1/A3L6VqKosQaYrHU7+kF5dKCHCH8oShXypQeOIJ0jiUZMR&#10;j3qqklE850n1ApBcdDQFMG5ELhVCNtrH+TGWNnq8H6M6fGid7EXbRCeaxxAUY1JQ15aABkrF8TON&#10;GD/HjBHTDWiYbkLjDAeqJ5lR0qpFAZVISaMR5U2ERwPh0mjF6DFuTOv0Y/7sfCzuKcay3jKsWVSF&#10;zSsasXPDGNy+dSJtCm7bOh23bpuJHdtmUIVMxZZNM7Bz+1xs39qF9WunYuWy8Vi2ZCyW9o3BkiVt&#10;BEgL5tF6l4whNDqxiIpj4fouLFwzCwtWzkTf2m6s2LgAqzctxqrNS7B6y3Ks2LwSSzetwry1yzFl&#10;wTyMmDwR1W2thF4p9G4Hxk2dgo+//ho3/vnfdGYEhzhLOr6B7qMql8HlwLiF3+Y9FED6TakSflbW&#10;FQD6gaEgoKLm/wTKb2ExENn/1gY+JxNLDQBEVMh/AmQAIgQFtymjM1X5DgEI3zuqAML3CYUgQAQm&#10;BIa8r9QI93+Z+7x0DgfPHSNAzimInL0oUOC5S/MSr4nU7RqosCvjMVQynKY6EwgYuC6AUF2Sr8o8&#10;JjdUc5IMpFT/x31dFFBc/ycu//AzTl87i+8vf4Uvz76Iz448iI/234l3vluJj06sxuHLbxDGJwm2&#10;T/Dl4Tfx/anvCJFgUv8Ej+voOZnNUa6DNNsRgjyXw2ryrGD9LpXwp4kCFJNmyLc//oxRuh1JUnzQ&#10;bYI2wwFnQQ68xQXILC9BXn0N8hrFGlE4YhzK2jpQ3tIOb1kJkt06DJNWhHhxsAxKtfFqULDkPsIJ&#10;D9km4BCABI1BJrfFCixEedAGmrVEmUiuQUGElkCISC5EACJVd0126YUVhIc/x4fcPL8aBxIozFHd&#10;emWmQQGIzPchEErifpP7uwSnmzTQm2UfeljcRlh9hJFf8qwEJiEipZDSM1KQ6uGxECBx9hjEWKg8&#10;TPRjhEiUgf6KvkyasAQgg8MGYQiXof31sGKUAglFakooDLoIWMxSjyoaGZ44ZHilWi4DT1qmN4ww&#10;CUeWJ4SKJAwFmREoJkzKsqJRmR2B2twwNBVGoqUsnD4pDgsmarCuy4ydS924Q/IeazO59OLWpQ5s&#10;6+X2Xgt2LbDh9j4Pbl3E7fPs2DJLh+WT0tBZm4A85zDoUwcjKX6QglwkLSaeqilxOKKShlGFSA5k&#10;sOrKKwMLh0bfRICoJizCg5JKpOUw6RmREoZhaWEYmhaKYQRJqImO2xaDSF4smQ0uNpPOPycdiXmU&#10;s/kGJBcYqEDMCh76Kjt0khMhWESFSMVdKZioLSRopIkrR4f0bH5eypl4uQ9XKuIIkWAvLNJb8jAk&#10;cxghInmRKA2/V3pn0KIY5Ub3Ry6x+nh4CjPRuXAeNj7wMB54/T088/m3eG3/cXx26hK+pwQ/TIdy&#10;lA/gET6IB+hAvuRD8c6hs3j+8/14+NX3sOHO+zC2fQzloQUObQQcmlB4ZdIoysoM/rDZhkgUWEWV&#10;xKDcE4/GPB3G13owaYQfnW156Byfj5nTizG3qxTdPaXoWVSBOYsKMWdpHuavzEN3nw8zFzowdb4Z&#10;nfPMmL7Iic7FTozusaJplgkNs6xonGpFdbsB5a0GRvUW1LRaUTvCguZWOyZI4nxGDhbMLcQy7nvF&#10;4nKsXUr1sWYkdm3twJ23zsDu27pwx8652LWzBzt3dGPb1jnYuqWb8JiHzZu6sXbtNKxaSRWyYhJW&#10;rpyEZSsmYPHSsZhPkPT0cblsMhasnoFF6+dg4ToCZM1MLF7XjWWberFiy2Ks2NZHW47l29Zg6faN&#10;6N20AbNWrUJ7zzyUjhyF3Moa7Lzn9ypipT9TznLAOf5HYpxOcaBUuYqq+99XUKFjP0cLjukI2v+/&#10;AFHNQbSBAXa/bhdT/yv/MwCQAYgEQfKfAKFDpQqRaFwly88RGAogQQs2ZwlEBC50tCqx3p9XuXQe&#10;Ry4eJkT24/jl49x2mcdDp39NEto8x2sybkXgIU1Soixu4DLXJc8g10zek+Yo6ZUmTUcCFGmyun7t&#10;Z9XjSnIepwVSV85g/5Xv8OWZ9/Deocfwyrdb8MI3c2hj8Le9U/Du4bX4+uKD+Pr0E/ji8G78Y98i&#10;vPbJEuw58g7OXJfcDo+Ziuno6R9w+OwNHOQ5H+S5H1Sj88+pEfrSLCcWvCaSG7qimtUuU1lO7enB&#10;zYyq0128Tye2o2t5H+/veaga1QZ7oAAZ5eUMiESBjEYJt+U3NMFZUogIfSKcAT+mLZiP0JQ4PtOx&#10;iJGSRCl8zpMJkNQ4AoN+QJLQXIr6iE2PV+uiPESBDABE1qVJK4HOX0GEAJH5OpJlkidTOixOAsTn&#10;hE/GgeRlIVCUi7yiAHLys9W0te5MN1WKgcDhPuR/uY8k7iuVAJH/lwmlDFYdzG4DTF6CxGeAg/Cw&#10;yhzhmZJwJ2wIkARXHGIZYEdbeQ4KIFHKwjUESAJ9aOQQ3BJ6MwaHM3pXzVhBgMTT36bSx+r0UTCb&#10;omCRLr2OaHhcUXA6QuFxhsHtGA6vKwQ+93CqkVDk+SNQ4I9EUXYkiv1hKMkKRU1BFJrLozG6PhbT&#10;2+KxsDMNK7sM2EjFsaXPhY2ExrpuPTb36LGTfmjnHCN2dHPZRZDMtWNHlwXLO7SYWJ0Iv2041ccg&#10;xBIMEZG3IDJmGGITQhGdEILIRCooKpEQKWci8KD6GBZ1E8+PAFHqgx8czhNWpnpIhGJIcgghEoYQ&#10;HWUnL0qYXCA7Iwc3IwMvf0y/BkmESGoRI5EKO4wyJ3OjF6ZqF7SEh7aIUCmUmlB6mgHa/GDBRKnh&#10;r6UUlEKKyRkyGl0S6rxhTPwhRI1QAkbpKAclIaULJtbiePPF6/ndvOEEJvHmROTWFqJr3UrsfPpZ&#10;PPr+Z/jrN4fw4YkL2M/o6rjIdN7wp/jQnuLDe5T2HZ3Jxycu4W/7juGRv3+GXY89h7kLF6Ek3wer&#10;JhLm5OGwpQyHMzUUNporLQRZhgjVtBWwRaHKn4pxdS50jvJj5sQCzJ1TikWLa7B0eS2Wr6rBqo11&#10;WLG1Aku3FmDZ9gCWbstG39ZMLNjkQ886L7rXeTBrrQcTl7vQttCO5rk2jJhpR9MkQmOshUrFivpW&#10;C5pGWTGm3Y0pU/3omhPAot5iqohqrFtZj02rm7F9wzjcvn0a7tw1B3fs6sGuW+fjttsW4LZbe7Fj&#10;Zy+27ejF5q3zsX5jF9asm441hMhqZVOxYm0n+lZNwPzlYwm4Mejq68Dc5VMwf80MzF87A73rZlKN&#10;zMGSLb08BwJk51Is37kCy3asx7Kd27Fwyw70rN+C0bN6MGrKLDz111dw9cf/xvUf/4cOTkqP9I/X&#10;UM1WwaYqgYQae6AAIs0ywd4+8jnpeir1mOS1ONogQG4QIANt9f+Zy/i/2QAs1PwaqqlHonlRMqJo&#10;+J60/SuABD//az7k/A0FDAUNOsgj5y/TCA15TcgcITiOKHAMAEUAElQhygiXYBKex3iFry8dxbHL&#10;B2mHeM+d5vZLqhPAxesEyDXCjSbneZbHIqYG9PEYg2M5qDp47Jcv8/rxmghApTlLFMk1setUZRev&#10;UkUcwgcnXsZfD+7Cn/auwbNfduOlr7vxxr75eO27+Xhp30q8efB+fH7+Cd7rBMsnjXjx43K8/dUC&#10;Hv9eXtMfeczB8zh67iIOnT+PA2Kyzm2Hz17FYap3yd8cOUN19Ssw5VyvqnlYnn35FeRXleH5N17F&#10;iStXce6nn3Dmhx/w3amTuP+PzyGnvA7W7Hy48ovhKMilOimCzueBwefA6+/9A2988Aki01P4fEue&#10;g5CQ8VKJsYxwGSimUJEkB5dRqfGqk0yMhk5ausgSGqJCBkanD+RDlHoQJSHzcFC1yGRQZqdFzWUu&#10;uQ5RHLlUHgKR7PwcNf+50+eG3mrk/xBEyTL4j/DhuownSTemcx9ST4sqhCrL6NHDlGGAOctAeGip&#10;PHgMbkKHFu+KRZwrJggRG89BfCQtkj5MfOlgAUj4IAzicli0NGMNR7QCyHCkpIVDS99qNEaqOlgO&#10;AsTpiKQaCeUyDC57CEESSmUSiiwCJCsjVIEk4A9HICuMqiQEBdnhKC+MQENVDMY2x2LquHjMnpSE&#10;edM1WDBTi4XTdOibpsWGuSaqDwe2zzFj8xQCZaIB2zot2MIAdnm7BePKUuCW6bIThyIqahBCeMzh&#10;UcMQFRuCKAWQEAJkmKrIK3mPYVE3Y0j4TRgcKr2wkgkJAmRYPJUHbTjXh1JiDSFYZKBPiNBUSxWi&#10;5w9LpRDjSEK0ixKTFE4O6KEhLPSVBAidq6mRN0q1EzpprsozqPk8kjMpd7N1/TX8SfB8woUAkRkF&#10;UzLSkODgjWTlTSIXn/IvihCR3lkxOioOgYieUtVEmWlKQrzqGhujxo4UjKjA/G2bcPtf/oY/froH&#10;rx08ia/FIdBpBQdMyUMbTAKeoh3gw/PJycsEzVE8SIDsfvplrNywBdVl+TClRkGfMBwmXkAxA4lr&#10;SRoKRyqjAKqRTGMEirzxaKt2YEpbFrqnF2HJ4mo65Was3VyP9dtrsHEX7a4yrLsnD6vvzqL5aJm0&#10;HCy/MwcLbyVItmdg5uZMTFztRdsiB9q6rWiZYkLjeAMaxxrRNNqA1rE2TOrMxCzCY15PPpYsLMHa&#10;1Q3YurENOze347Ytk3HHDsLj9rm4bRfttiBAdu1aiFtvX4xtty3Epm3zsXbTbKzeMA1rN07H2g0z&#10;sXL9VCxfNxl9ayeid9V4dC8dh9lLJlAxTULP6mkKHvNoCwieJdsXYOmOxVh2ax+W30qA7NyAvh07&#10;uP0ONTq5Z+UmvP/FPvzwC3Djxk8qilbqg85uoFlK5vmWwW0q7yHwoAMVUwChU1cDAfmbSDOXUi39&#10;0beMkFa9r2i/BcX/tl97LBEIojokvyAVZ6Xe00DTkPRSkkhe7gX1P1QvwZ5YhAgdv1oKTAixIzIO&#10;5AJBoeAheZDryoKQ6Y/ECRMxGUh4XOwcv58By+krZwmQ73D08gGcuHSK33VRJaQVxFRp+as892sK&#10;HGoU/CWJ6GXEeHCwoUBUEtcXuC8p5yLnL4pE5Tx4716QzxIgBy9/i2e/2YS7P5uIP3zegxf2LMPL&#10;Xy/Ga3vW481vbscrX2/Anz/qwbOfTsAr33XgT+9V4eVPJuDLIw/gwrXTKhl/UpSVAITne+D8Jewn&#10;PA6eJTCkxMuZS6oMi/QgE3AMzKYoSuwITRScNOvtO3YEV/6bAcMv3N+1C7RzOPPjBVzHL3j74w9R&#10;OWIUCqtaUNE0FpYMP8KT4vHA449A/o6duoyMwkL8P+mkZLyHQCQyScARx8/FKIugIgmatDxIbiQI&#10;EOmBNVDWRACSbOzPYei5XZuGFJ0UOaSzd9oICSdhkQE/FUhuUQ7yS/IQKM5DVl42XJn0UzZTMAmf&#10;IjMIJiFVk4LU9FRo9FQgluBshmaPmQAxwOAhlKTrLgGSlsHv9tIXifogPOI8hIiboJOm/n4lEqmN&#10;UgpkSNRQBZEhdMbDpZx7XIiqyJtA35qSKgCJhk4vEIkgOKJgs4VzGaYg4iJEMtwRBEg4vF6qErfU&#10;sBrO1/RJ7mFwOwfz/SHIzhyC4oIw1FdFY1QzfdSIOIwRa47DBC7ntCdj9RwTdi5wYetsC+FhxKYx&#10;JmygrWwzortej3p/PEwpQxAXPQQREYMRGk61IXO3R/OYedyhsYRH7BCew2ClOgYTHoMIDwWQsORw&#10;DCcwhsUTGDxBgchQrg/rVyPDU8MQJjkKAx26hREDFYPAIz5HS3iYoKu0QU/HaiBA9DUO1aU3Nc+I&#10;pGwtEn38YQkJTZYW6X6qkGyDasISeGh8WiQ5CSLCI8ZMgpt5s0gboqgQWjTBEWuIR7wlHkn2JKTY&#10;+MNZ+N3cnuJKRdnYOiy6bRvufulVPP3VPrx+5CT28CE/IU6JDuk8HzqJZqUdWUpdH2Z09/Hx83jm&#10;iwO4/63PcPczr2H1pp1oqK2AWRODdEYGhjiZjXAo0mjpcYPVayvVmDOdEYAlAs2lRkwb78O87jys&#10;WF2HDVtHYuudI7H9vhHY/kAdNj9Ugo0P52D9w5lY92AG1j2QhQ0P5WHd7/PQt9uPhbuzMW9XLqZt&#10;ysL4lR6MmW9H20wLWiYbMXKCGSPHWzFWChrOycW8BSVYsLAUS/sqsH7dCOzYOh63bZ9Mm05gzMGu&#10;26k+ds2jzcetuxbQBCCLsH1XL7bs7Mb6rTN5ftOwbvNsrNsyBys2TMfStVMIkE4spM1bOQldyyai&#10;WxTI2tkER7eyRZvn0uZThSzC0u1LsWTbCvRuWY+FW3di7prNWL1jN7749ogqwndtoHlFon5eZ7nW&#10;QTDwmtMJyhiGM9ymBrDRWZ6+SkepFEawu6g0ZQW7oga7pwpEpGlHInIZOKiS4vyMOH9ZV01StGB3&#10;Xtm/fJ/kCSR/IL2QeDwD8JDj6jeZpElAJv8r84MEezlx/2rfP6ik8jE66GATluQDxK7hMFXK4fPS&#10;M0ve6++KSwsONCSIzssxSv7jBA5d+EY1YZ2k8jhNCJ0hQM6pHljSA4oA6V8ev0hHfZ5O9/IVfjdN&#10;Eu/8rIBFQCLNeWJKhV25xOOW0vM/4xxVyN8PvIAHPlyChz5diOe+Xo+/fNaHP3/Shec+nYun/tGJ&#10;R95swKOvl+O+Fz148t1GvPv9Qnx6fD2+PfVnXL1+Uf1e5wWiPBdpmjtI1XWA8DisAEEVRrAEqwjz&#10;df+6nLe6HnwtzYTX/vXf+PzAfnTMnY4Hn3kap64TRBcO4OtTn/MaHMLlf17Dd8cO005S0VzG0y+9&#10;iKUbN+A4ofTLj//Cv3jfPPHMX2D3Z2JIrORfIxFDBRDZD5CwROm+PwASab4mQKRrb//gwiRDKpWH&#10;1MUiMIwaJCl40DdoCQG+JzMN2rz9hRRzM5CVnwV/gR/ZxTnIJUCyqYo8/gwY7Wak6jVIEXCIcR9p&#10;MreHVPMlPAwOA4xeAsRrgl7Mp0e6FH2Vun2eZMS7EwmQOMR76KNoAwCJNMYgNI0KhD50MMEh8BhK&#10;RxwSF8pIPhyxKRFISIukAomElkG5jj7PQBViNIVzGQqTJQxmawgs1mGw24fDRRUiJk1bDpqN26zW&#10;ITAZb+LyFrhcg+HzDUNeIAJlpTG0KJQURaIwJwwV+SEYVx+N3gkarJ1iwIbJBmwcR3iMlEq+Jixq&#10;tGF8kRYZBh5X5E2IEOURMRwRUaEIlVkUo0KUyXiWkGiygSpqSORgDCZkBoXegkEh0oSVQoBQdQyh&#10;vJKSA0OlmyxPPoQnKwAJIUDCKbVi6MhlEGACCZxWaIKh0gELFYdtZAaszfxB1JgQqotSOzSFFmgI&#10;kXQqjjTCI0VqX/l0SM0MWrIqb5JKJRGPWIu0IVLGSvdhE28Ygkp+hFgrv8vBH0zKoWdokOrUINGc&#10;jChdLDTedJSNqcHyO3bg3pdfxVOf78Er+4/i81MXcJQRrVRkFWd2iRCR6FbmS/j+wg28Q5XyxMff&#10;4P7XPsLuP76IJSvWYURDNazaOOjiZRbCYf0AGQZN7GBoCRADlYklmdQ3hqG2IBUzJ2dg8eICpTy2&#10;3dmGHfe34rZHW7Hzcb5+ohSbn8jF+kezsO4PhMejudj0WCHWPVyI5fcHsPheqoo7cjBzix+T1/ow&#10;YbEb4+bYMHaaFWMm2zCqw44JUzzomleIRUsqsLivEstX1GLjplHYvm0CdhIgO3YSIHd24867F+Cu&#10;uxfjjrsW4fbdi7htEXYqBdKLzTu6sG7rDKzdMp3L2YRJN1ZRkSxbP4MAmY6+DbOwaN0s9K6eid41&#10;c7Bwwzws3rxANV0t3jIfCzf20hZiwYbF6FrTh661a9G1aiPW77oXew4cxw8//w+u00nLYDOlHHiN&#10;Ve0qXnOJsmVQmprcic5ZehPJFLMCj2AvKTp+OjGVA+D/Djh7sV/3RRN1Evx/OnmlMrhfrqtyJozM&#10;ZXlJ/rf//wVkv8KDppqy+vc1oIpUs5g4Zn5W4CFdWeW1yrnQ6Z+QAYLSVKWasy4TKjf6Fcm/cwEy&#10;Kv0ko3cZoX7qoqhdAeNpHDj3LQFyjNuu4MwFyclcJiCCY0zEgqCQfV7CoXPnFUjETogROsHxKPxf&#10;Sb7TJIdygkpG3jt57TI+O/M+Hnh/Ix795DYqj1vx1MeT8Id3G/D712pw/8u1uPdvtXjo9Qo8/Foh&#10;7v6TFy/9owMfHVyMFz6ejA+/uZ9wvYQb1/+prs85Xk8Z23L4LBWHKA2eswInwXHolOQ/+B7XZUyL&#10;QPWwvD59WTUVXvzxZ3zy3XdIcRowLDEeT778Eo7eOI4vjn9BBXaK50Q1duEEvjz4BT789gMcu05F&#10;9hOVlwR0PL9L/B2v/vRPwuk0Nty2HbGaZITFxiAmNUHBY8BEgUi17YGcyEAeJIngSKLjV+AwBJeJ&#10;6cFkeBqViclphD3DAa/fS7URhEcOFUhWUTayi3Lhz89RADE7rUgz0C9RhUjTVRr3k25Kh8FOxcFz&#10;M7pNMGUQIBkWZVqvnj6IALMmINFOoDl4TE7CQxLpMuRBmrAsPG5CQXqXiQ8VgAg8pHpGWEI4opKi&#10;EJcaxWON4XfGIE0bDS39nYF+T08VotWH8bVYCF8Pg9k8TIHEYhlGsIgNh57bDKZh0Bnon/S3wGge&#10;ArNtKMEyBG4v/ZQvBG73UNgttyCHSqWpOBadNYmY35iKvmYtllJxLK8zYVm9Fd302U056dAnhyA8&#10;9GbCg6ojKgyR0REII0RCIodjuFhU0ORcRFENImikc4BARAFkWEKIgofYkFhZ50mLIuH2EEqtKDr0&#10;GJu0+aWo2QRttV44R2bCMSoLrrE5cLRkwVhNgJRaoSNAUvIo94q4nk/KZ/JHovRLykgPVuGlScHE&#10;OMIjXpquRIHY5QcILsViHbxZCBiZ+1xV8pXaWQRIgpX/Z0mEKd9KBVKNFXdsY7T1Ih59/xP8dc/3&#10;+MeRU/hGokM6jHOMOoOVWX/CkUs/4rOTF/HyviN47IOv8MDL72Hr3Y9g9py5qKsohIU/qIHS0pwo&#10;EKH6IEi0XOoFKASLOXEoPPxhq/OTMHWCHQsX52LN1ips3d2MzffXYssfqrH9jxXY9qcibPlTAOv/&#10;mIN1TwSw7o/5XBZi9SMFWPlwAZbcF8Dc2/yYuSkTk1Z7MXGRGxPnOtExy4lxnXYCxIoOAUhPARYS&#10;Hn3La7FydRM2bxmLbTsmYtvOKdhx+0zsursHu+9bhLt/34fd9y7Bnfcswe13L8GtdyzBtlt7lfpY&#10;s3kK1m6divXb5vD1XKzZMpcQmYsVG+di+ab56Fs/jxCZjwVrCYt1iwiMRYSILHvRu34B5q1ZiBlL&#10;52HSgvmYsqAPq7bdiS/3HcMPP+FXeFyhmhClp1QHr7mqt0RnLE0wEkEPKAgZd3BKRkhLXaaL0mwl&#10;sJAmp3/DYwAgSoWo/UlTTlBhiEM9y+g82KQTHJEtcBAACSxUExo/+2tCmv+j1JA0IXGpnDxVz0mq&#10;DFlKtC/JZFmXPIQCkDSBEVrn6STPUimIQjhGp6+Mn5WyJtL8dYrHH8y7EGzSfMXPnr56nlH8ERy9&#10;eIrbJVKXMRVBOEhX4BOqpIns4xKBdAEHz57BkQsCkYvK5DMyU6IokqBSIbQun2NEfzpYKuXKETz7&#10;3d144PNVeHbvDjz+3hTc80o27nypBLv+Vo17X2/Ag68349HX6vHQcxV46s/1ePvD6fjruy145u8j&#10;8eX+R3DjxhXcuPaLOlfJEZ3iMUq+49BpURcEiIDkzEX1fVITLDhA8pxqvjokTVsEiORBjpw5r8b4&#10;dC1fgN/9n/8HVt2+DQevH8Pes4dwjMD75vBhAvoqFqxajkUbl2Pf+SN89r7FQcLlyBme08lTOHD6&#10;KM7xeP4HwFPPPo/EFA3C46NVc5WoDhn7NTBdgwJIuvTQCnbhHUikq/yH5ETEtFynaUxpVCAG2Dw2&#10;eLI8qvkqm+DILc5FTmkAuTRRJJ5sD8wu+ibCKFlL9aFLU91/RX0EAWKEyWOGwcNAmaanadw6pNhT&#10;1HinOPGHZioj+iyxGEucyn/IQOxwgiGckBgWH4IhjNjF6crgZwFIRGIEYpJFgUQhSRNNeMVAw8+n&#10;62j6aFoUUtPDqIhCuE0gEkZVEkJYDIeWSzGNXmpWDadaCuH/D6VyYrDL9zX6oVQz9FlmrutuRrrm&#10;JrgJnfKsaLQG4jEpkKCKMHZTccwrN2F+rROTyhwoIhRT40KoPgiPyFCER4UjkhYeTRVCaIj6kG7I&#10;MihSSkiJDQkLKhDpIPC70OQwqo6g+ghacH2YKJFE7iRN6mTxYtGpJ/k0MJbZ4Wz2wTs2G+6xflhb&#10;SfNGN0w1LhjKHUgvsSIlYEAaTXIgUqZdVEeSJ50XO1nNKhhtlF5X0VznD0GAxLt4U1DZxNMSMzVI&#10;9qfT+L9+Ul/mEcmicsnQIcGZpuBjLbGjvL0aC7eswh1PP4kHXn8bT33yFV769iD+ceI09klzBB+S&#10;k1d/Vk1XX/PGf+fIWTz7xfd4+O8f464/vYzFqzZh0oQJqCzMgp2qxkh4WAgNSyLpTtWh64eHgerM&#10;xG1uXRiq8pLQMcaEngUZdMBUFrdXYdMDtD+UYduTxdj2bD42PxPAhqfzsO7JAqx5PA8rHslF34NZ&#10;WHRvNuZTfXRt92Pqmgy0L3FiwnwXJs91o2OGHeMmWzF6QhAgs7vz0Lu4HEuW1WH52hHYtL0D22+f&#10;hp13zcat93Rj1709uP2+BbSF2HXPQtx+z2ICZDFupQrZeutcKo9phEUnVm8iRLbMwrot3VgneZGt&#10;i7htEZZvXIyl6xdj0dpFmL9qEeatWkwlsoQg6eNyEZXJEsxcNA9tM6agntdo5oLlePfjPXTe/1Tg&#10;uCaOXJw1l9KMFGyqomPle6p5SMHjiuo5pZTHlfOQRPo5gkOargQAAgJlXBenJstfVQM/qxLtAhCa&#10;goGoFjruAcioz8p7Yv2fl8+qJU16e/0KDjp1mUBKonwFj3PBqF8+I1C6ws9fI9DEwUoz2KUffqDq&#10;OI1vTh6hqrigchZBCEhpEEKDx6HUEb8vCCSqiQvnCIyLqunqpIyt4P5lIOHhs+cUOI5dCILi0Lmz&#10;2H/mJJeEyHk6aJos1ZgM2Q/txOVLOHDhJL45exxf09n+/cjf8fhXO/DE1+tw/7vjcNtLmdj9SgXB&#10;MQn3vUl7YyQeeK0Cj75QiiefHokXXhiLF15vwWMvl+L59yZg7/6/4Nq16wq2Z6meTvH4zl//gcd4&#10;FfulnD1BIkrr4BkpV3+OABGwSMVhgQnX+0fXi2KRaX6PXbqokuiGTB+efvtv+PTU59hz7hD2nT6M&#10;Azy3zxmo3fXQM9hzmOfKc/vHoffx2emvsP/seew9fhgfH/4Y+05+RwX5I4Qi6zZuYVQ7XCXNBSAD&#10;ORAFEMmBiAKRMSGSeNcwuCQsEnR05jKOQ89AU5eq5izXWtJVE5bFbVU9rfyEhagPseySXOSVyih0&#10;USBemBxmKhAGplQe0pSlMWrVjIY6QkTn0MMgMx26ZNpbKZxoRLqL/shGtWMizPSxiKHDjzPHKYuh&#10;iohIp3LSRCKc6kMGRQ+TgYRUHsNj6EPjw6mqIhCZGEmAhCM+NRLJBEgqAZJKFaLmJyJEtNxnqjY8&#10;OOEUIaJJD+X2UEKG69pQfj4EyWnDkZAyHPFUDQkpIVzKenCbzCSYSItLHISkpFtg0Q+B3x6CClcU&#10;mpzRaPcmYlKWBpMDOkymn27IMdCv8foSENJ0FU71ER5D0Mlc7tHB5qswLgUg0iV5aPhgtRzC5S0E&#10;yM1hVCBBgEi1zCHKBkk7F1WI5EOkCUsuiiiQOCmAmE25U2aFrckNV5sPztE+mJtdsDR5YG/KhKna&#10;owCSRuWRQngk+lL5f7zg9mRCiBJVE6Xm9pCRmtLbSpqv4ikHkwiO5Kx0JHL/kphPkx5bBfyB8y3c&#10;jx7p0msry4REtwbxbgKk1IGqjjpMX9qN9ffehdue+Qvuef0dPPbpF/jzvm/5wFFS8+b/mg/BJ7S3&#10;j57BX/cewoPvfIrb//walsvsabPno62pAYWZNtj445uThsPOH8XGH8WUHEpFQiM8DFRi0rTlIkAq&#10;CZDxo42YSdXQuzobK24txsb7y7Hp4WJspdrY/kw+tj6bhw1P5WPNEwKPHCy6PwPz7nJh7u2SQPdi&#10;6lo3JvQ5MXq+He1dhMhMUR9WtE+0YcIkAmVqBmZ1BxRAFi+vJ0BaCJCJ2LF7FnYSHjvv78Ft98/D&#10;jnvmYvvubm7vwa13LcCuuxZh5x3zsGnHLKyl+lhFeKzcMAUr1hMmG7hty3ys29pHgCzBsvV96Fu3&#10;DIvWLMW8FX2Yu7wPPStkPWizFy1E2+QpKGlqRnnzSDzy9F9w6jwVAB2tqA5xutJrKDidKiNxbj9F&#10;h35KrdOx0sGq+ktXfsapa+fw6f6X8Pmh13Dh+jk6MTrs6wIPGRPxM/cnJkqEyoIQEgsC48a/VQbt&#10;gigbSTSr96kw+b40hSmlIh0l6MhlRLk0FUliWoGD6kCc/1E6c5lEagAgJwmQU1QVktCXBLUkqqWn&#10;k3SZvXbjJ1z84Rod3QF8eniv6qkk9avUiHVacFQ3v1sAwu8WxSDfeYLgkP2fpp04J+NHLjByP6sA&#10;IjkPWco4iwNUH9/SyX5/+iT20w6eOc33TvP4RJVIMv68Gk/yPV9/cfoY/n78Qzy95z488/VGPPA2&#10;A4iX6nH7G/W45+8d2P1GOx54pRmPv9qER1+pwh/+WoinXqjF8y/X408EzH1/CRAgs3H42Ee4SjAK&#10;aOWcBWwC9jPXf8S3J85g3/EzPM9rdPCX8d0JgUaw+er74wKTKzhI9S6vZbDkEYJQKv5+T5C8+N4/&#10;8MGRL/Ha96/i/SOf4rPjX+LzI1/hxb+/gwPcj5SDOUxgfnT4Xby1/w18z2vz4aF9eGXvS4TjN1SY&#10;1/AzFe33h47AnOFgxB6qel8JPKSKdSRhEk2I/BYg8elUIekpNKoQgiOR6iGRKkJyIDqrlsrCBCsB&#10;IjkQX24Gsguz1VQOApCcooBqwpJpHySJLuBINaYj1aSletGp+UT0Fi5tMtuhrn/mQ60ac6YhVJIt&#10;/C4DIaaj8qDDjyVIJCcrvUWljpeUY5Exawog4kMFIFQfAwCJSopEdFI44lIikEhfmJweRRURSTVB&#10;9cH9pcmEU+kCkFAFilQutdoIaNMjoJGZDBnMJwk0EkMQS58kJt2Co2P718UY/MYxEI6LvQmapJth&#10;1wxDNqFUSjjVmxPQQj8+ypuCRvrmbPpfTQLVh9QVjJS6XYQGgSGJ8whRTVwPITx+BUj/uBZRHwIP&#10;6WH2u+EJAgyBxyBlMu3kECqSYYy+BSDhPEkpbxIvfZ/p3KVQorneDVuLF3aqD1trFlxjcuGUiry1&#10;XmgJmJQ8wsMbnBhK5vWQAolS40p6JojJIEHJZcRZEpAgRRU9yUjOpJwkQKT5S7oGa0osSCs0I5kg&#10;Ss0KTkaV6OEPSLOUOFE1sRETemdgwcZ1WH/XPdj+xB+x+6WX8eC77+LJTz7HC19/hxepSP6y7yCe&#10;+eI7/IHw2PnsS1iz+350L1mKyZ2TUMMbK8ehgTklDJbUcFhlmRLKZQgsScNg4Y9h5AUWBeI1RqEi&#10;PxltI3WEjx09K31YvC0Xq+7Ox4aHC7Dh8QA2PRvA5uepPqhClj+RjUUPZqD3Hi+6bvVgxkYHJi03&#10;Y9wSM9rmW9DSTcUxy4HxUxwY12HF+EkOdBIe02dmY44UOpTCiKsasWJDK9ZTgWy+Yzq23D0bW+8l&#10;NKhAtt3Vja0EyPbdcwmQ+bRebLtjLjbsmIG1hMfqDZ1YsW4Slq6mrZ2BlRvnYuVmqo9Ni7FkwxKq&#10;jz4soOroWbkE3SsWo2v5EnQtW4wZixegtXMiihvq4CspwaZdd+HIyQvKmasBb1yqJPclaZoSx02T&#10;dQIlmOMIRucq4S2Olg7ri6PP4OXPl2HvyVfpnK/i0o1rOH9NKtdexNlrl3DhxhVcvEFnTgd+lg75&#10;3JWrKlq+dv0GrtOuXP0n1cYvOH+BYLkYBInkGaQZRiAh9Z6OX7mCQxcuqCai41QNKr9AcEgJEoGH&#10;OHEFEeXoL1El8Lul99MlaRoTRRQsIijJ+PPXr+Dr4/vo+L5STl9geLRfRQiYVDMTv1OW5wggKWR4&#10;kupCIHBMmqbUd54mBI7i4LnjBMR57CNMvjlzhMtvGdgcwlenjmDvqQMEyXEcOX2C38PPESCHL57H&#10;9xfP4CtG9B+e2INXv38Jz+29FQ99MBu7XmnF3W934P53puK+18fj96/U4/HXqvHkq1V47MViPPlS&#10;GZ55tQ5/+XsrHuX65kdceOGDZVSKp3gt/5vnSfjfkO7LBBW/Q3oo7jt+Gl/Qge8/exH7T11SE2od&#10;pOqQqXm/OXpSlWjZf4owFAXC7dJ9WdX4unYVBy5fxhv7P8bfvvsb3jrwLj468jFe/5SgOHGSUP8J&#10;R3jO0lT3wYG38c43r+Dbk2fxwbdf49tz3+PUDV4jvi+/wY//+hc6u2bi/4QOoZ+gvxATgCTRMUt1&#10;29QENb+OKI9EfXBUegIVR7KRPoOmmrT4Op0AMbrMMHvscGW5kRXIJDD8yC3IVZYVyEZmwA93loeQ&#10;IBCMqUij8kgzEhhmKg+rTs1oKADRiBEiaQIRRzqNasVK1WPsB4gUTOVS5m0XiMi6VOCOlOoZBIVU&#10;yxhKXzqcIJGyS+ECkOQonk8kzyUSCQxaUwiNZAIkVRsFjY4gISxSaclUIFJ0UWAiTVqiSJLTwqgu&#10;qF6SCA/6pWj66KhoMUKXFkEnH8Xviya0omO4TjEQFzkI6dKKEjscHn5/gIAr1saixBiPHGMC9FRD&#10;UVGDVZfdcGmuUonz4QjjPsJ53GHcn2rGiuR5yIh62tCwwRgcckvQJAcSQkc5JI4bYwkPgmRQNI3L&#10;If0zhYXroxDjiEeSnxeQzj2Nzt1Q61DJc9uoTFjbsmEbnQNLix/mBp/KhWj4mThnIqJ5gVSRRKn5&#10;nyAVdQUg4QgnpaN4IrFUJTKhVKyDICEVU7L5YxUIPKhgCg1IyZdmMGnCSlfJeBnBHmtPgibbiPyW&#10;cozvnY5Zyxdh8Yb1WHbrrVh9//3Y9PgT2PncX3HPq2/i92+9iwfeeg/3vfIWdjz5DPp23YnZfYsx&#10;btI41FQVoTDLBo8hjtCg8iDdFTz6x4HYKQltVCQWKhGVRDcFAdJcn0aVYMacpW70rPdh0a1ZWHZ3&#10;FlY85MeqJ/xY+VQ2+h73o/dBH+ZSecy+zYWZWz2YstqG0QvSMXKuFiO6jRgx24JRM2wYO9mKcRPM&#10;GD/ZjinTvKr7bs+CEixcWoOlUiBx8xgCZBI27pqOjXfOxqbdXdh29zxsv3s+tu2ep2zH7vnYubsX&#10;W0WB7OzC+s0ExprJWLJ8PFVMB/pWTceStbOwcP1cLNrQi0VUIb2ESPfqBZi9ohdzVi1SNn0pVdn0&#10;SahsaYY7Lxdtkzrx4Zf76KyvqbLhFy9LF1yBB0Eh+QAqADWwT14TIr8dxCcR7ik69zN0/EcvfYWP&#10;jt6Gd7/bis8PPsko9SG8f+hO/OPIw9z+FD499hI+Pf0Wvjz7Ab45tQeH6VQvcL8yBuIqAXSRjk/K&#10;eZwnNM7xe8XpnFaFCSUxfUXB4jidmaiFw3RYx1RuQZqVgs1IB08zwlZqgO/RuR8nCE6cP0dVRYgQ&#10;IL82gREGAoTjVy7gi2N76fi+oCKgWiEopCnrMPcvKkTyIyekyq3kLHie0kQmkfa3Z47iwIXTysFK&#10;E9i+8wfx3VlC4uxxfE54fHJ6Dz4+8wm+OPU5YboHXxEm35z7FvvP7MfBs0e4j5PK9pw7iA9Pf04l&#10;/Tb+uucR/OGDRbjz9VG4990xePiDTtxPeDxMmDz1ej2eeqOasCjBUy+X4TnC4/nXWvDiuxOx+6lC&#10;3P7HKnxx+Blc/ZFAViqPiu6HHwi40zjEY5Lf6Duqj0/38zjp3PczUNhHtX6Aql3mef9PgIjD57WT&#10;HCOv/YFz56g4juKNA5/ixX0v4d3DHxJ8B7n9COF6g4D+QQ243M/r8saXr+Kz/e+r/z1D0IvCO3Di&#10;NL49chzHzl7AD//6H9z9h4cYyEYoeEgdPAWQ5DhEJ8f/CpBE6W0lvbAMwRyIAEDKkCTxteRCZJpb&#10;vZMA8Trg9nuQLU1YBVQgBQEUFOYjh+ojM9cPJ9WJlrBR//9rE5ZGTYmrs6bzPUJE5ln3mpDuNkLj&#10;pP+x0z9ZEpFsTlIQkXFpMqwgno5YqRAt1ZKGx60AIrWwpBuvACT0VxUSSYDEpEUjjp9NJnDSCB8N&#10;/U+6gUpA8h/9AElR4BhYD8IkMVUAEoZYqo8owkPKokRQIURGER6RdPaSAI+kEQLh4UMRFjoYYXTy&#10;0eGDEU+loCEMzDwmB32wgzAxJEQggf8fQUBEEBiyFFgEAUL1wf1LFeEQ2nABiBSGpA0TFRJKVhAe&#10;Q6hGfhfOAxyWTImSNBRDEodiUBwBEk+5QqcaypMIp+OM8yQilapCwKAts8BU76IC8cHWlqXg4RyX&#10;B+fYfFhHZBMublUTS2YXjKH6iCA8pEiiEFloLBdSlSfhhYzQ8oLz4sVIQp2fTxalIc1XBEhasVHB&#10;SnpzBWtoaRDvDM5WKNPh2ksy0DxtDKYt7cGslYvQu34dlm3bjhW37sKq3Xdj7X0PYOPDj2DrY49j&#10;5Z13YPbKPozvnorWCc2obyxCaZEXmbwpFDD4A9lSCZEBeJD2Dk24WtpSqEz4w7kN4SjLTUJDTRoV&#10;gwFT5tkwY5kL3Rs9mLvdhQW7M7DgXh+673Zj5u0uTL/VhalbHZiykcuNXnSukQGEBjTMSUfTbCNG&#10;zrahTQDSaUb7RFqnFZOnuzG7Kxc9i0qxeEU9lq8fhTVbx1NVTCFAZmHjHV3YcHs3thAY2+9egO13&#10;LSBAerH9Tq7fsQBbds3H5lt7sGHzHCxbORnzF43D/MWEyIopWECI9KyeRXDMx8KtSzBv8xLMWbcQ&#10;M6VI4louVy1AR+9MNExsQ6CqFPasLNz5+z/gACPRU2cuK+d9gc5bupoGayQF4aFGd0u7vzj1AUUi&#10;XVuvUAFcOs3Pncbp64cZUT+A904uUQPe/vbNOPxt33i8sHcu/ra3B899tQhP7luKJ79dhFcP3IND&#10;l76D1IM6d/FfuHD5J6oS6cp6hRZUDCpJfeGyivSlnIhSGoTGobOnceDMGTp6qg1RI9J0RAVx8Mwp&#10;QoTOWSJiQuQond+Rsyf4v3J8l+nUJFciifWLVAAX8N2FE/js6F58e/ooTl0lqK4SUpcZgRMg0oPq&#10;EAH0q9rhsR25dBH7zp3iOR7G/ksnuf0cHekJfHfmML47fVApj69pn5/dh3+c/wCfn3oN+0+8g71n&#10;vyMs9vF/9+E7Ko5D/MyBU9/is5Mf4d0Tb+G1Q8/hyS82Yvff2/H7d0fhsY8n4bH3JuARwuSpN0ZS&#10;bdTg8ZdL8Rjh8fybzfizwOOtCXj2zdG4848leOOzLVR6J1XzlTQDylwfl2/8yOvGczhzWsHwuxNn&#10;8Ml3PMZjZ1RZ+m8IDlEgew6fwL5jkvAWgJwjQHhN+wEiCffvTp/Gl6eO4f2jX+G1fW/hk+N7cOya&#10;lHC5oH5/qVgsOZPPDx/Gh99/xvvhFK7e+JcC2QlCYz+/7zD3KeNKZH6YV997l4415dfkeVQKwZEm&#10;RudMi5WSJVQZA2XeBwYWqmU/TAQgBioQGwHhyclQgwhlAGFBcQGKaKJCZCS6zW1XPa6CyXdJomvo&#10;zNOCc6pTeUgS3ei1wJBhgY4QkSq9Wlc6Uq3B8u0yJi3JxO+lxZuoSPRUIQyIo6VyRgr9Gs9B6vYp&#10;eCi/J0l0KhC+JyXfEwiNNP5fOvejIYB05kToTHEERiSSNFQg9LvStCXLZPqhJAa3iSlhiE8OQxwD&#10;2mjuM5JOP4yOXeUuaGFhhAYtNGwIQqnkhg8fhKHDbsaw4bcgnA4/hlBJJDBSaEmERFwkIUTYSJfd&#10;SFEw3C55j3CBB5cKHDFD1DLYjfffyXRpxlIlWgin30WYIhGiC8NwTQiGpYlReskyndTURyCa6iPB&#10;T/oWUOKVm2Gi+rA2emAf6YO9zQ9Xez58k0rg6yjhtmzoKh2EjUHN+RElPRKSpBR7GIaqL5cBKTLy&#10;PRwyTW2o1L2ifBMoqEQ6ISEJeGnCSi+VQo0ECQGSSoAkUqHEOZIQK2NRaGleHTzl2WiZPR7TV/Sg&#10;d90yLN24Bqu2bcaa23Zg1a5bsXjHFjrIJRg9pwOtU1vQMrEe9S2ER5kbmTKLnpRTJuWdmlA1aPDf&#10;EAlXSysViYUAEXXi1IeiIDMO9ZVpaBurxfhZBnQusmP6aidmrHdg1nY3ZuxwYfI2ByZssGP8WgfG&#10;rqDqWGLF+KUOjKO1LrKgfo4BjTPNaJnpwMipFoyeLOrDhg7CY9rsTMzpycO8JeXoW92IlZvGYh3V&#10;x4Yd07DhttlYt2sO1t3Whc1UGlsJjm27CRDCY2s/PDbunKt6Xa3bOAtLlk7kvkZhdk8bgTQBc5dO&#10;RveK6QTtPCzYvBDzNlF1rJ2PGavnYcaq+Zi6tBvj5naitr0J1mwvmseNxzuffk2AnMeJM1QSVCGq&#10;qyujT2nGkN45Ao9geZCr3C69nAgPUSR0xp/tfxMffncvvjz0AL4+8iS+PvswPr/6KJ3ibrz8TR/e&#10;3LcYb+5dile+7sXzexbjsa/m454Pp+OhD5cRMn/C4WvHcIaOT5U/Z4Qvzl0maJKoX5qPVJdYqouj&#10;dIYq33D+LL4nKL6lejlwnoqDTvwgQXGIwDjAqP77M8cUYKRJ5Qij4u9OH6E6OEbnz/MjBAQQBxiZ&#10;7yNYvjx1gMtDOMsI/bQAi+ejRrPzew9wH9/S+UpkfZjfeYgQ+paw+JqR92cEwjfnDvAzR/E9Xx/g&#10;d+7n+jfyXWeOExJH8dm5D/HZieforP9CJ/4B97WXAKESuXCA6/z/Ex8zsn8F7x//M147cB8e/bQL&#10;97w7Eo9+PBlPfDADT747CX96Zwyefr0RTxEgj75QgmepRF54ayyef6Mdf3l7Ip5+g4B+fxmPeQ+u&#10;/vALLlMFSvdd1VFBxsQI4BUwr+B7Ko9PvzuMPUd47kdPY+/hk0pxfHXwuAKIvD8AEFWiXro5n73C&#10;63yWvylV1fG9eJ9K7Tte4+P8bSQPJYMPJV+yn/D5+sQx7D1xBGevXVWdLs7wvWOnL0MGLB48dZbA&#10;PI0LP/2CR597Vo39kF5XytITuZTR6FLeZGCZoEq9SxkTgYYsVfdeXaJSIBqqB6Pb8h8AySnMQX5R&#10;PhVIniplkpHtgdVlVUlzGT+SoktV40fE1OBBpwlmjwXmDBuMPisMPguXZhi8eqTZUgiO4KBmMZm3&#10;Pd6QRDUiAyIFdoSIjF1JIETioxAeF6ksNC6cgbSoj9h/A8ScTGClQMulzpoEHX1aij6aQCNEaImE&#10;R4LAQ4CikaR7FCEShVjpDiwTVclYjfBhCOu30FDCYzgdfgjhETKY8LgFg4fcjMFDb1avQwiVcH4u&#10;ghYusJFl/5iPCAIkkuCIoP0bIOKrRYFw34SV2ABEBhLpApHfRVhIfGs0Qk0RCGGUHWLg0kjVYIxE&#10;hCUasVQfCbmkdLEO+ipRHw6VNHe0ZMJBBeIamwdPewFcowOwNGZCW2pTTVHSNBWtjVOgkHnMh1Bi&#10;SWXKEB5gKGms5vxIpRLRxSCGF0/URaKM98gTeFj7AWJSANEQKimZ/XOJWPljSf19LqVnlrsyC03T&#10;R6FzeRe61i9mdL1S2Zx1izG2dxqKx1XDX5+FvPoM5FQ44CPcnK5EOM3RyDBFI5MQydCFw01gOhRA&#10;wmBPjVDNVqak4UGAaKhEdCHwOyNRVZKMES2pGDNVi0nzbZjUZ8OU1Q50rnNg/DorRq8xo3W5Ba1L&#10;bBgx34KGLqqNuSaMnG9C0zwTaqk+aqdRiXQSJhMMGDnegPGdDkyelYkZc3Lo9PPRs6QMfWuasWpz&#10;OwEyGet3TMWa7VOxesd02kysv7ULm+7oweY752Hz7T3YdNs8bCA81mydjVUbp2PF6k7MXzgW02c1&#10;YuqsZszsGYNZC8Zj9uLJmLdiFuav68HcNXMxe0U3ZvC6Teubg8m9MzBq+lgUN5fBmOXE+tvuwOff&#10;H1XTtUrFWXEcKvokOP53raSjZ7g8ExyZLcrgzNWLBMfLeP3zmXjt01F45bNR+Oj4arx95Da88NVG&#10;QmM93tizFa9+vRYvfD4Pz382F899uRjPfLWJDnMr7n9/Hf689w/4/up+HLl4mtEsnTVhcPTyBTp7&#10;UTbSY+kipPKvbJfE9HdnTmLvqePYc+og9p05hG8Jh32n6AzPnKNzO04VcJBO/yTVDQHCKHnvuWP4&#10;kgph3/lT2C/dZS/QWQoIqDo+P/k9YXIUFy/9gPMy1uPiDUhhxDN0vIcJme8Imf1nuS9Zcj97ue89&#10;Fw7ji7PfYM/pPfxOAuj8QYLlEPZdPIQvz3+Pb07JMfH7Tn6Cz4+/gM+P3I+PPtqIb0+8gm/O7sVX&#10;VCefnfkKXxx/G18cew6fHHkMr+zbjIc/HIeHPmrF4x/NwRPvduPJdzrx7Hvj8PRbzXjstTo881oD&#10;Xn5rNF58cwL+8tZEPPn6aF73tVQLewiM/yE4flEzF0rkLwCR5joZqyPFH6WWV1CBHCFAzmDPoRO0&#10;4yoPIgD59jjPle/vp6M/ePocFYOMTOdvzfthP6/7XkLy06N78NXxgzhKuKuxMrxHBOz7CYZvaV+d&#10;OIy9J0+ozhbHCN2jhIp0CRYgSbOi2KWff8Gu++/DzXRqMuZDprVVAKHqCJY06TcCRJRIPN9XEJFu&#10;vZJY52sBikaS6FIlONMND4Mgf14wByJNWLl5OWpuEG+WmwCxqG67MhJd5lKXOdXTjGkqB2ISgBBC&#10;Zp/MVmhVZs60/AoQacIaAEiiTLvbDxA5hiBAYhEVH4OIOKqQGPq5mEiExXOZFEkFEmzCStDHIsWY&#10;CI0AhKpGZxGA8LUxjhCJUZZEBSKWopXuvlFIoq9MEAjRl0ZJT6moMISJ8uA1CwKEFhK04cOHYujQ&#10;wRhCgAwlQAQmw6hIBkAiy1BCROARFRtOeIQpgEjX3QGASDXhkFhpgusP+vtbkIZJL93IIb/a76Ls&#10;0YhxxSLSEY0wG0+WFmIhNbmMlDov/kQk56dCU6KFoZoKpM4BU4ML1mYPLCMkie7neiYsdNBSSDE1&#10;oFOjz2WO8yhKO5lZcLi0B1J9DJF2tP72QCFyJCVflIE3jMyHTkUg3XcFGPoyO7QlFqQXGmkEivTI&#10;ytUjkZ8RMMlYELFEAiWJ32UstiKjJR+lUxvRPL8djXPHomxKE3LGlMBV54OT4HBTzTjzqFqy0pDh&#10;TkKGLQ5Z5hhk6sORoQ2jUY1IsxUBYqUCMSeHECAhBEgYLGncxs94LKHIz4lCZU0C1YwW47rMmLDE&#10;jgkr7RizwoQRS3VoWmpC3UILqrtNqJhhQPkUHWpnEBpz+JqqpWyqDhWTDagiOGqoZJra9RjX6UTn&#10;bD9mzA1gTm8h5ssYkLUjqEDGYe32TqzZNhmrtkzCys2dWLl1Gtb0Q2TA1u2YjbXbZmLVhqlYvnoS&#10;+lZ0oGfBGEybMwJTZzdhWvcITJ83GjMEIn1T0LViJmYtm4npS2dg6qLpmDSvE2NmTkBDeyO8hT74&#10;SgvwxF9expffn1DJ1F9HJ9OBHKYDOHRGeupwXcYOyAC0c8HBZvKZ4xeoECSZTsf58bc78OKnLXjq&#10;H6V48as2/OnDZjz6Vh0ee5vO751WPPZuO5dj8Ojbo/HIu6PwxEeT8Twh8tTXu/DApyvwwvcP0Ukd&#10;ZBQsIDhOVXFWgeP4RUKATv/Q+X4nTtXx9clj+IpO+v/N1lvHR3lue9993/OcvXdbLO4+cXdPCO7u&#10;7l5KqRstVSpAcQghhITg7iQECHF3d3dDKnuf5/m9v3VP0t1znveP9blnJpOZ22Z91+9a17VWYVsZ&#10;8tok15CH3LYqvtbCaJnOu5UOvZNOsZuqgCAp66xCfnslirvpPBlJVynWqH4PrYEqpruXUTMB0iuN&#10;mvplGrIclywElIWDjJ65rSacKqhWCrmfBV3lKCUMyruq+bwU+d11KGhLRFHjeUbbxShpyqKjvkPI&#10;XENhZTiS4laiuiGGx1iI/I4qZLflIbs1DrlN15BdfxkPir/E6ZS5OJe1ApeztuMi4XHx6Upcodq4&#10;krgAF57OxH2eu4RnG7ilKnkyH0/z96G2u5jKkKqp419UH/9SpvD2v3hBgKjXy8j6mlYqu4buPpS3&#10;tCKrtArFhEdedS0Ka6mYqEYKqhsUgFQ089xThciaEEWFSODAIKKWqq+Y5zuztphAbUczlZrSL76L&#10;54fPK9vbCPZOZdpurTK5gIqjvZ3Xkq939NCoDNvl9R50v+L9Q9jMXrwYb+qOYmRvrgYJIaJvJUqE&#10;zplbAysqDr42tKhQoKGsDVEJTCxg7WIHZ283pVSJd6AP1Yavuq3t6CAEBgfAl89lfYizNH6ztVKa&#10;UUkFXwtZROioXgciEFGvA2Gw7OOsXkhIiNj5OMDK3UqpiGFG1aAAxI4gGzQjqiADGW4zpS810oOW&#10;AX0pAaKhp0UVIr3RZQqvHoysDGBqYzQIEEKPQLJ2MiNIqKAEIASGqUqPCoSKw1pAwi3Vh5G5DgxN&#10;tKlAtKHHzxPnPwQPLc2/KBE+HkUlMmL4Gxg2/PU/4SEm6kQ9zKVWIAIiPQNt6FMh6Uh6QfIeRpL0&#10;JzwMZauGhmxlFGno+Zu6VCA6b2KE7nC8pkVI6HiRnN6UiF6G0PE0gDaBoq28TnXgZwjTUMqtiTaw&#10;nmQH68mONAfYTOXJneUJx9nesCU4LEfbwdjXQsllSM9zGWbS54mVUgSiOGQ1pnQSVMYDhcgEi86g&#10;+hAwWFC1CHwsQm0VFaOSelr8THO+Zi7w8LNS1qLoOVPGUn0YuZL+nmYw97eC3XhGClPd4TKbN81i&#10;KqKFIfBeFEqoBMN7rh+8+DcBiE+YHQICVfD3NkMAVUiQswECqLT8bLXha6MDL2tteFA6ypCVTOt1&#10;MB1BkGjAQZLpKk14Omoi0E8HYeP1MGmuIaYuN8W8t22x8CN7zPnYGtM/tMT0j2wxhUpj/DY7jN1k&#10;i/Eb7TF5kwMmbbHHeMJj/AZbAsQB01Y7YPoKW8zldsVGD2x4OxBb3w/DOx9PwAe7pikA2bVnOb78&#10;aTV2/biGj1fj8+9pPxAkhMhXe7fiaylXwu1XP/H5D4THN2vxyRfL8cFny/D2+4vUAHl7LjbumIMN&#10;OxZg/TtLsOG9Fdj4wRps+GAt1r6/BqvfXYPl21Zg9qp5GD9rPFSuNpi/bhWeZhbQydE5NnYoUzgl&#10;+qxXkqkyS0fyCowy+Vo1o8laQqRelMhgBCrR+vOXApdnyGnch5Saj5BQvAFRdwNw+q4/Yp9MROSj&#10;iTgRNwMnHk7BsXsTcDxuHI7GByDi6Qycz96Oy0W7cbFoH+5UXkRycz6dfQNVhEBE4CGmduC1MlzU&#10;UY1iAqGI0b+s2M7sTEQmtwWdFShvlwRxPd/TQIfWTKuj82pAaXsZFUg5AVKnRNIy1FRDVVHTLWDq&#10;hJQgkR7hPc9fouflc3S/GFCGf/pevkJTLx1gVzc/s4OfT8hSuZQRJEVdFSjoKOC+lBBKhdyHBhS0&#10;JKM47ye01BMa1RfwNONjFFf/jIqKU0h/uhk1VVH8jDweXxFy2lKQ3X4H2S3XkVJ/HtfyP8TRhMmI&#10;zVqMS9nLcSltOS4/IzyersCV+FW4lbQO8cmb8ZBAuZ6wEE9z9qGtrw6dL6kyCIvegX8SgL+hn8fS&#10;/1LW3xAkyiy6V7xOssK+D0UNDUjOL0J+TT0yysoVgBTVNCGvkuqpSRLpLaiiChkCiAwJ1smCwO4u&#10;FDYRwARzQ38/r7+sE+nldelS1oMUNzcQMt1UWDJ0yP8nIAQeVYRGFdVLBZVHDa2J57GTUJbOhyUE&#10;mHuQLzRM6TAJBgGIKBEFHoSEocpMAchQnxBlNhbNVNaD2BACLrIGxBVu3vy9+3srAPEL9od/kL/S&#10;NdQnwEcBi6uX258AEZMk+tAsLFlHYuehBoizrxvVhwtsCREBiMrDWl1SSYav6Nv+/wCiZ0K/OQgQ&#10;gceoQYDomujCwFwfxlb0pwyszfk/Ag8x1Z8AMVKAYWqtCzMbA5jZ8r0EigIQCwJIAQi3AiQ9TXXu&#10;YxAc/wbIcAKEzl3gQfWhBgcVh8BDQ/Ik6vdp6chsrUGAGGhCl8DQEHAQIBrGkqsWYKih8W8TBUJ1&#10;oyvwUNtrWj5G0Kbp+FIu0rS9CRECRVcxfYJFHyZBJrAcYwWzUMq90TzxIZaEirWSo7Aa4whTOnFZ&#10;SS61rHTs9JS6WTJNV09FEPGkieIQgKiX9fOgZVWmJUnK95t4mMKS8LCUJD0dvEWYPSyoOmQ9iEmA&#10;FaFkqUwhNuT7ZDW8zMIylpICnpbK7CyrUDvYUq3YT3GhCnKHxzxfeMz3h++SEFowfPjcb4YH/CY4&#10;wY/fIQAJ9LNAMCES7GqIQAddBNEEIt7WWvAiQNyoOAQe9iYEiKkG7AkTAYgXlVmAjx4lsR5Cp+hi&#10;9GwDjFtGkGw2o+KwIDgsMeUDG0zaaY9xb9ljzCZ7hK0jSNbaYuw6G4zdaIfx6+0xaa0DZqxxxqzV&#10;Tpi71gWLN3hg9VZ/bNw5Gm99NBHv7pqOD3bPxQdfLcT7Xy3C+7sX8/ESfPTNcnz87Sp8+v1awmS9&#10;Yp99R8VBcHz61Wp8/MUyvPfJQmx/fy627JiNjW/Nxrpts7Bm6wys2DwTSzfM5HeJzcHijfOwZNMC&#10;LN20EPNWzcakeRPhO9pXmeXy7ldfIqWwHAUESLmSXJVWrbRW6bqnhkdNZw+dQS8q+HoFn9f3SF5k&#10;AK3d/ZBy7i9e/RMdA9VIKz+MlIoPkVn1Me4+W4izN8Yg9u4UnE2YidNP5iHy6QJEJCzFyccrcPzx&#10;PByIm4SDD6bgFJ3rpbyvcbX0R9ytuoWkpiJG6HT4Sn6hDfWMamuoPqo6a5QhoOLuMpTTaRe3PkZu&#10;600UtOfTqTfQmdUQFvWo6K1EZUcjo2VuqRBKO8uVYaPizloqBslVNFPlEEh0jI0yxZdRezetuY+O&#10;r7Ma5c2VaKJD7CZApK+G5Fcq6RQrCZFqqpVK/n9RVxWyuqgiOrP43QXI66rhd9Siuv4J8gtOoKTq&#10;DJ7dW42ChM1orohETs5uFJYd5nnMREFzGvKoPnLa7iC1/iYSas7hauFXOPVsCS5kLUF00nTEJE6j&#10;epuOi09m4vrj5YhPJTySNuPe021Iyz2BHu7ri1//DyH3LwxI2RKCpJ/Q6O4XGL5Spir3yroZqilp&#10;eFVLGOTX1uJRdjayq6uRWlRM5VFPRVKJwhpCtoFgbGyl45dEulx3Kk/JN1FZ1BDm5W01qOttR31f&#10;H8Hbido+ArWrHqmVubwOVHMyrNjUyPtHcimy9qWd16MN5UoOqYsBRg/aCJ7e3gGC7RXIEBw4eRyv&#10;U4Uow1hUIXoqSVCrVYdAQ+AxVNpkCCKmtuYwszNn8GMLJy9nuHg6w5VKxCvAE75BPvAjNHz9POFD&#10;9eHFrZuXC6xsLWBiYQRjSynjbvVnDSwBiD0ViKO3M5xkGIvwsJVV6TIjy90aZs4ECJWDzMQytSeA&#10;HAaHsQgQfaWyMP0fnby6Jzqjdx6LNh2+gZk+DC0M+H1UFaJABgEyBA/ZWtgRGCodKg9CxNaACsuQ&#10;yopbKhIpgaJnogM9frYoEAUghMBf8yB/BcjIEW8opjFquKJQtLVGKqYls7RoOtw3AZF8lh5BoUNA&#10;aA1CQtOYj00IPgJLfPWQ+hBlMkJPKgsPw0gxAYh+kDl0/E2gRXBoERqanvpUH3o0KgTFuPM+hjDy&#10;50Xz5daPTtybF9GTW6oNQ6oAPRdCyEYXWjx4TSuqCysdAoLPJVHOHRnFHRgCiOyglgkP3kKLoCFA&#10;3E2UNSAWwSpYEhqSRBcz9KaM5d9EZRhwa+BmCl1H3lCOpL2beuhKJfW2ZJhrnNTmcoHzbA+4zfdR&#10;8jMeSwLgtZTG535USkGTXRAYZougIGsEB1gixEcNkCBHHQQRDIEOOvC304GvrQ48rTThbDaS4BCI&#10;jIQdt04qDbjba8LHQwtBIYTIJAOMnmWCcYtMMG2dOWa8o8K0920w+V0bTNxhj4nbnTFukyNCV9sh&#10;bKUdxqylraMKWeeIiWucMHWlE2asdsacde6M+D2URlTLtwRh7c6x2PTRZGz9ZAa2fDwDmz6kfcDH&#10;H83E25/Nx85di/HebqqM3SvwPoHx/udL8f5nS9T26SK8/cFcbN4xE+vfmoG1hMeqLTOwfMNULF4z&#10;GfNWTMCspeMwc/E4TF84FjMWT8TMJZMxec4YBI33g50LVaaTHfZFnEJKQTnyKhrpQGQcvAvVLXQQ&#10;jEKl97dYNaNRUSCVBEiljGsTHI10Bu19z+mofqfz+hej3k5klh/HzeSFuJ+2Gk/Tt+Lm/cU4f30W&#10;ITIVZ+JpT+YiSqaoJqzAyadrlXUOJ56twtFHyxD+eDXOZ3yIW/mHEEeIPGtORlYbnVNbmZJnqKaD&#10;ruiuoIKQoaMiQi4Vtc33UFR3FcUtmaigMyuVWVD8n6LOBMWZy0yowu4SFHfROkrp6GtR1d3Kz5Ih&#10;lw4lp9Lc14u2571oHWC0LUNczcV0frXK1F1JPncQIFLoUJSIrCqv7aH1tqC0uxFZ/Mx0AUJnNgo7&#10;85HN/cznfuQ3PkRl430UpOxB4YNtqC3aj7KmaKTX/ILStscoak0k+K4jveEGUhrikcz3JzeeQ3LD&#10;z3hS9T5uZq3D2SdzEBU/BzFxs3D58XTceLSI8PgAlXUJeEk4vHz5X5D+6DLr6qUsjKTqkKGroeKV&#10;/VRQso6nrfc5r10XqgjA7MoKxGVnIIPb5EJCmvBILypDEZVIsZIPIRybu5V7oJ4OX1ahV7U1obS5&#10;FvW9bTz2Tp6/TqVkSTGvQ1JNGhIr03kuCNSmOp47gkQA0tbGe4XWwfOsTEDoUWbQdQo8ZN9ov//r&#10;/6Coqhp2Xq5UITrQJTx0CQw9gYYCETVABB5DW2U4SxnCMoeNrEInHJzdneDk4Qx3HyoRPy/4EiD+&#10;gX7wpSrx8vaAi5sTrAkNMwtCQBnCEoBIK1uaDGG52qkT6YSIlDKRYSwpZ2LuzODZwXzQZBhrcEaY&#10;nbpboj4BoU+A6BlTgehrYxQd/EhRCXT28rqROWFAlWJuQ3hQxQg0xGxd6csIETNCw5gKxJD+04Cq&#10;w9Ca7xeAWBM+BI+BmXw2fTKdvrb+vwEyNCQ1ZEqSXFEbhAefa+uMhK7kO/T/PdtKEua6RlRGxvws&#10;SSkQItpUIprKCJEaHn81IPjegAAA//RJREFUZQmGKBRlZhYBpfMGRmi/jtcMqSZ0A0z/VCC6XlQS&#10;3jKERQC4EwQ0XTeaB82TB8a/G7gTGI48SXakogMVCxWHFqWWJg9ey1JWmvNvQ/AwJjyU5AtPJtWH&#10;jLFpM6qXxlF6tjwxzowCqC5MfWU1+r8Vh54rbx5HykEpsOhANeTI77En4SnzJGdizPdIXkQ11h42&#10;E3mxZ3rBdb4fXBf5w2WxP9yWB8F7JRXIEn/4ECx+Ex0QNMYOIVROoUFWCPU1x2gPIwQTHgKRYGcq&#10;ESc9BBAi3lQbrhajFOVhZzxCAYi9zNKyHUGAaCIwiIolTAsBUwiR2YaYstwU07ZaYtoOa0zaYYPx&#10;b9lhwjYnjN9IiFBpjFvlhLGExpi1jpiw3gWT1rhg2kpnTF/titnrPTBnjQfmrvHE/PU+WEyIrNwx&#10;FqvfmaC2HROxcvt4rHp7AtbtnIrN78/CdqqMHQKLD+fjrffmYDttxwfzFNuyczY2vT0LG9+eg/Vv&#10;zyNE5mD5xqlYtGoi5iwbi2kLQjB5diAmzgzA+BkBCJvsR7ASvL4OjMgM4eLlgTM3buJZfilyKxtR&#10;0tBGJ0InQQciAKnmtoaKpIbgkCmeYnVUIOqkep+yMlwStc/puF69+g3VTUmIy9qOKwmzcPPxfNx7&#10;vBQ37s3DxTuTcfbeZFyKn43L/NvZhOmIjJ+PUwmrcDplPaIzN+JU0lIcfbIQkak7cK3kCBLqryO1&#10;5RFyW1JQ2pLNSLaEEW8lAVKByu4MZOf/guyS/XTGV1DUdpNOLhm1LYWoIlAyy48ir72C6kDyHkUo&#10;bFcPNUn+QtZuyNCYrCOR2V7tA4RHP4HZ1chIu47gaEHXr33q1gB0wF0DVFkv+tHzktDskQWAdZBK&#10;vM39VGUEUU5LDjJbkpDbls7vy0FuZxoBdwuFbQ9R1P4QOcW7kVv2BQFzD+lNp5DXfJvvvYO0pkik&#10;Nl5COlVURssDZDREIaX6CySUbMKjgi2Iy/sK8dlRuJexF+fiFuFu4rtoaM3Aq9/UPdH7Bwbwgvv4&#10;iqB4RcXxkltZkKkUtKSjlqm8smhSnpe3tPHaNiK5qAAPc9KRXFaM5IIiJOcVUoFUILeiRgGIBBAl&#10;dQwiCJEaBTqSKykhCJpQ38/7gUqwlGokl9ciuTEFCdWPkdJIeHbUo4AAKW5tRikBUkEFUt5Mpdfe&#10;quRDBB6yT6KMZHrxQD/399c/lCoC0xfNx5sGdHp0ytpWxgxG6QskFyJDWnwu8PjTqFSMlPImjOKd&#10;7aggqBzc1SZDWe4+HvD281Z6o/tw6+HlDmdXJ6hsrJQe6mYq+hE7lXoNiEzhFXh4OMDV1w3Ovq5/&#10;1sOy9rCj8rD4c9aVsZ0oEAJkcGGjlKUXgBiY0kcZ0x8SICO16fcY9WvQeYvjN6biMadSsbKXGVhq&#10;5fFXkyErI4JDnz5Uz0IgQqAoKkS6LxrCkAASEAlAtAgQTaobSaQrEBmCh8ys0iS0BCCyHkSbEGHg&#10;rkM46EiuYxAWmmICCgJEGRHi3ySBriUQkVmyg+CQx38CxIDfYTAMGgTIKF0BiHQk9DeGFtWFfjBP&#10;QqgFdINMoRdkDB0/faoR0smdjt5NC/oEiAHViIG7PvRdDQgPAkLFD1eRtBb8cB60Jk2DB64xCA9l&#10;5bnIH8JjhK56+ErKHGua8WBIWakhI73RDV2MYerFC+HFffDgTUJFo0uwaBMeUkpeixJO1ozIsJi+&#10;rPx0NoGJt6UyO0uS7fbTJLHvCffFAfBeHgKflSHwWxXCx1QgS7zhN9cTgVQgo8c4IizUDqMDVQgj&#10;QMLcDBHqooswF32EOOkqKiTAXhc+1lpwk5ImJiNgYzQcNjKUZUEF4qAFbzdt+PhqwytQA37jdBEy&#10;wxBhC00Qtsoc47faYNx2W4x9yxbjJOexnraaamQt4bGG373OiQBxxQRRIGtcMYPwmLHeE7PWeWPW&#10;Gtpqb8xe44t56wKxcFMILRSLN4/Gok20DaFYsmks1myfjE3vzcLW9+dg804qje1TCYxp2LpzFt56&#10;dxY27ZiBDTtmYcM787Bh+3ys2jwTS9ZOxPwlYzFzXggmzfDDmIkeCBnnhqAwV3j7O8Bduq65yJiw&#10;IUKmTMSV+AQk5pUos3NK6UCkpEVlU6cShcrjanEmQ8NaVCHSK0K9yltmYMlU3z4ldyDDKM0dDUgp&#10;PIpLVBnn4ibi1tOFuJ2wiNHzdFy+Nw0X7k3HlUdTcPXxDFxKWIjYR0twJmEpzqdvxLmsTYjKWIkT&#10;yYtxNucdqpDjjNCvIa/lHu0xCtoKkN/BaLmzFPWdKcjN+AypKTvoHC+hoPoXPMv8ElW111FZdAKl&#10;NddQQLUhw0ql3VQG7RnIaa+kSumg86dTkyqyjKTbBnpojLZ7G/i3WrT29aCXTrn7uSw0lJyIOGGq&#10;LB6n1HKSFfVNfQV0qA8Ik1JIDbDSjkokNyUSAolIa0vm99xHWtFPyCg7jLzeR3jafAKPqj9EcvNe&#10;PKv7CSn1x6k0TuJp7REk1Z+hXUVK3WUkV55GUtlxpFScQkY1j6k+HeWtVchrSMeTvEuoa8sjPH5V&#10;yrS/fCELL/sVSLx8/ocCEdnK7KuuvhfooEKUIoo9L2WfCcLOHpRWVuNxbhZuZifjfn4m4VGApIIC&#10;ZFKNZFCFlFbT+Ve2oKK2XSl5UtjShMwaQre1Gi3PGUj0tKCsuw5ZLfnc52dIaniGpzXPeCw5yGmt&#10;IMhrCPkmVLQRHoRIeWsHrZNKTz31urOPACHMBmiyUPU5VZOopRkLlmAYfYZSwYKOU4f3pczC0jZl&#10;ICmLC80ZxMqMLEsqECt1Et2IWws7K0g/EGlpK2s9BB5S0kRa2PrQ5LHkPxxcHGFhbQljc1EgprC0&#10;taBTt1SGsJw8HeHkTRVD9SIKxJ7P7b0clYWFZo78HwUW/1ZAkshXkvl8bCTrVgYBoi1JdD0tBSCj&#10;dCTa1+Xvy5hqR2ZcWSiqQ8zGxYJGiDkYU2kYUGnQx1oQIjRDK0miGxJyhjDlZxsTIAYEkb4hg3kD&#10;OnhJpA8CRHIbMkVXh9ASUxLrNAGKzLLSJTD0CQM9AkMgokW/rC3gUCCihoQAZQgY0lZcy5R/l9Ei&#10;+nHJjYwyGkGT9SEEiJ7aXtPxp/oIMIFusCn0Q82hP5oWwtf8DaDjw4PxpXlpw9BLB4aedOIulD2M&#10;2HVs+SUEyCg61uEmoxSTlesj+aXSjUuUx9DiwZGS+xCAGPIxX9ciZJT2tTbyOfx8J5LXjReF4JBF&#10;hfrOpLmTkVLWXdaJCJjEpGCZ0ifEUepnWUE1mpHBeGfYTnWDPVWGx9JA+K8eg8C1YQhYMxqeS/3g&#10;Nt8d3jPdlBxIIBVLSJANgv0sMNrLBGPcDTGWNt7DEKOd9ZRciP8gQDx4XAIQleEwqIyHw95sJNzs&#10;teDlqg1Png+vQE34jddF8CwjBM03hv8SE4Sst0LYNutBgNhh/AYCZK0dJm1wxph1aoCIIhm7wgET&#10;Vjhj0io3xaascqeKccOEhS4YO4/vmeeMyYs9MH25D2as9MWsFf6Yudwfc1YFYfF6QuStaVQXM7D2&#10;ralYuXki1mydjI3bp2Hz29OpPKZjvQBkxzy+PovwmIQ5S0Zj6mx/TJjqjdHjXBEQ4gCfQFt4+dnC&#10;1VMFR7mJGVHpm+pi8YZ1uJ2UjMT8EuRW/QUgjQSIbGmSWJfpvZJcr23rowIRiDByp1OVdRoSXUrp&#10;dUk69756zv9PIyDewbErYbieuATxadtw9/FK3HkyVwHHhXgqEQLl6uMFuPp0Ca4kL8fF5HW4lPE2&#10;Lma/jbMZaxCVtgI3C3YhtTYKOc1Xkd18j5F+GnLb81HQUUpFlIGyor3ITH4HtVWM6hN34OnDjSit&#10;OIvC4nN0ernIo5rI7ypn5J+lACS/XRLAvUoXweb+Wu57G4HRScXRhtruetQSLJILkerAoqqGCkBK&#10;PS9xdgMvZJiOzvl5OVXIHdR2JDC6bkINPyO9Iw+pzXeRQhM1kVVxBmlVe5DaHYXE7hgktx8jPI4h&#10;qS6cSuMcshuuI6fxLvJbklFGZVTdU4Fqbuu6qrhvssaCoOqRhle9ymyx0qZqpYTKy1f/Ump4vVTA&#10;QSfMbT+j+j4pDfPyJbq4/639/YR6vwLBHoEh/9458JzXshHxORm4mZGI2xl0/jk5SiI9jZZeXI78&#10;inrkVUguhGqluRVlMhuOCqvjFT+PsKrsJVDaMvGk/gFS2uKQTGA+JkBSGnmu2yqVKdUV7QQIVUc5&#10;rZSPBSqlrfUEtgDtX9xfsRfo73uJly//iRaq2dCJ0/GmDLPIym4FIPRFBIe2JKhllpNS4sRIvUrd&#10;XEBCf8Hnsq5DOhLauzgoM63UCsRN6U7o5c8Ak1AQgNgSMqI8jC0IAEJIWuGa25grAHH2onrxcoUT&#10;3+ska0EIEFt3e1i5WMPEzkKBxhBAxAQcSntd2VIdySwsA5N/qxCBh4YuHbiRjlqBSM0uJ0s4uFPt&#10;uInqEYhYKjkRYxX/V8BBMyI85LkpVYi5Ff+PZmrBYFuS8YSRQERmYskwlmKiPAQWfCymTYjIc3mP&#10;vpE2jEz5/Zby2VQ3DO516afFdAQSpmq1MWRSikVZAC6lrAQgNA0prGssSfbhFAKSQH9dGcp6TcfX&#10;FLp+ZtALpBEiBgSIQSiBEsCL5K8HowCaH+HhLUpEAzrOpCkjcR0bUR3/hsdwIwJCKEXCybTdEQZS&#10;C0bmDA9Xpu8qdWEIFKXXiFKkUQBEGBEgUg5ZqvKKSV8QQ5lpRUjo2fNmsaUKoawbJY3qqVp0bHmS&#10;qUDMfK0gFX8tx9grfUjs53jCdWkA/NYQHuvGIHjDOIIkFD6LfeE13RVeo8VhWiLQ3wrBVB+hniYY&#10;r5gxJngaYTRVSLCj3p8KxH1QgagBMgx2ZiPgymP2cNaGh6cWfEJ0EDSZ8JhlCP95hvBbbIzgtQTT&#10;ZmuM22qPcZsJjw0OmLjRCZM2uWHMRleMXueC0JVOCF3qgJBF9hi9iNv5tgiea4eQ2fYImmEL/yk2&#10;8JtijZCZDhi/gGBZ6ovpy/wxdYkfpi4mSJYFYdG6CVi2cSKW8hgX81iXrR+H5RsmYDVfW7tligKQ&#10;dW/PwYqN0zB/xVhMmx+A8VM9ETLWGf7BdozGrPmjUlF5qODszqiN0Y+5pdzwmtjw7ju4n5qO5MJy&#10;5FXLlM42VDUJQDoUFSLVWisa6BBoVc0yQ0uGNnoYvVN90FlJolkW+UmhxS6J0pUifi+QW3ED0XfX&#10;IfL2TDxM34RHdPQPEtfhXsoq3Hi2BJcezsJVKhB5fDN1OW6mb8aVlJ24mvk+ruS8hdjMFbhAVZJY&#10;dQBZTReR23IHua0JyGlLRX5rAarpsIsrTyIn/zs0VkWiNGEbMp98grLG+yhre4Ti7jzkdhQRONmM&#10;mNOR1ZyLqq5WwoLRcG8pt6XoedVO8El0LKuxG9FIuLQTHEofd25FcciQ0HNu1X1H/snXCJeXbeh8&#10;nkMnfR91vYl0rFXIbC9DStNjJDafp+I4h6y2G3hQ9QNuVH2AuLrvlUR/fV8lWl/Uof1FI0HVwfPX&#10;pfQt76Ij7Sacup//kxH5b2jvFfsnWnv+iWaZftujXmdR39LHffiDyuOFMnT1gopDSu0PCDheDqDt&#10;RZ+ySFLyDTL1VopXPu//HX38TOmJUtXdhfi8TJ7zR7iXSuefk6UMXyXnFSO1pBKppVXIqKpDXmML&#10;CuubUN/epVTx7SCcagZaeEyZSKi/g8S2u0jujOdxPsGjmkRkthSiqL0GJS31KGyuUaZXl/B8FrUT&#10;4K2VhEgVGvqo+rp53L0dePHqN0VF/fEHqHhq4eDpheGGdHCD8JCJOFoydGNKgEi1XgY6OmYMZvm6&#10;VOtVVqrTTAkCKwcr2DlTSbg5KSrElTAQiLj7yOwsV2URofQ8F3CYMKqXNrgCE1lQaO1oCwf+n4Pk&#10;UPh/joSJvYcDbFxtYeWkUpTGUFFHBRqDZioqRKUGiAFVgiEVksy60uTvSUPWVhjwWPhcFIr0Xjfn&#10;+1UO8n3SQVFUk6yEN4eJMkylq060WxvyuQHM+JqFFf+HZsb/N+HnG/M8CEQkkT6UTBfT1lWXNtHl&#10;a2LKc30NAk1H/VmSUxmE1BA8dAgKHTMG6PTbMlo0BBBRHwpABiGiSYBo0s9rmshM2mEKQDS4fW0E&#10;1cQoV14UbzrsQKqQ0QRKsBEBwosTwC/y04ShvxYM/ejsPblDLoSIAz9QRTVBJyvtb0dIG1wqjWH6&#10;I5QKlEPgeEN7mGIKRAgQAYyiTkQeESA61jrq9rV/AYjkPaQIoygQAYieHSMPWdFOiAhIdGWc0IUX&#10;zNtCmf1lJtN+JzvDeSFBQdURvHkSQrZMRCgj8+D1Y6gM/OEzzRWeITbw9LGAt7cZfKk6gtyoPjyM&#10;CBAjTPQyQpirAYKd9BHkaABfG224m42CHZWHAMRaFIj5SAKErzvpwM2DAAnTQ8gMUwTPN0XgEtoK&#10;cwStJZzWWREedhi7QWZe2WHCJhdM3OqBsI1uCFjlCL8ldvCdZwPfOTbwmUVHPtUCnlMs4T3ZCj6T&#10;VPCZyNcnCkjsETrLDRMX+WLSIj9MmO+DsbO9MH6ON6YuCsHMpSGYtSQIs5cGY8HKMCxaPQ5L14zD&#10;qo1TqFBmYtXWmQTLFMxdFoZJs30QSqXmH2Krhgfh6+plzh+ZGeFhBEsb3rDm/IEyUvnku2/xIC0L&#10;KcVVyK9pUgAi8KiiAilvUKuRqmZ53Iay+lZChX+TCq6dvcpKbSlP3tpLBUJHJsNZsviuT5zhi3bk&#10;196lyvgIt55txpPsjxCf8jHiU99HXOpW3H22Fjcer8LNpFW4nb4et9LewjVC5nrmTtzI34GLOWsR&#10;9WwZ7hR+g+S6i8hkZJ/b+gB5rY+Q15KKMlEUdedQ0BiD8tpzKM74DCVV0SjuSEJhyzXktT9ATkcy&#10;clqTkN6crqyglgRwc18TI/QC7m8t+l/10V4SfqKqmpUoubX/VzpxtQKRYpIKPJ4LRNQVfAcIyN4X&#10;A+jqb+BnpaK2/y7Ke5JQ3FWGtMYsPG6IRXz9L0hsiURczVHcLNyCZ5Uf8r3P1IluWez38r+U4T7p&#10;kSLdE0UlyPdJPxOlcCOVhrS0be15QXUns92kT0cXpAWtVBNu7qxBW08dXvyqHraSfet63k/10oKq&#10;tkaqsxa0EiIvXkopfgKEQOrp/4Mg6qMCScelhHu4nUrYFeYgpaCASiQPycWleFZUioyKGipRmdLb&#10;TMgNoPPXPtT0N/McEjhUTU9bBR5P8KwlCU8ak/G0PpXnuERZzV/YUoPspjJeo0o+r6W6qiZE6nlN&#10;SpBZ+wipZTdR2ZaHuvYOSCMu8gO34uIUH6IUVWTELqZ0KKQTlLUUOqZ6VCJqmMhQlpiuFFykGVuJ&#10;khAVYk2I2A+qEIGHGx87wknqZLk5EiC2CjiMLYyVISwBiCTSlVwIFYwMg0m1XlEkklQXkxyJKdWD&#10;ESFhTIiYCEQGTUrJy99kiMqI+2vEz9WXDouyCl2cvAw78XgUuFBFyHstqHhUUj7FXozfLWXp+dmG&#10;fJ8MJZvJdyiqQ4I7AkQxvjYIEFEgAg9lPQiVhuQ/pCaWgEOZnqtM0aXxN21oJmtJ9AkQfjZNijnq&#10;mhMeNG0zfsagAvlz+IqmIakGUR/iq2kyM0sAomEsiwvfxEi9N6BpOByvvWmjhVHOvCh0pLr+hEiI&#10;CbSpPnSpPAyCSasgqo8gTRgFESB+pJsHP8iRSkPFDzJXKxBRFTI8JTkOKSAmikPA8bosdxd48DWl&#10;O5cBVYrIIR6AFFpUWtfaERJKcxYjpfS7FFZUGk65miolTiRpLoUXBSAiaXVtGG3IQkJ30p+KQroj&#10;Os3ygjsjc591YxG8dTIhMgEBG8YiYE0o/Ol8fSa7wDPImhG3OTw9Tf8EiAxhCUCGhrAUBeKgB18p&#10;b0I42hkRHoM5EAGIsyTXHahAvHQRMN4Eo+dYYvQSK4xepULwGhUCVlsqNobwCFtnrZ55td4Roeud&#10;4LfKHm4LLbmvZnCZZg5XQsNlkjmcx5vCeawJXMeawWOcFbzG28B7PB39BFsETKVameWO0bOoHqa7&#10;I2iqG4KnuGPMDG+Mm+2L8bO8MWGWD6YvDMKcpaOxgLBYsmo8Fq2dgAXczls+RlEfoVRoPkEqePha&#10;wIMQdSd8HXmerR30FXhY8KbSYwAgP6i94eEKQFJLGDnWtiilLSoaBgFS3/YXiHQpj0v4nvIGWSOg&#10;bpwkAGns6mAE/IIO55WSExCHLMNZPa/6Uc3oNL0gFglZX+J++gd4krELiekfIjHrfcRn7MSt1C24&#10;kbqdANmJ2xnbcTObIMnbiku5m3AmZR1hsgfPam8ipf4Blch9KpF7yG+LZ5T7BHnN1wiVa8hvusxI&#10;eg/VyXUUdT1GZvExZFRe4vNEZDQ/RnpTEvLaylHZ00iI5KB1IIWQq6fjfanMYJJ6US290qtD8jpy&#10;DHTmA68YwcsQkZjkHeS9r+iU/6AKkAZmdIIvmtHyvBINzzPR0J+H0q4cZLfc5j5F8bsjkN0QiafF&#10;nyK57GOC4CH6+zvwfEBUjaibwWrHNGnFPFTYUQo5tkkplcE+Hi090lekU1mdL4v2ul88R1V7Lspa&#10;k6mEurlf/yJIfuW1aEZRcwFKpQ9HVxUVVj3aXzWj7RWVzksZPiIY+14iLj0VZ+Nu4lbGEySX5CEu&#10;IwWPstORVFSIlKISZJdUobSigRDt5/92oayvAhmt6UhpvYektltIan+K5Ha+n68lNqYhuSGL16RU&#10;URo5TaUESAVym6tR0FqBgrZiwiQbKbXXkF53BWVdWShuKUNOXQ1yakqp+LqQXpIPj1B3vKE7jPAY&#10;bHNrrKdEyNqyfoyRtwxlaZuo8yHyWEuGtmhGFnSy1ozqHWyVYSx1HsSd9737n+rDztlBWYUu0FAv&#10;JDRXzMJGRfgwIOX/K+tCpLy7k/WgqZSV6gokqCD+p5lKZWD+zZQqQT7TkPshuRBZD6KhR79JgBgR&#10;BqJADM2pIqiUZAW8NdWSwMOKILEg+Mz4WcY8ZrUykvwMASfHxM8UgJjx9ykAMeT5+J8AGSUzr7iV&#10;12SBoGICEMJAn4CQEvLGKh3uB32vAg4NxbQYKAsolMT5UC6EWw2Zziuqg4ARJaJJHy9DWCMZUI8g&#10;QGT4SgHIMCvCgCpE041S0dcYOkHG0A3igYaSlGONYD6BBzOe1AvThUGgJvR9SFQXfpE9lYQ1AULH&#10;KsNXAgdRIG8oS9yH43VRH1L6l/a65hvK69KkapRII0vupABBIGIvykOgQbp7yOJAc6UboUBEEuny&#10;dwGIqBCl+KKsL3E0Uqb2ysp1SaI7zfSC2+IAeKwIhvfq0fBaGQxPAsVzsR+853jBc4IjXP0t4Oxm&#10;BA+aj6sRAlwIDcX0EeIsykNfGb4S9aHMwiJA7HnCbI1HESCjYMvnjnzdjQrE20cf/mONETLTAiFL&#10;rRC21obKQ4VAKpCgtdYIWWONoFWWNGsErrKF73JruMw3h910M9hNMYcDzXEynfgEPiY47ENN4Rhi&#10;Dpcx1oSIHdzH2tLs4DnOHr4TneE30QX+g+Y3zgkBE1wQOMkNQbTQyW4YP9MXk+f4Y4rY3EBM4vOJ&#10;M3wwgaAJnUT1FWgFR3cjOLgawpnnVdSHLYFtaSdlEvRgLNWSdd6EJaOs8PPnkZBdiIzSOhQTDmV1&#10;baioJzQIkAoCo7SuA6W1VB4NLahtoUMhXEprO1Df1q9Ex809MpzVrYyxi9OVshnyWlu/ODs6Wjqu&#10;xq5GFDc+QVLJKYLkeyRlf4m03N1Iyf0WT7h9mPYFIfYx7mfvwM0MAiT9LTws+hLPqg4hvfE81Uc8&#10;sttSkdUqMLiObIEGnVlW8yVG/ZFIbQpHcuMJZHYQKJ23kFMvyiQO2c1P+f4HyGxMp4OrR1F3Fgo6&#10;LqCc72ntz6cK6MHLV/+F3ld/EB4dkOZIknOQ1rcylNRD6x+g6hCjkx94LrOfRI28Qv/LPkJAlAiP&#10;vb8G7QN5aH5eivqBdBR2nEMK9ymzMRZpDUdwv/gdZNbvo1MvIiyko+MLJUHfTVWgbsErZVMILikT&#10;z8hcWum2dL1CS+cLpS5ZE5VHAxWIVAMQ0DQREMWEYkNfAXp+7eK5lgV8xShvy0Z1bwGKezOQ3X0T&#10;SZ1n8LjrOJ52RiCvMwlV/W24mf4MZx9cxaP8Z3hSkI17qc/wOC8bT/IKkFpQjrLqZnT3DaD1ZQcK&#10;uouRSlhkd6UjoyMRya1PkcbvSGsrQAoDgyQCJKVJFkPmIretiCqvmAApIEBz+DyJx38PydWXlfUu&#10;Jd05ytBjNiGX01qKzIZi5NRWo6qrCUmlDxA0w0vxIbpm/O0TItpGBtAxpM8gRLSNdBTTEqDIjCRx&#10;pnTWCkBsLJWhKDtZVEjFIeAQgHj4uilAcXAdLGNiZQYTJQciysFMAY/879BwllTntXYQRUIfQ5Mk&#10;u7nMuKJTF2iI6pBuhqbKEBgVCM2EakYBiBkDX8mBcH9HGXB/ZfiKSsXUhmrHmt9F9WFtr4K9ow3s&#10;nWxhy8cqWQ3Pz7fkeywkJyOTAviZFtxPAYiFKCUBCKEpw1cCiKHhKwHHSI1hSjL9vwFEn2qEqs2A&#10;CsRI8h8ycclCm8qD4BF4CCD+x6JBNUQEKP8euhrF96gT6MOoPl7HSP3XCUYqEMmB/N30DQyz4ZsY&#10;gWvJFF7CQz+EcnCMISwnG8OOTlLMegpPQBhViZ82DDx5AR2pXGwJEEsBCBWGHqFBJ/S6Nk06VtGG&#10;APKGKBHd4coMLOm1rkECDuUzDF0IDneBhhocxh5qM3IjQKhAhgCiy/fK+8XkdSn/rnQ9HGMHlVQI&#10;nuMJ50W+cKI5LvCG41wvgoU3zRQnuI6xhZufGiDuhIaXsyF8qXoCGIHLtF0fQsNLFhEqCwm14G4x&#10;UukH4sATZ8+TaE8C25qOhL3lKLjzPPn6GcFvjDECp5rBb64ZglZaIWS9DUKoPILW2SBwtRUCVlrC&#10;b4UVfFfYwG0RYTHbFHZ8vy3BYT+F0KD6cJhgCfsxBEuwCY1QCVXBnQBxI0CcRxM6oVRNYXbwGGMP&#10;r7EO8B7rCE/J5Yy2oznAK9SB++GI4ImuCJ3ohsDxzgggYPxD7REQaofA0fw/Kg8HDyP+CHQY7ejA&#10;zskQdq7GlOQG/BHwxuK1MODNMlzzH4SsB87euo3HOUXIKqv/bwCpJCgUxVHfrKiO/NImlFa3KzmR&#10;0gYCpVlKhHfT4RIgvX1KAUSlei6B0SrKpKed216+TqdIaxtgJN3XgKK6BKTmn0ZqFlVC3lGkFx5A&#10;Uu43VCOf4l7G57ibsRsJhd8hrXofMuuOIqsxmsrjBuHxCFkt8QQKo9mGS3z9GiP8K3x8AektVBvd&#10;N5DWegFP608iqT6GCuAx0poeIaXxDv8/E2Xt9SjrTkVR5wWUdVxHRdt9QiOFgGtE969SmLEYpS31&#10;qOsiFHsZfUsZ+T51k6u+/t+VFd0CESUXQgj0U5H0vSAInssQXi0dfCEVGBVJfwmelJxU+pgnNcTg&#10;WWM47la+h/ulO1DQfBPtL/p4jqREyit09Mo0VoGHuoijlIkXGMtwlUyRbiYwmqRnefsAattlNXwv&#10;evj9Pc/7UNKcgcK2BBR1JKGgIRXlLXmo66lBZT8j/L6HSOyPwaPuo3jQ+TlutW9FeOkGXCo9ifjS&#10;ZFyIj0NiHtUH4fEwPQmJOTl4mpGH4mqpRkxAER5FhEdWZwZyemWlfwpSW+OR1v4IGW1pyGzNQ3pz&#10;oTL7Kq2F7+nM5PXJJkDKkMfnMuEhre4qMuovE/S3UdCeoVYk7VQp7fm8XqlUavlUInU857Xo/FcZ&#10;9p55T8mb6hibKHkPHRMj6BgYQZuwUNYqKGsW6OQUo5OmszY0N6aDHsplqIespO6Vq5cMZakViMzQ&#10;kv7nkkAXRy/Tbo3k/wgOZShLaW+rNsmVSIMpO5oMYYkKUcBBE5gIaMxVohwsCBD6LwVGpnTY3FcC&#10;TfZJQ/bNVE/Jk8j/DA1d2REedg7WcCBAHGX6MZ/bCLTsuP/y3XZ8LOtTuK9WBJUlYSIqxJQKZggg&#10;f1UfAhCxIRWiLlFC5SHwstBXhrCMLAkQKyoiC0LClOAxpqqQleeiLmSarpIDkaS6/F0NEsmBaJjw&#10;O4zVABmhAOQf0CBEtKlEXnvDgs6fKmS4PaNQKV8SaAi9EEal4/ShmmYC25nmsJ9jCYdZlFnjSb8A&#10;SiAPnhQnQsBOU6ngK73TJQciEBGl8T8B8iYjCaU3MHdwpADEgpGEDJvYU9a5milqQ9SHFFRUGkzR&#10;BCBStkTyILq2UjOL+zZoUtJESptI3SzzMFtYMFq3nkp5OsdjECA+cJjrCUcByGRHuBMynoEquHma&#10;wsXFAG4OevBk9O1lowNPlTY8qIjceVJdSWUxdR8QgYfUw1IDxI6v2UuxRQcqFB8CaLQxfCeZwGeW&#10;KfypQoJEdWywQQAVSLACEWv4LLeE51JLgo1wIGgcZlrCdhqhMZXndDLBMZ7bMWawCTKBTYAp7IMt&#10;4RJmA9fRNnAMtoJDoCVcQ2zgThB40NwJBRceh7M/P9OfWz8VPAJt4EOQ+PJceAXbKOYTyO/m370I&#10;TVcvwonQs+L1tbTRUvcd4LGbcmtkqUV5K3PUR+GNkX9H0PgwXIl7pCiQrHICRNYB1LcQIK2oaGyj&#10;2mhVynyXNNTSipFflY/C6hpltXJ5cwsqW6WfRTetl8CQood0er29aCEsarvVq8dlLUX3wB9KtN1N&#10;59dJp9vc2YDq+iwUltLR5EXiWe5PeJy7D0mFF5BRfg+ZlZeRUXkGmVVnkVVzDXn1cSik0yli9FvU&#10;lo7i9lRUdOaijtF2Q185mgYYyfbQiTVdxLPqI4z6zxEgCYpyyWl5hNL2PO5POSo7U1Ha+hAV7Q9R&#10;2XEPZS23UNn2EDU9SSjlZ5e21irlOJTyKd2iRAbo3Ae477KiWz3cpDSjevmcjlzUVydq2mpRTcdY&#10;2VqmXi9C55tX9wCPK88isS4aT2vC8aDsE1zLXoz4og9Q3HKXEGmiYqHK6PmVgH2lfI8oD5k51dTd&#10;hZr2JtR2NBFKLahpaSa0qTDaOlHaXYsOwq731x7U87jzBKhNt1FIx15N5VPxIgv5L+KQ3B+B+J6f&#10;cKfrM1xqXoMjOdNxKGU5nfwD5NaW4VZSGuKyc3Hz2WPEZaQjPikVxWXVyrWpf9mJvN4aZPeUoLAv&#10;G1kdj5Hccg/pCjwSaSkESAYymlIJ6AxkteUNTlRIQkazdCq8SHCcQW7zNQVwpR0ZKO4o5D5KPqQR&#10;eW1l/F9CqCET+Q01vK/q0f1HM6Ju7KPzZaBqaMyImU5PcnSGhkqJEAGIhr7atGQ9g0DEkIGQuYEy&#10;zGQ5mEh3cFWrEIGImKObA+xdGHTSiRtS2RjQseub6CsgUQ9n0UkTQFZ03go4+BnyfvkcO25lOEuS&#10;9GICE8lbiAkYpDS8khNRGSt5DiWJzv2SfdThY3M7cwVKojQEHE5USAIOZ1eHP01eE5DI3xV1QrMV&#10;9SPVggVcMmRmYUQo6CkAEfUhqkMByKg3MUKKJcriQb6up89AnypNAGLMc2dsKQqNr0kFEBkBIhQE&#10;HkpugwHk0BCWwONPE5jQH2qYjKDvJqCM+B0EyAgBiMEbhORwvDbcSgPDVBoYQQcjK9ENgo0JD2OY&#10;U3FYTjOGxVRGr7MYNc8mQCaS1oSLvrcu9D2oWJx0MFJFiNAJSR5EFv9IrkPyH/8QiEjjkUGASB5E&#10;kmPyvpFmBBABomtHWMlwlCup7U7p50YTmChmrpjkQmSIS1SHjiTbXU1g5M0Iwt8KJkHWigKRHiW2&#10;0ylPCQ0BiLP0KVnsB7d5XvCc7gbv8Y7woWP1IEDcnI3gQgi5WOvAlQ5UuhA6mknpEvWQlZg8VpsG&#10;/6alAER5LCvUeZ7ceexewUbwGicAsYDPIit4Exa+q2lrrRBIiAQQIL4r+Z3LqCSWWMF5ISE8mzf2&#10;DBXspjHKmGgC1RgCerQaINZ+AhFCJojvC7SAjT/hQlC4cr/dqTbcQuwJD95U3haw5XHYULHZ8jw5&#10;8Vy4BxAcgVQq3HoOwcPXksA04c2vT/VBeNhqKc1pTKy0KMFlLJTwMCc8KFF1jEbi78P/ExNnzcDt&#10;p8l4kluKnAoChLAQaEjCXEymcxbXtqOgMQvp9RHIqDmLzOJcVDZ1oVFZodxK5ylKRLr/CUR6Ud3Z&#10;hhrCQ6lg26GeFts7oF4R3c3otktgMsAomg60q78NDa25yC27gwzCpLSpFNVtdJh0NtUd5ajtlMZL&#10;dfzsZoKpE80EU/PzTrQ+b2ek3IOOFz38zG5+dj8/qw7VXQ+4jxHIabxK0DxGYesTVNCB1XdXob6n&#10;nH/PZRSfTXg8QXnbDVQSJMVtZ5HbFIViRtVFrZUokTpbrVQrbS2QroSS55HeJzLEJLOzJMfT3NvC&#10;z6zh8TJi76NDfzmAvlcDVCUy7NVDKMlUY1lYeA85TVRMNSeRULwTCUUbkF61hwB7ymNp4Wc/h1TI&#10;lZXwLdIQi9BqJMCqWhtQ0VqjrvvFfZH6UmU8Dwn1V5HcfB7VL9JQ8yqDwIhD8cA15A9cQFrPKTxs&#10;+x43GnficvVbOFeyAodzJ+LrlHE4mfERFUwpXvX/H1RQRT5IT8XV1DjaY9xJSkZuaTm6CI9GnteS&#10;vgoUPqeS6MtHJvczve0BUjvuI6MjDdlUD9kCi9YUBRYZzVKK5Skh/RQZDdeRXHeCEI+k2riG0s5E&#10;7nMRzyODj/Yqntc6nusWZYZWfkslz3kx/8ZAorUTfb/9gcjzsVTFdHaSMB8ap5d1CnTKQ45ZTHku&#10;0TiViTq/IAqBjl2cNSP6v4JATKbwmjOiF3DIinEZahoCyJACUcnwEt8r8FGMakaq9Moiw6GkusBE&#10;IDIEFHM+lllaxgSYlEeR6bx/JtHpyC0JAUV18LMdqTpcCQwPTxd4S+l5KQDJx+4eLnDldwlYHPhe&#10;MXvJwfCzVQIRycEQTkYygYAK46/qY6hgooBkKKE+NAtL1n8YEAgG9HP65lp/KhC1+hCICEBEfXBf&#10;BdYEjbxnaKhL04zBvwnhYfQGhhsSIIZvQMPwTWgTKq+NoFMcThtBJ6PrYwTTMFKY0bHlVDOoZpjD&#10;mgrEmpGzDR2lxWQjmI3hAUiS3YPRgTMlmiwo5BfK0NRwQ8mDqBPpQzkQqRs/TJsqR4evy3oQUSGm&#10;PHiV5DMIEQeqGqnGSwUiiwNNfFWKmfpaK1tjqcDrSZXiRZjQeRpTeRjRDP0sYRhgBbPRtgpA7Ka5&#10;Msqn6ljgDQea3TxPOM9yh9sUF/UQUIBKKePuQgg52ejCkRR2JMhkiEryHHYEh52yFeUh9a/UAFEU&#10;CJ878eQ7U60IQFzddOHiSwsxgDtB6zbXFJ5LCJLVBMkaFfzFBCCrbeGxgjfLMhuqEBUc5vDGnElZ&#10;PI0ydpIpAWIG6xBu/Y2h8jOGtb8pQULz5Ws+prD1NYcTgeAabA83mksgfwgKQHhtCFsVz5sdlZoC&#10;ET8buMjUXMLD08cKbjxWR2d9ymJtqg4t/jA0KbM1IT0GDAUeFnIzUeryBtE2HIG/vfm/MHfZUjxI&#10;zsDTPAGIDC9JLaR2ZSZWWT3hUdfK15qRXf8IVzLewd2cr1DRXKRMM5We5JJAb+jsYOTchyZG0Q39&#10;fWgY6EJdfzsqu1shnflklbckjWUISCJ4GcPvpFNWhrtkttOLATrhDjpKRv98fxMjcVn/0NxL66Na&#10;4XtF2cjahlaCoo3AaBvoUBb/tfd30BrR3tfMfShHWfstOrIzjMxlFfgjZDfS6lIItAaqlUaUNpcw&#10;ci9Cbj2VTtU+5DWcRE7zAWQ3HyZsklHQXM3/LaPTL0F+YzUh2EGIyHAcFQIdbMevL9HyvA+1PYRV&#10;Zz73oY5q5JV6Oi3hKC15e170UZUQRO2FdJqp3KagguCq7I5nJB7J1y6gsJnqpzVHWeshPTXqeR5r&#10;29rR0C6TEzoI0BYCrpaqo56PpUlVHR11Oq5VfYWYyi240/oDEtqP4nb1Z7havg5RhXNxMGMGfk6Z&#10;jJ8SR2P/ownYFzcPexNWIjx9N/IJg65Xv6Kj86UyMeJ26jNcfHoTN5PuIb+yHJ2/vkLDi26U9lah&#10;mO/N7XyAlKYLSG67Tng8RGZnEi2TEMkkVKg62vm89TFVx21kNp1Dat0pKorTyG++hDKCs6KrEOWd&#10;ZVSJhB8DicrOTt4Lvcr5lJ4sVZ0MUjoYZHTwmDu78fKfwINHKRg2in5Cj0GOuSEdnAGdljYjXzU0&#10;hgAi9abESWsb6CpDRzKMJMNYkpRWFggSJJLDEJDY0nHLOhFRGrpGjOIHTYaxBCBSYFHyI0MAkZpa&#10;MoPLlVsnD0JE2uXShkDyZ5Ld2RrmjurOiFJSRRY16pkYKIsJpaCiLCKUnIeLKA2qDDdCQoAh4FBq&#10;dPm4w1vMWw0TLy9X/t2ZkKFKcbEleFT8HfM4BCKSaJcFlYTmEDyGExxiI0a8/mepdoGINJbS0hkB&#10;XZ4zPcNRPE5NRYFoM3AUBSK1rQQauuY6g9N51eDQl1yJpBjoH3TkvWZUIMZqgIiJEhlFBaJJiLw2&#10;kv8wQlaS2/MfvAxhHEZJNsUKqplWsJ9jDed5JPFsysFZpCABYj7GACYyzOXO9zvrQdNOFyMtCQU6&#10;2OFUFwpABqfxvqkljUdo2nysO5wKRD2MJSvVZWGglkzLtafqkQKJjKiV1rV0mEoPdEbT0gPExIfQ&#10;8DGHCQFiSnCYBljD0McSenSi+vJ6iI3SP916sgtsprvTSfvAdoY7HTRVyQTK1jGOiuN15uc7OBrC&#10;3kYPDjw59jxuG548FfdHxRNpTSdqy0hcQGLPk6soEB6TnQCEWydCVpLorg66vLC6cPKiegnWI0CM&#10;4DmPAFlqAW8CxJMKxIfmvcoSHist4bSM6o1/s1vAm3guo5c5tBmWsJ1CFTGOEAgxgxXBofIjTPwJ&#10;BgLEyoevefM5j8+eSsuB58PB3wZONFtPqhMqD2sqMZWLMWx47uw8LeHoTWXDrQOP09nNhHJYH/aE&#10;h7WNFlQ26vaYpnxszGPQ5/XSMWd0IvCQJJn+MPznsP/Ays2bEJeRi8SCUuSWN6KkRsDRocCjjPAo&#10;q2nla40oqCtFctUN3M79EXlNN9D5ql1ZVyA90GsJihxCJa21BBmtMlRRgJKuYhR1l6OimxE6ASLT&#10;VLv6fof0S5ce6MqMo/6X6JBkNUEhrWrrOzqoNDoIDKk5JZG5gKSXJsUOZfptN1r6GakTTm19sgCw&#10;Tcmp1PeWoaG3BHU9GVQQ17kvF5Hbegt5bXcIgnjk1IrqoFLqbkZJcwWaBgjL2mikVXyLtMrdSK78&#10;HIkVnxM8kYRIJv9XSqzLtN8iOnqqKKqCyu565Hc+o1O9jPSW+yjszUbtiwJ0vmzDgFKP6jelNlWf&#10;rMd41a8MP9XQ8ddQzVR21KCqq56vST2vTEblqQTJMxS3UEG0Sv8TOtWOesKtijCUfEcnFQyh0VaF&#10;GqqQ+lapPtyAZ613EVm4HjEVy3G1/j3caP2eMPkCe1MWYvd9P3x5KwRf356OHx/MxsGEuTiWsgWn&#10;sw/iRuF9VPW3UCX9gdqWTuTXVuBy/C1cfngDpXXl6P7tBeqp5kp6awmaDCS1XkJ87SGktJ5FusCj&#10;KwWZVHFp3O+0rmRkEB7Z7U+oQqhKGi8irT6GAL7M6x6PovYsqowipUdKSWsZSqnoyqk+Knh8NT1t&#10;vFYCZLme3VSt/aincpUgREr2N1C5bvtom1LNQsfYCDqG+gQG/YYsziMwRuoKPOhEdbUwUodOjg5V&#10;ACKJdGU4SnIGBInkOwQMKntrJTEuYJH8h9KzQ1+GxfSUGVMmSk0sCyVpLqCR4S7JnXjIOhI6eynA&#10;KEBRQEI1IkUXh6b5Ki1wB4e3pDOi1OzSNzeADqGmrasNQ6ocB6oKT8LBzcNZ+UxPWeDI52IeXtx6&#10;uRMcApJBiMjsMX6vo6uoJ/oMQkSUiORCJJEu03UFEgKRIfXxP/t+KCCR4omErA59s54ZYUaFIcNT&#10;6qErDQUaeha6NJ4HS9nqwEBFGMsIkSzeJkRGmfA7FHDwe6hARokCIUDEXtOw1IIGnYqWIx26mw70&#10;AgmJyVZUHOqI2WWeDdzmk8bzrBk9k+gTjGEcyA+nApEhLGk8NVJF9UFpNJwqRBYRylCV0v9jCCA0&#10;aT4iU31lhbo0mZJii9Kx0IAKRIaqzKg2rEfzotDhS5FE6YVu5k8TiHjLcJYpDD3MqUbUpk/Fou9l&#10;BgN/C5iE2sKSELGc5AxLgsR6siukKZX1aAfYEh52XoShswlsbfVgw+O1JTBtqC6sqDasKOFUhIeY&#10;zV8AohghYmtCVUIJ7WhJFWJNgPB4nZ0JFG8BiC6cJxIiVCAeVCBuyy3gusoCXist4L7EFI4LTWAz&#10;3xi2i+n0CRDL2VawJJhV0wkQKjyb8QSGACSAQFAAIiBhJORtAgtPAoLHbUt1YU0VpiI0VFQbls7G&#10;sHIygspJqnkawdqFSsWdqsSD73Hle/i6JModnAQgjHxsdQgQadwvANGhxNZWAKJNWappwijFgNdJ&#10;+3X8bcR/Ysv77yE+q4AAKUdeeRNKqttR3tD5J0DKCZDy2laU8nmldP7rzUJq+QGUNz5UTyft6EUW&#10;o/UndQ/wtP4BkhsfI52W0ZSI1PonSK9PQ1FLMVoZtXf0/UHlIupD4EGgUIFIyY0uGRLqksq/0sdc&#10;ihuqC+8pLWoJjwY6HlnfIP06pPxIc68MZzXycaMyLFXTnUNAJNFR3URBSywVxBXkC0BarqKg7QEd&#10;NaN/RsJVUtKkpRTNA1UoqL+hKJDUii/xrOwdPCpbS/uQwLmP3OZMKpck5DRwW1dEVVOFx7Xnsfva&#10;dOyJm4zwrFU4x/952PQTivsT0fXrAF69+j/4/TmUNRkCEVFkMrmgvo+Kok+OhUpDepl01aJMijp2&#10;ErLSL6S5HCXcp6z6VJy8fQiFLVR3v/5O5dFBq6AiqyBQCJiWOtzMCcfVis9wumAFYstX42bjR0jo&#10;OY6b9Qew7+kaHExej5PZ7+BUzoeIyv0GMfn7caP4GrIay3j+e9H/4r8IpE4kFWXi+pO7KKmvQd9v&#10;v6G+vw2FPbkExBXcrfsBV8r4uU1HkdX9EFldqcggOFI7UgiTFGQRotkERRbPb3rDeaTXnUVeM88z&#10;4Zbf8pjBRTJyeP1zGuORz3sgr+EZcuueEthiKShrKSH0pXS+eqZeM6+v5H9kCrUEATW9qVi0cTr+&#10;NvxvynCTpr4uI3odQoMAITQEHqN0dTBCWx7LjCP6E8LAgA7W2FymwMpsJgamKoncadbmClRkuroe&#10;FY2uodSWMhqEB3+XkjSns3Z0H5y9RScvzl4xZTEi1Qgfu3q7wEmaTokaIUiG1IgASgAiiwslH6NH&#10;OOlyf424X5Lj8Avwhg8VhwIN+Xx+lgDFVRY9uqlhpQaKeivm4kXV424HO36HDQEls7EEILLOQ+mF&#10;LkqDoBBg/HUYawgiUgtLU5dKgypER4apCA31LCs1QJRhKzMBhy79AtWYSozPGdzrMdDWGsyBKMNX&#10;BMZw/dcVG6knyXQCZIQFKWbNSNSBO+SqBR0fXZiMoRObTIc21ZTKw0KBh9Nca9gxcrZm5GwaSgJ6&#10;84K66ELTkQrEVpsA0cQI0mykkZaiQGQtiJL/0HgTw7iVlrbSmVDThNAxlaKL3EE7Xjw3c1j68QIE&#10;O8BurDNsx7oQII6wDHGEeZADzAPslNlZSnkTFxPou5Hu0i7X1Ri60h/EixfLn/JxtC3MxznCYpwT&#10;bCa60TkTIgG2UHlZwopO1srWAJY8IdbcT2uBB8FhQeVhaTASVnSi/xMg0o1QiikquRECxMFyFJxt&#10;RIFoUYFowT2Q4BhrCNdphgSsGYFhCbeVVnBZwe1iM7guMIHDfBNYz6XNN4fVbEZDM3iskv+YZsXz&#10;aM59NFcAYhNIFRFAWFCBCEgsvUxg6UGAEJRWBIc5lYYZ1ZMZ1ZqZrT5vdgNKbSPesMaDLTH5mc78&#10;bD62sDNmtGUIW4LZhu9X2enB0kZX6bEsuQ9DSZwTILqUplo8Vmmc/+aof+AfI/+Bd7/8EnFZhUgs&#10;rEB+BSP0Gpm2K8X01NCoqGPU2CJ9H6S4YhM6Bqg2Sk/hWdpeqo9q5DE6ftaQh4Sa61QojFhrLyC5&#10;/gqS6q/jGV9LpKNOqLmF/LZ8tMk6kb7fID3WOwgRUR/KOgdZyU6l0cBoVHpIVLY1MyKnYlBUAyN5&#10;Rv9VXZLfoNqgipC8Q4MUM+yupuooYmT7jE7+KvIbD9PpHyBELjACvs9I+DaK2+/R6Lg6KvhaHgoa&#10;0xgF16GxvxzldHqFDRHIrN6Dx6Xv4G7edjwrP4KsBjrOhqc8lgSkEoyp9Xew99ZGLP1RhV23QvHD&#10;s9HYlxqAwzkTEF28BY9qI1DYkYQmWZj463PC5F/KQkpptNVE9dVC0EorWakbJt0WSzqqqECqGKFX&#10;Ex7VVE2M1LuL8UXEe5j13ljEVd5F7UAHqjult3o5cloIspZHuJSyH9EZ7+Fc3Q4cL1qAs2WLcatu&#10;J571nMCj9jO4UX0Ml0oP4HpVNG5UJSCuLklZhyFVhPuev0CvrNHhfhTWSCHKZtT/2k3VUUXVkYSn&#10;7cdwoXQTTuevwL3G7wiT68jqkB4rSUjvTKDyeETlcRfZbVcYHEQzMDiN7IZzyGu8Skhc57m/SbtN&#10;u09w3OH2Dl9/gPz6OOTV3Ud27XVkVl5Dauk95FfnKIGBJOzbJYggdFv6G1DKz254dQuRV/bSUekw&#10;0GHkLLOa9KhA/htAtBWAyHOZ5jsEESNT+hYxM4KEMDG34O9IIEJQCDAM+brM2jJVybRfWThIZUFH&#10;7qQsPqRz96Ua8PdUFMFfIaKeEuwONz52JkREiQhAZJaWAMTcjgGtSmZ4ESAyRMZ9NzYxICDUAJGc&#10;h6cAgv8v5kqAOLs50pwVYHjxNSUvQgXiKcrEn+/xJqicqXYk30IIynReA0MG4YMAGYKIQGNIiagh&#10;8gYhQpAwgB/FgF5Dl+83GAVtqhEtmjrvIbkOKiXJfdAn6xMg+gSI7mCyXUmiGxMgBvTjBMabuv+g&#10;GPgHhtNG6LxJgKioCggQLTtGpU5a0PMkgahCTMcaw2KCEWymmsBRkugzGOFOpiOeaAzLseK0DaDt&#10;pkfloosRjMxlGGwkJdIIKpA/h7AEIEMQ4UEMNZeXxvnaQjtHE5h7W8OGsLANc6I5w24MqTvJF+7T&#10;AuE6xR92oz1g5mULHTpMbTpOHQcj6DoRIIy0BSJ6VCIGPhYw8rOEUQBvjgBrmBEcpvxcE2fSms7U&#10;xE5KAujAnPtnZaYJK6oKCwLDXG84LLivlnSiKsPhsCVU1DOvpBMhTWZjEThOdLaOliOpQEbBnefI&#10;y0cPXqMN4TvNDL6LrBC83hEBGxzgscYaLlQfrkvN4bKICmSBGezmUyHMpTKYSTAQvqpJBIcovMlU&#10;DeOpTELNYBtEdRQwmPvwJrw9eY7dCRHC0kw6L0qfAB67ua0hfwDSfJ8AsaEKsSVk7KhgeNOKKVML&#10;rfl/1oZqYNIsrPVgZs2ggPAwtqKc5k0huQ9dQlSLwNTSH4kRvDaSr/r4u+8Rl12kACSvsgnF1W0o&#10;rqHVC0BaUUb10dT5QhmOySpPJ1zK0NxeiLLqu3Tu+UisK8CjhlQ8abyLtNpoZNQcR3LtMSTQmcVX&#10;ROBBdTTu1kYhrvYySnvLlFXWbbLCWoatel8xKpf1DR10sJI8FlB1oYpKp4LfV95Ri0qqhqpucXhl&#10;tFIqjQpCpJLKowp13eWolYQ4I+WitmhGvz/Roe1BeVsMKjoforTjAV+/SYA8QFlrIfKbk5BJhVHZ&#10;U0bV0EvHVUN4PUVtRxwh9AgFzeeQUn4QqZWMrGsfIanqLh5XXuCxRONm7incLg7HN1fn4bPLPthz&#10;PxA/Ph6Dn1NG40DmGMJkEaIqd+Ne/WWU9RWj51/SkOoFWjrb0d7XrczkUnq69/coZdDLlVa33LY1&#10;0nHWobSzASk1KVixZyy2hPshqeYCnXAcpHNhbO5+HEjfhLimGOy+OhsXGz9FZOU2RJQuQEzFfFyt&#10;3oasgWiU/PqYDj8BSa2JyHhegsJXVGi/9ij5jb6Xv6P75W+QEjNdr/pQ9bwRqZ1ZeNB6HVcrv0Nk&#10;1jqEZy4jPL5HahfVGT8noz0B6Tx36R1XkdJ6DhnNp5HZcAyZjeFUdzEobL2MwuYbytTkApkJ1nwH&#10;Rc13qTjvoaiJyo9KpKiBVv+QILmK3NqLyuy6lKJbyK5IITR6uE9/oONlF6/zE1xJ3YiE4o8ZFGRh&#10;zNQZ+NvI4craD01lGEvAofkXgIxSACK1pwQi+nTYhlQWhsZGMDIxJkhkMR7hYaPi70cWDFoqeRIr&#10;exVsnR0JDYGBQIGw8POCJ1WCFGD0C/KFf6CPohrEqcvWh1DxCfRW6mvJkJbM0FLyK9KQanDar+Re&#10;jM2NoG+kT6Wgy30wgD3/5kJQiCnDWASFKBoXQsjJXWaJucBd1IcAROlb4qH83TNAmmO58j0O/A4V&#10;VDY8DktTqho9pWzJUFOpvwLkTxWiPB4c1tKiStGR0vKjeJ74fwaiRggPRX3oQ1fqE1KFGFjRL9Nf&#10;yHRfyX+I/QkQqg6Bx+tahIjmG/TpBIiGDR06FYSunQ50HHWgJy1ufel0Q+nExpnQ0dEBTjWD/VQ6&#10;O0n8jjOC7QQeBB2foawbkTyIjRY06JikxpXSvlYAInmPvwBkOJ+PlMSXVH8UgMi8ZGdGzD7WUFFp&#10;qEJ4gkaT/hN94Tk1EJ5TghVzHe/HCN0V5u42MHYyVwop6hMMejR9Wa3uzq0k2AkRQxnSIlD0nE2g&#10;TSerY87j4X5JiWRjEtaM+2dpogFLRt4WVB1musMJkREKQCz1h/1fAHGmSY90F0bsLlQgrrYa8HDR&#10;gbefPnzGGSNwjgrBK20QttUZIduc4bPJDh7rVfBYq4LzCnM4L7WA02JLKhGqCwJEzqXNBAJjgiVs&#10;J1rCZiyVQzAVSoAB1QfVhADEy5iqwwjmhKOZrHcRlUZoSKlnC1spO2JEOU44qPjcUurkEPSyyEjG&#10;fbk1tWS0ZWXIaEvq6ci0Rl1GWdJfmTcyz4OhzAWXlag8B1pUYNqEukQnb/Am/PynfXiUW4KnBEiu&#10;AITwKBKAUIHIjKziakaq7dLStZNOXTrNtaO2uR5NjGBr+tuoLrJwmzC5X3cFiQRIavVBKpHv8KT6&#10;BzyoOopb5adxreIIrlX9griqq6jtaVbWibT1iPr4Fc1dUqaDAOlRz+KSKcE1XdKAqA5lbZX8zjJG&#10;4fl0uNko78qiMsng32k9ucrQVXVXIqN5RsCMwIva9qO05QdUthzn/19HSddtRuCxtHOo6khHNh3a&#10;Yzrmgo5ktL6gmuouRGPbHVS13ieMcqkUKtD9qo4wK0RNZx4KG9ORXH4DKdU36HCLkNkShw8jx+CT&#10;cw746qovvrszHt/FheCrR374MjEM32bPwu78hdiT8xbuEZgdf3RiQIoYSgc+qRvWK82q+lEvlX/7&#10;pMtjm5LrkCGykvZqJeF8KvUbbI22wtWct3G/cCvPwX3cqojEpquhuNsege9uLcPxlO2I6/4F0bVv&#10;4VTpPFyrXE61sQP5/dGofJWJFPmfhuN42HsGT/qoGPoTUDxQhMqBWh5HFcoIlyyev+TuJ7hVH44L&#10;xZ/jXMGnuFt3ACk9l5DReZt2j8rjNtLaLiC1+ThSGg8SHhEE9HkC4wpV01UUtl0iRLhtvYVinsOS&#10;1odUVDJkeIsguY2SpjiUNPJ5A583XENB/SXk110iRC4hMf8cSpsL0P6bzC6jWir8HvuvBuNyyhw0&#10;v3iEz7//Fv9rhMz6MaTzM1AAIrkQgYnG4BCWAERjECK6hIgMT+nx/YaEh4kFAyuVJMjp3O1tCQ46&#10;eyc7QoNO29cbXv5+BIJ0K/SDf2ggAkcHIigsEMFhQQilBYX4IyjYDwEEiqgIaVAlABGlIrO0BCJD&#10;U4Xlscz+EtVjQIDoG8pCXQZ01vz921kp6z6cZZX84PvV04ylCZarMjwm0PDwkz4m6irCAhAPPxf+&#10;jbBysYU14Wcpw1imBtCnKlNqXg0qkaF+539CRLbD/6FWIpqiQPhePQ2lF4g2AaJjIiVNqJJo6jwI&#10;ASJDWApAZAqvDHPLGhD6bgMpR/UGXtf+OwHyOt7QeINGgAxjRD6MDnOYOZ2+OZ2+xTBoMso29qMD&#10;C2bULDOF6OzsJlHqjWMkTfVhM84SFiHmMPI1UfdTpwrRJIg06GxHGMt6EDokOmdlJtagDZNqvOKs&#10;ZKUjqaclACEQzNwo+7wo/wIc4BDGKIAAcR3vDdcxvKATAuE7JQT+U0Phx61bmDfsAlxg5WsHU08r&#10;ZWhL8iKGbgQHYaLrbAxteyNo0nlqDZ4YA8ozI5oJpZq5sQYsKN3MDUYqZsHo25wgsdBXQ0SGsGRK&#10;r5OFNlxIXjVANOCikhlYmnCz14YnVZdfiAn8p5gjYJ4KQSusEbjeBgGbbeG3xRbem23gtdGGILGB&#10;62prOC21hsM8WYxpDruptIlUJaI8xhEeo81h5W8EKx8D2PB82/iZEyCmsJB1Lk4GhIcBjKgiTAcB&#10;YmZDJcVjU8ySr5sTEoweTKXTmZRAsCJsVFKwjYqFkYSJYlIHR9SHuoyBASMLPYksGFUoCoTnYYQy&#10;U04DXx84ikd55UgsqkROpTQU6kBpQyfVRzuqmzvR3NmvXghI5dA68EpRCdLitqatF3V9vcpspXul&#10;D3C9Mga3qw4hrnwP4uiQ7tNul39P53cA18p/waWKr3Gp+GskVF6l82yGlApp7aQRINLiVK1ACBBa&#10;TXeXUhK8vI1OlQApbcujk81CeTsVEB1VMSPf4o5rKKXyqO54RCd7BXmtx5Dd9hVy2j6m0viczu1n&#10;FHaeIjyOoLj5IBXUXf5fMuLKIvGk9jwaXkqS+i4qm8L5t5uo6nyEiq4H/P5cZVZX18sWtL9sRC1V&#10;T3FLNhJKY/Fh+CSs3mOOXbFO+OKcF769ToDcCcOn133w4S0ffPowGB8mhWBnMrcPJ+NiwS/o/b0P&#10;z1/+E109fejqG0Db81dUIbK+pI+KpE+ZplvRUUowUl111ONx3XV8cCkEUVnzcaN4BQoZuZf05+Dt&#10;ixMQXvIRzmdHYvelZbjR8Aku1L6PS1U7cbNyNa6WzcCDus187w3U/pHL559jX9YknKhZjqjmnbjQ&#10;/jVutR/A3R6qwb7rSBtIQPbzR8jqv4ukzutI6bqDZx03kdp9nc/P4knrETxrPYzk5nCkN0Ugq4nn&#10;suU81QWBIUblUtx+G8UEcJEMFbYRIi18TIAIPIpbqPxoJVQnpc23UNp0E4UNVCH1sVSpkUgsiURq&#10;1T3kNN9HYs2PuFOwEg+KV+FJxdsE6U2cv3ERw+n8NOiMNQz1ldXdo0SFcDtCT4vBKRXIoEkJdZn9&#10;JKZHB25kRmdrRXVuzUDVgUGqqwvsaI5UHV6B/ggIC0PwhPEIHj8OwWPHIGziOEyYOhkTp0/BxGmT&#10;MHbSWISODUbo6CAEBwUgIICqxN8Xvn4yHOUJNzp+MS8fT3hSwUivEVkAaGpuQuVhqJipGQNCCwZ/&#10;dPw2VCe2dgwgqUgENpKsV0PESQGSJ+EhQ2ReVDy+/C7fIKodf8mFOMDemccgixGlZAoBYmhER89z&#10;MKRE1MNW/x7GkllZypavjdIcqQbsX5pJ6dEn6poSQoOJdH0JMJUciATeAhAZMeLn0kcO15OiuBQD&#10;WgIOAoTK5k2C6bWVO9ZjztpFCJs3Ea5jvaHys4OJUkqEDtnVANqupLmXPgz9SHRfEorRt3GgMQz9&#10;CQ8pwOgpQ0mMDOwFIjKllxGBoXpRocy8EjUiiwhlBpZSrZc7rUVloE0nqGfDz7EzpbqwgnWgI2xD&#10;XWEvFuIK51BP+E5gBDBrPMbM44WcPxlBM8bAfawvHKhIbAKcYOZtC0NXSyoZc+jaG1NJGXIfGKFY&#10;Eh5WPMFK/Rk6VzMdmBhpwozfb26oATMCw1zgoWxFfahzILZUJ86EhysdrZuFFo3QsKJJfxAqNA+C&#10;0tvTAP50/L6TzeEzyww+i8zgtcIUPuutqEBs4E1TALLBFi6rrGFPBWI9mzfOTN440wmSyTQqEGtC&#10;2GY0ZTTBofIxgo2PJM3NYOVJVSYAcRB46CuzIYzEREWJWcpWj0pjECIEiCwSEjMR1WHDG1a6mBHQ&#10;6sVDMj9eGwY8LjGZnicA0TUlPP4yhDWK0dxPJ04TIBV4VkyAlDdQgbSivq0P7T2v0Pfij8HCgb+i&#10;SyLpl6/Q+vwFpOCgqIXqDkmqN+JpxWMqjVMKLG6V/IjrhV/S+e3CtYJduJi3C1fyvsTtkk9o7+FK&#10;wTeEzCVU98qMI0Kpe4A2uPiQQJIOeNIlUKZ6SuJbhrDKu0oZpRIiVBGldFR5TQeR1vgNstoP8rVY&#10;ZciqkK/lN36LrObPkNTyMTIaP0dB6yE6uWN0YvsJi8toGqhSSqdfzz5MFRLPfc9GdkM0chpP0Ame&#10;pxO8RMjQ4bWkUuWUoVFA93IAvf96hRvp+7DyG0N8EhGMb6Im4aNjPvg4ygffXA/B17dCsCPWAW/F&#10;2uCDKx748IY3Prjniu0XvHCt+CT//zmVSD9aOlrRRgi3Se6H4JSV7o29VFydNajrqEZtey1KussQ&#10;8ewTHH46FjcqN9J5X0H1r9X44u4avPd0NpJb7+GT2Hk4kDEXsYUrkdL9A5I6vseN0vWEyyQ8qvkQ&#10;Db9lo+b5UxxPmIMvblMpPZuCPZlTsC9/Mo6UL8Gpmu241PQZrjTuwoWGb3Cv7TietMcgqesCkrh9&#10;2nwSz6g6khXlcQwZTceR3XSYEDmE/NZIwvkyiiS31PqIILnL51QXVCJFLbcJD6oOQqGUKqSs5Trh&#10;QQA2XkFx40UUNV5Gdu05pFVHIbnyDNLr7qKoMxHpVDeJdVt4TfbwepxE04t83H0cp+RANA0YeBIK&#10;GoY6aogMmjIji85xSIUIRBQlYsT731ym9UrFWwaonh5wJzQ8g4PgFRSMwHHjMW7aDEybvwBT587D&#10;pNmzMGXWTMxasADzly7BjHmzCZGJCJswGqGhQQgJDiRAqFIIEH9x7oSIpzcdvsygIkDEXN1dqDSs&#10;Ic2qJP+i5GBknQkdvimViCWdv4pqRNZ1yMwqGfJycLVTEvMCjyGAyPRe/0Bf+AQSTP70h572VCCS&#10;SJeZWKbKZ0keRAAylFAfUiACjWFUHrJVpvcKWEShSA5EAEL1ocdAXs9UAKL1Z1VePfoHPQkwCY9/&#10;rxWhf6B/HKYr8JDRJFEfaoCIvRZ1+RzCz0XhWMwp/BJ5DHuO/oLd+/fg4z1fYvsX72H9R1sxf/NS&#10;jFs+GYELQuAx3Qc2YU4w8LaAhqM+RtjpYoSNLoaTWsMteTG5M8qKc0MxDaXAotKNkI81uNNKl0I6&#10;amUmloWe0r1Qhqas/R1hHeDIaNwOtv7OcA7hCZwcgrA5kzBm7mRlGzprArzGB8KeJ9TWzxkqX0LE&#10;wxamzlbQtzeFlo0RtKwNoaMi7AgQA0bmhma8iUy0YczvNzWk6iDcZNhKhrAslST6CFgRIjKNVxLo&#10;st7D1ZKwoITztNSEu6xUt9WGl70ePJ314eNlCL9QU3hNoM0wg+d8U3gsNYHnanN4bVARHrZwX2sD&#10;F5oj1Yn1AkKCoFHN4A0z1Qq2k60IEAJzLG/qUEIkwAy2VHI23ryxPKj4CG4LF9700rqXMNAnCKS5&#10;jB4vsD5NKYpGiJgSDmKiMhRI8OLL8JSRioBhFCFlm6UstAH/x8BMFg3yhuGxyZCePm8OyYFoU5FJ&#10;d7KRBIgmI7sDkWeRIAqkoAz5lQ1oae+ns5P2qP9U95x48TtevpKZRb8pvT+aBwbQINNse3pQ1drC&#10;aLGJjiUNl9IO4WrGflymXcz5ARezduNKxuc4l74T51M240byKlxNX4bzBZtxJncHbhUf5f9WKCU8&#10;OnsJEkJJyp80Myqv75aFiHWo7K5FeU8dyrorUdZFgHSmoqrjARXFYSTVvYUndVuRVb8LeS0/oKj1&#10;ZxTXf0+IfIVnBEhK3U7k1H9D57YPhc3foKSFSqO7GI397cisfoiH+XtQ0ZuMDDq+Zw37kdsSwcj6&#10;Cp3YOeR1XkRh10N+by5qemrR9lsbnlQdw6YDloh69h6eVZ3Dsbsb8M2lKfgkOgTvRxIYMV54+4wz&#10;Nh81xdYjttgW5YINUTbYcXYCSnty8NsfQEllFQqqc5RaWB0dor6oRgTG3S1Uei1o7KhCQ2cdHW0a&#10;frm2Ch+fCUFs7peo/q9KHMs7gNlXfZUSJV9f2oh3L/vjbNZU3C5ejfSefUjt+BnXS1ciJm8WkpoO&#10;oP+/apFWcQbvHHLHtuMqbIu0ws6z9njvojM+JuB23QvEFw/H4mTFTtxu34eHLQfxuPU4EpuPIaXl&#10;KNJaDiC54Uck8RymN3yHDJ7b9Mafkdt+EoXthIWAg4qjsPUatzxfrbTmC8hvuEBYXEEZrbThPEoa&#10;YlBSdxol9dEobriI/DpCpO4iMmovIrcxEbW9FVQk0Uip/xRFHaeoMJPR/Vsfrty5hxEy/GKgz3uW&#10;QSIj779CZKSoEUJD1lzIMI0Mb2mLYzWh07ZiUOZgCwcPV7iL8w8jDCZNwoQZszBr0RLMW7ESi9au&#10;x6I1azGfj+evWIFF3C7n8wXLlmLyzGkYM3EsQkSBBPshOMQfgUF+/21GlUzzVc+cclfyG1LbSsqO&#10;GJsaKms2BB7Klk5fKuqKipApuXZOUjXYBk5u9lQfkgOh+aiT9ZJr8Q/ygZcMYfm7wMnDTlEgtkOJ&#10;dBkik3wPlZYuj1lZlT6YBxF4DAFk2BBENAgRmZHFYF6H/nkIHoofkHwo1YaO5EbFNzBwlteGFhqq&#10;ATJMAYjA4/VR/8DrI/+hBkhkZCRORZ7G6ahonD4Tg1OnYxAReQYRUTE4EXUGJ85E4UQ07expHIk+&#10;iX0Rx/Dd0QP47OdvsW3XB1j29kZMWTYPAZPHwinQG5aujjC0sSQo9PEGD+rvmm/ib7S/a4kiUSsR&#10;peS7gQBFEjV6MLQ1gZWXHWx8CRBPO1h7O8Al2BOBU8MwevZEBRxB08fSxv0JELsAKpVgDyomZ5i6&#10;qaDHz9BkRK5FcOjQcSrzmgkPfRM6VyMtNUB4IsyojMQUcAhE9IfB2kAS6AKQEXAidd3oZD1VBIhK&#10;Ax40d2tNeBKUno56CkB8go2phIzgMdUM7nMt4LbYHK7Laaus4LbaFs4rCI9ljBYWWsGMkDGbYgrL&#10;SeZQSe5jvBXsx6lgHUZ4BPO5nznsfMxg48n3uJoo8DB3IkAcpNcAFZ4kuEypAnkcepSbAgQBhjHN&#10;iDBR1MUgHCQ5LmaoqBSqFikhTVALeARAenyvLBqSapzKjWOkHgsdoTmMkZ0hDp+5gITcUiQRIA1t&#10;vcpwi1SbFYC8IDyk211Xzws0tHYRGn3oeCV1rgiRjm5UtrbTeVejoLcAz2oeIj7vCuJyL+FW9hnC&#10;5DCupHyPyGfv4mTSFkQlb0RU+npEFW7BucqduFqyH9n1GWgfeK7Um2oXiPQMoFmZ/tqK2q4qVHRX&#10;0YnXEB4VhEcuytqfoLr1Dioaw5Hb8Amj2G3ILn8H2RXvIrP2I+RSfWQ0vk/Htw1p9RuQVL2VoHkb&#10;Oc3vKQqlggpG1lvU9zWgoOkWcuqiUcqoO7HyIJ5UnEBq/RWkNJ1FamsELRLpdIyZzXdQ0vMI9yt/&#10;wLaTboihQ89//gDxjYeR0HoAT2knn27Gxv2eWLnfGRtOOmHpLzaY940NFn1rjWXfWeJ+0WG8xABq&#10;O4twMf5bVDRloH/gNzRRfdV0daCuu4nqpAVt7U3ooBrpHGhDUkUyFn/sj0nv62Pf3V04V3MG824G&#10;I45OOjrlBKZ8Zo1jKZNwOmMMLhctRWr3F0jp+RZXqtbhYvFylPRfR+2LXITHvYMfrk/EkfjFiE3+&#10;ABfTv8HV3H24mr8PD2oikTXwFMmdd/CsleqjSfqxn8az6kN4XLULCdXv4Gn1uzyXX1G5HUNe62nk&#10;tcdShQgwRK3FEsznqDjOo6jpDO0UChuPo7g2CqU1hEcN1SGtrJbnuToaBeUxyCk7i+zKc8isoipp&#10;KFQS6dVdGchtikY+1UpxUwH6/vlf+PHQUfx9xAglp6FtLJV49aFlLMNZaogIQBSI0AQiUu5E21AC&#10;LpmxyEBNFvD5eMCbKiJw/HhMmDkLC1auxuotb2HNth1Yt+NdrN2+A6u3vYV1b+/Amk1bsWbjFqxa&#10;vwHTZ89G6NgxCOb/BgX6ISgkAIHB/gSID528N1WHB6FBx+/ppgDExc2ZCkSl9FsXgEgCXW36aoBQ&#10;gVjZ8PdOgMgqcydRHx6OcPOU5LoTPAkQH38PgsMT3qI+At342A1O9It2zlQsBIgloWhmZgIjIwPo&#10;69M36GpDS5tBubZ6XYgA400FIjKURZMhLc03qNCG8fwMhw4DR11TyYEMrgVTjI8HAaLNgFOm+Ao8&#10;RhqoF4bLaNIQQP4x8u94fQQhQnvtYmQ0zkVEITaC21OxtHOIjojFGT4+E3kOkacIlAgChX8/cfw0&#10;Tp06jzMxl3E65jwiz1/EyXPncZzgOXLqNA6eiMCPR4/h059+xNaPP8SyzRsxdeE8BE0aD7cgf6jc&#10;nBhVW1AyGVKRDE735Y5JHS1JehtJo3pHWfNgC9cgT4ROG6tAJHDaGARMHa1sBSCSB7EOcIJdiBts&#10;g11g6mmtAERHZQxtacQvTWYk/8EbyEBqwVD5mBEiivqQISuCQ8XHVgSHwMNGmYE1HI48oc7mGnC1&#10;0ICX1Sh40zxo7ioCxFYXXk568PMx5oU1gmuYITymmMFjjhXcF1vDbbm1Ag6HpSpl0aBqtiXMqTqM&#10;qVSMx/KCh1FdjDaFLcFhH8YbIZSKJIBGeNh6mcKaysNS4OFMeepgAhMej6Eci+RyTPUID0YbNMNB&#10;FaKAQ6BBEMhqcjEpTWLAG0CUiDSmMTTV51byQJI411EaychYp4x5ivpQitJR0r7JSELHxJgq9BLi&#10;MwuRWVoFqQirVJ4lQKRPRRcde21jO51BM4pqmiDNpbqktwTf09LVQyVQj7TmXDyTUhaMsuteNqPl&#10;VS/qBjpR1FmGnI5U3G++gQt0Mue7LuJi90Vc7YpGQjej1oF8NDyXgoG9aOvpVb6rveclmjp7Uc9o&#10;vLarEjW90n62EuXS/7wrF+XtcSirp1Io/YZO6QeU1v2I4uIvUFn4ETIL3sLdsnW437gBiU3rkVy7&#10;Co9r1uBW6QI8pVMtpcKoaM1EcVsZSjsb6bj60diWiOr6syhvu4zk+muIq7mKJw3XkdJ4g8pEprFe&#10;QUb7FWR3X0F83fdUTutwvepL3KzcjTuNX+NZ70nkvDpLJ3wa5wo+wexv7BH6iQXm7rfHykM2WPCF&#10;MTbvtcbNkneQ2vwTEqu+QeT99bjx5GvUtZagjWqusruRx1aNpo4GtPU2cz/vIzbxU9yqCccPt1cj&#10;YMPfMHqbNZYenIQFV9xwpvxrpHU8RegWF6w45oi9zwIRkRyG2MwpeNT4DtJ6vsLdmk14UPsxqn5N&#10;Q8WLFOT1X0XBizgUvUxAOV+r/rUINb8W0wp5zUpR87ICtb9Vo+G3GtS/KCFoUwmM61QcxwnVH5Ep&#10;s9sEIC0xKGg9T3icRVHLGV7/MyhpPE3ldwpFtZEorI5EcQ3VBhVaeeVVVFbdRlUVgV9xEyVF55GX&#10;H4WsgnBkFJ9CevFlXr8qZRZe5ytZA9LAYy9GRVs1Klua4T9mPJ2WNEaSGlODAKEKESXyVxUipqGo&#10;D106Sd7/FoZQOdnAXqbmyuyp0cEInTwZ0xYsxNL1G7F26w5seu8jbPv4M2x5/2Nsfu8Dbj/Eprd3&#10;Yv3m7QTIJszhe0PG0P8EBihDVwH0Y/6B/vAmQLz8vJThK8l7yNCVq7srHJzsqRAsYWpuquQ/JJEu&#10;CwmlBLuoEDMqEEtr/t7tzGDnaEmA2MDF3Q7Obgw8FZg4wYNKxMPXRRm6cmeALPkPBzcpycLA085C&#10;AYi55HZkppmhvgIRqX2lLUNU2iOV+liiOEaMpElORENmYb2JUVQRMm1fUybPGNHo76Scu8BDbaJG&#10;ZGqvep3IKPpIKWgpa/ikxuEbhJCoj/8GkCtnL0Cx2PO4TLsYE4vzMTE4H3sW52R7Nhax0TGIoSI5&#10;G30esWcvIib6Ak5HnsVJwufoyQgcYIRw4OAxHD92CieoXsL5f5HnzuFUbCzCo6NxnErmaGQU9h09&#10;jm9+3o/Pvvkeb3/4IVZv3Yjpi+YiaOIYeIYGwMHXnRG4LcycbaHydIY9L5CTvxfcQ3zgPyEEo6lC&#10;QqeFwWusFxyCnGiUdiHuUPlQ9RA8erZm0OeF0ZcG93S+RlQj0ijJlI7X0lQHKhNt9cpzRt7WNEma&#10;i/KwNyY8jIfBxWwkXElhd0stgkMTXgIOmrsVlYidDrxc9OHhrgePACO4jTGB6yQzuBEgzlQaToup&#10;LBZZQjXPDBYzTWA61RgmExiFjKYFGcM80BSqIHPYB1nAMYgQCeQN5EegeBnB1s2IUZKJsijQypmw&#10;IUCMrKVJjsBDwEElxccCA0MBASMENTxEig7CQ4anKD0NJFFOdaJvxv8zUUPUkCrGQFlpqp5tIR3I&#10;tKjIRlERalIlSrSiY2aEI7GXEJdWTIfcru6dTYjUNnYip6QajYyQazu6UFjbgJL6VhRVSx8QWRH+&#10;G9pevKCDb0cmHeGDuoe4VnUK9xl5ZvSmIudFPVJkaOJ5ATJeFSLuZR4uvUjABUbFD7sTUdrHiJvO&#10;U+pANXZ1o66jTVlIKLOUWnp7GZXLmo8iVPcWo4oqpLpTLBvlHXGMes+ipGQPSpPeQ1XRLu7TZygV&#10;iJR+gQeZy3E6bQpuli2jItqI+NqNuFYyG0+LVxN+N1DWRAfVWY3qbikA2Uvl04kGqpoiKpqizitI&#10;rovDw8qbjMKfIKs9FZndD5HcdQl3Gn7CxYpNuFQu0f02XCQQLlR9gEv1H+J20+d43LwXpX9cRHzT&#10;j1iw3wVh3xrj/ZshOJ48A1GZs3Esew6+eRCKjy5745PLoxH1aCOeZh1HXUuuMputtrMNLd1tBFwO&#10;vrm0GCvDTfH2FS9lavCH58YgdLsRfN81xJjvDbD78Rxcqf0G752fjvWnvLAzxhU/Xg/EibixOJk4&#10;GTfK1yOx433cq9rAa3MU5S8fIq0rBomdJ/Cs+xRS+DiDMM/quopsHnN2+yVktcXweKORRzVW0HWN&#10;1+c+qp4/VvIolf2PUNx1A7k879lUGHm0kgYBxSkU1J5GUV0USmpjGGRcRFn1NVTW3ERl7V1UVceh&#10;puoJAfIIZRVxKC25i8LCy8gvjkZu+QWqkMf83yrUtneigypUulhKrbSBV78hp7gIviGB+I/X/5OO&#10;USDCoIqOWEuKFRoTHjJcTsUxQk8gIo8ZOcsaCUJG38IYKhkioi+R2Vb+oSGYMH0GZi9ZhuUbtmD9&#10;2+8z0N2FHV98jbc/+wpvfbgL22hb3vkIawiQles2Yd7ipQijavEjNHzoj3z9fag+fPnYG55eHnB1&#10;dYaDox2cXBwVkNjKindlrQYDQGMGsrLSXZw8TZ4rEOF+WdqYK4l0ewLEwVUFJ3cGoFQZYq5ejtxf&#10;dU5Eto4MqB0JGKUuFgEiZd7lMyQPYiLqRsqx8JiHKvQOFVkcqtArQ9TKOhDCQNNAhqvfJICHMYgc&#10;TiVHoNA0aErFXeNRimnIlgCRAF/W9MkyDJl59fooUSDqdWNir52PPoOzpyNxLpoqhHYu5jQunDtD&#10;i8bFCzG4cIFAOX8WFwmEy1QcVy9fwZXL1/i3Kzh/7iLOyLBXxGlEhJ/GCQLk2NGTOBEeiXCxk3yd&#10;6iX8FO00oXLmPKLPXcb5Szdx9uINRPMzThFa4THnCJgY7D0Wjm9/OYjP9/yMnbu+wvp33scyyskF&#10;a9dhzsqVmLp4AcJmToXvhNFwDwugI/aGrZ8HLL1coe9grnQrNHQwhpG9EYwdaPaGMLaldFTpwsxK&#10;F+aW2rA014KKDtiaTldWo4s58LGs+XAhONz4PsVUOvCw1lVyIK5WWnC20Yabg3Qj1IdnMOExzhQu&#10;UyzgOocydN6g6phrCYvZFjCbbg7jibyBRnNfgoxgEmgMCymYGGRK6JnBiSBxIFDs/Uxg52UMe3dj&#10;2LmaKmVJLJ1MCBDuuzVvOjp6RXkQBgIAmVEmQ1JqgPzbJL8hCXIlvyHTdP8vgEg+SIb1CA8qF1k8&#10;pKHPG4TqQwDy+hv/SYAY4PiFy4gnQOra+tDKH3JFYyvySmqRkJ6rtDltkLUZHf1KOfei+kbk1NYi&#10;v7mZakB6Z3QqC/6e1aXjXPkpXKs9gyddiXgykINHL9IQ1/8Qd3vjcbXnDmI7zuNW+10U9deiifAY&#10;qjwrCXSlfLlM4+3uUSr41nZXU4EUEB75BEmZWo1056G88zHyW2NQ2Pgz8nLeRf6Tzagp/Qw1ZV+h&#10;qfBb1JZ+hVupy3E4PhBn0ibjaslqXC9ejsyKj1HT/AjVrXVo6OkiAAfQQGA1d/WhfUD6f2ShrPUq&#10;sppjkVB/Hw8a7+Fy+U84S1jEFEudqbWILl6P8yVbcb50B2JKtuNkyWacKF6FU4TTxYqduN+wG+k9&#10;3yIqbxlm7jfBpku+iCLIfkmdgHdve2PrBX+sPOGHRT+64PCd5XiS/gUKCqJRVZuF6vYmNPa1I6Pm&#10;PtYd8cXSaCvsuOmFc1XLcbt+O+Z8oYLbulEIed8Qc35W4ef4GTj0ZAa+uT0a759xwfvH7bEr3Bk/&#10;nPfFfr4Wm7WAKuwtPK57H0mtvyB34Dyy+6+g8Hk8yp6novJFJlVHLtVHHmqfZxMSj1HSS0h0nkFK&#10;8wEkiVpq2YvE1oNIaT+B9O5IZPZGETgRyGk+jrza4wRGJGFxBpV1saiou4AKAkSUR2HVWRRUn0Jp&#10;7TnUNBBEDY9Q0ZCIwopHKK18gPzSC8gsOkflkk4rR2lTLe+FHoLjd/WQqbTgffVPVDc14Pu9P9NJ&#10;e+CN4Qx+DIygZ64PTbmPlXyIPuGhreRaRxjQ+SkAofO2NOHvSQVHGRqi4x9NEEyaNRMzFy3Gik3b&#10;CIvP8M4X3+KdL7/Djs+/xfaPBCK7sWXnJ1i5cSsWrViNOQsXYdykifAN8IO3rxe8vNXJclEeblQd&#10;jo72sLHl79/BlmanlF8fKr1ubCprUfjbk6EmBSD66lwIlZFU1lU5WMLWRUWzhKOnCs5eNjRbuDIg&#10;dvN2Vk/z9bBXAOJA0EhNLGs79SwsAcgQRIwJSynxLgUWxaSc+5ASka2MMmhIsKg/goEjoUF4DEFE&#10;TIMmvc6VnueDABnF4Fo9fEV4yCxaTRm++u8A+fuIv+O1iIN7cfrIfpw6vA8nDvyEk4f3IoLPo8OP&#10;4XxUBM5GnkTsmVO4EHUaV6gsrp8/jxuXLuP65cu4evGiApULtBgqlajos4iOOY8zUWepUAgWgiOK&#10;4Iji80huo6lgYmIu4CxVzJnoK4iMukwVcx4nToldRPiZy4iQ12Nv4MzFuzh7+QGirz5A1PUHOH3t&#10;Ho6evYIfj5/G5z8fZNTwDVbveB/z1m7EuHmL4BUWAltPR0KDIJH+3nSi0oJR6r8Y07ma0rma0dHa&#10;MEp3oDkSGs40N1EcFlQchIeUdveU5LlK3RdEHnvRZAjLVcqY2GnB1U0PblQgLuPM4EyAOMywgt1s&#10;Xti5KljMUsFshg1MJqtgFGYGQ0LDOEDUByOhUCqNUGM4hpjAOdAETmL+pnD2MWWEZAJ7N2PYuPCm&#10;cjaCpaw6J/hk5pW+QEOMzv/fABFTD2Eps6sIDQUghIMOj1em5kn+R8pVK2Wr+WOT57r8P3UdHN5g&#10;EqnxB6ehM1IBiL65EU6cv4THWQRIRw+daAtyK2oY1Tdx24Anmfl4mpGLqqZ2/r0bpY1NihqRKb5F&#10;NbXIqChESn0RkjoLEd/9FM9ePcMTKo07/TdxufsyYjtjEdNzDbF953C75yodWI2SJBdgSD5FOu5J&#10;Ar2r/znanlPt0JFUdMgq9GrUdBYraz2qe7IJD267M1DScR9FLTFIa/4ZWTWfoezZFtQ+3oTq5I1o&#10;SHoXPbn7UFG8G5cY9f/80A977vjgTPIE5NR/RaWRTki2K9OQpUhjixRrFHj1UIn0S2HHCmQ1XMC5&#10;vEM4mrMbexIX4kTuLEQXzcP1uq24Ufc5rlbtwuXKD6k+3kF01WZElm9ABFXJqYp1OF20BjF03I9q&#10;VuOnJxMw+7gKO26HYMcVH2yKccei/R7wXGsBg5C/4bOjk5GY8TGK8g6joOgKMqvvI6/jodLHZO1J&#10;H8w6rcLWa564WbsMN2pWYN63dDaLR8FjrQG8t2pi4wknHEmdhh/iQ/DdbT98fd4Lu44749MjDtgd&#10;44GvLnjgx5v+OPp0HGILViP7xSnkPuf5f3EPRc9pA3dRyutU8SIZVS8zUf0iTwFK5asUFL94iPyB&#10;G8jqj0Fq71Ekde2jevkZTzt+QWrrceR0RCG3OwpZLccRn/8l7qd+gLsJ23H/8Vu482Qjzj9aiqi4&#10;2YiNX47zcVtxLn4nLid/gez6uyhvSUNe2R0UV8ahuqEQFU0CkDLeW41UvjJT7TcC5Df09b/E899/&#10;w6//538TSrX4+PM9vKet8I9Rf1PudelGOMpATxnGGi5LBeSeNmIkLk7VkoGbI520u70yhDV68nhM&#10;nD0T0xYuxMqt26k6vsT7X/+Ad7/6kY+/xpb3P8cmwmP9WzuxfP1GzFm8GNNmz8K4yRMIEB/CQ1al&#10;S6LchWrDEU7O9krCXBb3SZl2K4GHLPSTHIUUdaQZU9kbCsxkf0z5m2YwJ9PszWy5bw4y4mDOwNEC&#10;dh6WcPCwolGNECLO3g4Eh9TcooLykCrC0hvEYhAgpgqgxMz4uxWASI5FICKdCpVS7wSHrP1Qr0AX&#10;ePC8EAjSRXAIHjomI+grRkLHdBT9AoNJ+stRkvdQ4KGeuivDV+rchxoeQ/YnQI7s+gDHv/oEx3Z/&#10;gvBvdyFiz26Ef/clTnzzBY5/+yWO0iJ+/h4RP32PqP0/4+yRg4g9cQQXIsJx4QyVSxQt5gzOnY0m&#10;PAiM6GicjqFR2YhFEToxtNjYWKqZS1QzNCoXGQY7E3VeAcupyFjaBUTQFKBECFAuIDzyEo5HXcKJ&#10;s1dx+uItnL50G2euECwESuz1h4rFXLmHqIu3ER59GfuOnMau7/dhxye7sHrrW5i7eBEmTpyAwEA/&#10;eLg7wYEXwI7O1Jay15Yn015/OJy5dTMZCR+CwpfQ8CUo/G014WerrbS2lde8JJFOc7XT5k2jwwus&#10;RyVhANvRBrAabwDLyXT6U01hOtkcRuMt1H3lCRl9P2OY0Mz9jaCiErEPJnioXtwIFHeaByHi4c/n&#10;3gSLuwEBYgBrMWd+pgNvNBuBCCFgKQBR5zX+DRCqDIJC2UpinEBRAMGoTIfSXoBhJO0vBSC8uXSN&#10;eWNJX2kTKhBjQsRQA8MZWQwfxZtj2N/5PRY4cfEKEvPKUNPejdyaauRU1aGwphX5tNyqBiRlFyA+&#10;NQ35/CE3tD9HdXMvSprakNmYifs113Gr7S7uMYKNH4jDnb7LuNh5BBd7DiO2Nwaney8hsj8WsV1R&#10;SOp9hkYZturopePuhjSY6u77FX1idBjSzbCVIGnq60ddXyeBUY+K7iJUdqdRiTBq7kxCQcslFNdF&#10;oaiOjrfsU9SmvoWG+LUovT0fRXeXoin7E1SVfopHhWsQmzMbv9z3wKW0sShq3UsVVYymLiqfwVax&#10;7fweWYvR3NeBNqqS3v4/0PK8DRGPd2HMh6bwf0sPmw5641DcPJzP3YoLxR9RgXzA7Vu4UroFV0o2&#10;4VLJWzhbtAmncpYiPGkuTsVNwe3UOdj3aCLG/WKKyXutsORHZ0z/wAo2s1+Hhu/fMML2/8HsTXa4&#10;9WQn8vMPoqg8BknlJ3DqySZ8d3U2VoR7Y1aUI9Zd9MDJjBmIyJ6LcR8bwWahHpwW8X6a9Sa8176B&#10;L25PxKGUadgfH4pD98Nw5NZY7L0UhB+vBODQwzH4+V4QvrrugYj0qbhZuR63K7fiVs0m3GnYgPvN&#10;WxDf8j4SWr7E09af8axtL1I7DiKz6xRyui/QrqKA4C/sOY/8npPI6zmE/N6DyO8+gtyuY8jg9U3s&#10;3kPVuQWRSbNw/uEkXLw3Hufuj0ZkXADC44Jw7HYYDl8bi31XRuOriwG4WrgLBR0EF9VIbWM+autK&#10;UUmAVDRXUPVWobmzA/0vf1PK4b/6gyrkj1fofNGPF7//E7//C0hITMb4aROUhK6mdCZklD/KQIvw&#10;kCUDIxSISN90AYiJnRlULozsfd0ROHEMJs2dhdnLl2H12zuw/fMvsHO3WoFsoRpZQ3Cs2vo2Vm3a&#10;iqVr12H2ogWYOG0yRk8YTYB4wd3TWSlJom4AZU3FYaNM2bW2k54dVkrhRikHL2XhTejcpUe60ifd&#10;3FD5HcpIgAxNm9gZwdTeCOaO9BvOJrByNVXq3Fm7DpqbBaFnDVvJe7jKMBe/w0EgZa4k4EWBDAHE&#10;XJQIVYisTB8CyFCnQpm6O1Jbhq4IDgkY6eu0qDR0TIbTX4yi31DnTWUCjkyqGVrzMcJgOM/hcJ5L&#10;dQ1D9fTd/1t9KADZMMYfWyYwOpoxAe/NmYp350zDx4vm4PPlC/HV2uX4btNa7H1nG/a9/zYOf/Y+&#10;jnzxMQ59+THCf/wKp3/5CRH7qFr2/YwTe3/ECT4+euAXHDlyCMePHUH4iWOIOHkCkVQxZ6IjqTyi&#10;EXsuFudoZwmb8+cIlrNnBl8jUKJjcSYmlspEnV85fjIKR8KjcDj8NI5T0RyPPItjp6JxjH8LP32W&#10;gDmHcKqX01Qyp6NvISr2Ac5cuE/1cgdnr97Duev3EXvjLs5cvqYk+b/fvx+7vvoO7773ITZv3Iyl&#10;Cxdg5qQJmBDogVBeMB9eVHeVDpzNR8KBJ9nBeAS36ppY9qJcCBc7Ow3YOI+CyoPmqwmr0VowH6cF&#10;k3HaMBprAN1gfWj7M9r3Y0TgSwj48kbxM4S1nxEcA8zgEWQGv2BTBIaaIWC0GXyDjeHJ97l46sPO&#10;nXCjwrF10Yd0DDS1IQSoQgQgUoLEiCrEyEJUhVpdSESjmMy2ounydW1ZXUqT5wIQuXnlPbr8oQ1B&#10;RIuAkbLYApBhI98gQP7GSM0ep67dRkJOCfIq65BdWYPc6kbk17Ygr6YFBZI8r2xERkEJnibnIzOn&#10;DqUdrVQb6YhuOImrrYfwpO8M4vvO4mrPaZzvjsXl/tO4NHAIMYxej/XsxaH2jxFVuwcFvXlo7OpH&#10;gwCEjlu67wlA+vt/ZdT5Cs+57e//HR0D/0TT899Qw/eUdVHtdOVTlWSgsi0JRc0XUV4VjoaCH1CV&#10;vB3VzwiQJ++g6cl7KErdgsziVUitWIaHxUtwvWAOHhQsQmH9F6hsvY5aqpqmbln9TsfU9wodsjiy&#10;j0DpeUGg9HJ/utH5cgBtvzfjm4tb4bzgP7H7TBgVxQ5czt2Mn+/Px7GUpTibuQIXUpfjespaXEtc&#10;iwuP5uPs/amIvT0V1+7PxuU7M/FWuBsmHrGD73t68JnFYGWiJkzG/wOGYVR+qtcwbq0TTtxZQYW3&#10;i+c3BplVUfjpwjKM3aKB2XvtseCMO1ZRSaw+rMLSH6zgsnIULGbrw3K8BiYvtsKURWZYuMMa38cS&#10;HPfH4kTcOITfG4cIOvHjd8JwnAA5lTgJMalTcDZtNM6ljcGFjFm4mDsPN4oW427ZGjyoWE/bhPiq&#10;HYiveZu2HQnVtKqteFy1AQmVa/GIyuoRVVZ82QbElW7Aw5LViC9eg/jC9biVvxqR6bOw/2EwTj4Y&#10;g0txU3Hl0TScf8pzQQUWfWc8Tt+YiFN3JnL/puDAozBczNqM9IrzKKt5hpr6dFS3lKCqtQblDdWo&#10;p/rt7n9BYPwXEpJTcTshnhD5J4HyT6WtMDmCdl6/9z/5AiN1BteG8P6Wlqwy5CJllDSMZLo6f0MO&#10;5rCUYSIvR/iMCcKkebMwd/VKrN6xA1s//Qxv79qN7bu+wKYPPsJamYH11nas2rwFi1avwrS5sxE2&#10;IQyBo/2VhX1KwycH68FugZY0UR9S4VcNDelMKFsp2Chtbv8ND30GfzRZm2VLgNDPyDovc2cjWLgQ&#10;IISHyp1wIEis3cxpllC5WhF8VsoQl7VMLLI3VwBibkVg8HMFHqJEZHGiQERmeEmiXoawhvIgApAR&#10;UsKEAJHGW1JIUdTGEDwM6NNkq0N4yIwsbcl9UIFI7kNAIlN3pcOsJM//Onwl4PhTgSzzcMBST0cs&#10;dLPFAldbzHa0wnx3Oyz1dcFCvr7U3x3Lgr2xbdYE7Fw4DR8tn4tPVs3H92+twcFPd+Lw5x9w+wH2&#10;fbgT+z54B/t3fYK9X36OA99+hYN7vsZhKpeje3/AMcLm+MG9iDh2EJERR3A6/DDORoUj5nQ4tydx&#10;XkCiWDQVyxnChCom6gwiTp8mTCIVOx0lU4yjcDziFBVKJMIj+DeBy9EIHD58AgdpvxwJx/4jETgU&#10;EY2j0Rdx4sINxBAk0dfu4czVu4i+fA9nL93D+asPcOHqfdo9xJy7gohTZ7D/wAF8+8N3eO/j97B2&#10;zRrMnUn5GhaKAD83uBMwdvaGvDk0YKR6E/o2f4eh0+sw9hkGfZ/XCQxKQn/KQV9eIH9NGATS4fvq&#10;wMLPgKAxgoO/IVwDDAkPE4RQoYSNNcPYcRYYPcYc/oGG8PQhRDwM4UQlYk9TUYWY2KkBokBEFAjh&#10;IRLYkGCQctEyDqyvDFENGm9UJeEus7W4lQb8YkbymrEupD+ymA5N5oOPlHo2I/6B//j7f8DKxQ3R&#10;tx8iPqsQqfnlyKuoR0llC4qqBCKNKKxuofJopjJpQEFxPRJzCxBdfQPfNX+Hw53f4Eb/ScLkNO04&#10;bvT+jCu9P+JC59eIbfsEpxvfxbGardhXOAdXyveg4XkzVUAX6jo6lTUkUhuqR4YrBn7Hc24H+vh4&#10;cCZWQ9cL1HY3U31UURnVobElHTUEVmXDQdTWRqAx72fUJr6NmrS3UU0nXJPzA/KL3sX94pm4XjgJ&#10;9wiOh4WLCMBdaGi+j5rWUlR31qGpvxNtvQPo7pWijlQh/dJS9hW6CJNOGUYjtPp+e4Witix8eWIq&#10;nlFtFHd8i+t5b+MTOuu3Izxx7OF8XExYiisJy3EtbhGu3J+H2FtzEHNzIfaenoUpa00w6XMbzIjw&#10;guc7vL5TRsBzGsE++U04LbPHO4fexYKPJ+Gz01Nw5v5WJJcexP2cT3E9fTf23NiCqd/YYslJJ6yI&#10;9cKqA06Y9q4ZnOZqY7jbf2DD9glIevAz4qM/wsnvl+C7z8biuz3+OBEbiot3xxFgU3Ajfi5uJMzF&#10;1cdzcCNxNu6kTMWd1Om4mTof1zPm41bmdNzJmI272fNoM3Cf2/vZi3EveyG3c/Egh+Dl9k72bNzM&#10;moubmQuV/7uSNgsXkibh/KPxPN4x/D2NwWl+75FYfxy5HEwLxYmrYxF5fTyib03A2RuTcPbyWERd&#10;D0LU/YmISAhG1NPxeJy/B3kl91FW/ZhqNguVLeUESQ0fN/B6dKOyuQaewb7QMtDDx198wevUjwHp&#10;Y9Lbh+e//ZPq5H/zt/op/jF8BLT0CRAqj5HKzM6RGKEj0bY2zMTx0rfZ+TrDI8wPY+dMwdz1K7Hs&#10;7S3Y8NEHeGvX54pt+egjbNi5Ext2vEOAbMY8qpTxMyYjkNDxof9z83VVuhJKO1oZprKSoSob6URI&#10;paFSqw1jC5m4w600fqJKkKq/RjJTyoS/TQZx+haEiLUBjB0MaQIQY2XRsBRMtXQzVipuW7vzs11p&#10;LoQIAWLtwO2g8rDk5w4BREnEEx5WBNUQRGQoSxSINhWI1L2SdR8jdUZAU0qXECA6RlpKAzk9BsT6&#10;BImhmQZtFIPKUTxXPId/AoTnj2rlDYHH4Mpz9doPAmTEG/j78NcJDxq3r60O8sRGqpC1oT5YycfL&#10;/Fwx3dkSczxssNDHCXM97DHb0x7z/V0wxdkK01xVmOVph7nehEuAO1aH+GDblLH4YO4MvDt7Ct6b&#10;OxMfLJyLDxbNw+4Nq7Dvve345ZP3cPCLj3D0689x5NtdOEH1cuLn73B87x6c2P8DJA8TefQA7TBO&#10;HT2CyOPHCJhwRJ2MQOTJkzgVcRIRERE4TXicPhWFiPBTiDgRgYjjEThJWEQcPonwoydw6OAhHJQZ&#10;YUeO4+CxcBwNp1o5fhYnws8TEJdwMuISjp44h8N8TexE5EWcib2JM5fu4sKtBFx98BRX457iWvxj&#10;/gATcOnmfZy7cgORsedx6GQ4FcxP+OTbz7Ht4+1YsnkZpi6bjqA5gXCeZA+LUFMY+NM5e/FCeL7B&#10;7RvQ9xwGU69RsPLWggNh4hmoj6BQY8LDBOMmmGLCRHNMnGROkJggMNgQ3lQibl56cPbQo3TVg6WD&#10;LiMZbSWHI1NxZbhKiWYIDT1udSSvYSJJdvVrEu1ISRNRHsa8YSUqEYAYy98FIvJemh5NhwpkFG+O&#10;Ybwp/l8CxMLJHWfvPUZ8TjHSC6uRV9qA4rIWFFc1oaC2SamJVUAlkl1bg5Kaajysj8c3TV/h546v&#10;cabne5zr+ha3O/fgfteXuNryLi7Ub0F0xUpEFM7D4bSJ2Ps4CF/fDGD0GoHW5/2oaGlFbVsbWgiJ&#10;9oE/0Pn8d3S/kAZT0pmQpjSKksZQlWhoT0VtywPC4wmaWu+hqukgSpu+REnjPlTUHkVVzX6UNfyM&#10;wrr9KKzci6yKdxgdz+J3LURSxdvIq93N/zmL+rYS1HT0UW38hu6X0gXxDyVR2zfwK6HxO03d4EoW&#10;NMoMMOk+2PFrD9LK9yGxcA3tA1xK2YSzuevx4cUgrD9oh69ig/HdxVB8ftoP2w86Y+XXZljwoQk8&#10;5lHhOb8Gn016mHLIHjMOUEnsnQiL6SNgtZgO8cKHqPnftVj3zSK4zR2Fz06Nx9mUBQh/PBNH4jfj&#10;PhXWhlMzsOCQNdZe8Man0eOw/ZcQzPvUH6qAEbh/ajcq4k6i+NYxZMT8iAcH3kHUF9Nx+DM/nPjJ&#10;C1fOTcD1G1Nx68EM3I4jHB7PR1ziAsQlL0R82ko8yFhGOCwkLJbibtZSxOXy9ewlSMheyyBiNeIy&#10;l/M9S3EvbRnuJC3BzaeLcJlAir03DWduT6CaGE0LpboYi7N3JuDcvSmIfTgTMQ9m8u/TcPrKRESe&#10;G49DMcE4EOWPo5FeOB7jhogrwYjk/0Q/mIi41I+QW3gTpRUpKK8vREVjHSobW5SyOf2//Qunz1/A&#10;/yIc/pP22t//ga3vbKda7ELPi+eEyAAh8r/R3NGP0eMm4fURssZBkw5TWklQiciaCAJF39IQlq42&#10;sCVAnIM9ETRjHGavX4pFW9dj5TvbsPGTD7B116fY9tkn2PT+e1izbRsWr12DOUsXY+z0ifAZ7Ut4&#10;uMCRwbTS70P6oVubwVQAYWkEYykfRKduyO8xELOiEpC2tvyblJVXysvTlO6HMnKgYgBox9+kPdWR&#10;IwNSQkQBhwchIe0aXM1gITUCnSxgSX9rze+0EWjxOwUealMn0UWBqKypsLiVXIgsWBxKpmtRhWjw&#10;HEgpd6X2ld4o/uY1oUdA6BMUhqaa9BNa9BvqmZyKAjGRBYSaCkRkOFCZvisQ+RMgVCEj3/wTIrJ9&#10;baabNRb4OmExAbFhQiDWjfPHNJJvprsNZnvYYj4hsizEC4sDXLE8yB2zBCC0BV72WOLtgLWBbljh&#10;wx8OwbOCJ3qZB8Hi7ogFLrZ83RUbQn2xaVwwNk0MxbZp4/DJ0rnY/84m/PzuVuz/5B0c+fIjHCZc&#10;Du7idvfnOLT7Sxz97msc+/5bnPzpR4T//BOO/UTIUB2E//ILYXEE4QcP48QvB2mHaIdxfB8f7+fr&#10;vxzDsf1HcYTbowfDcYxwOXEsCuHHz+D4MbFoHOHzI+FncIivHTgRRTDE4FhkLE7K1OQLl3HmyhWc&#10;u3Ed5+/ewcX7D3DpQRyuxj+hJTKae4ZbiSm4mZiK64+T+bcnOH3zFg6dj8G3Jw/g/b2fYf2uTVi0&#10;cyGmr5+MsAUBCJjuDu/xdvAINYdXkBEViBECQwwQEmaIsHHGGDPeCGMnGvNHYIyAUEN4+enB1UMb&#10;9i5asHHUYfShxehGZltRkpvqDEJADQ5REmLS9nMIIFJM0WTwZhKAmIoKIUCMefMaKlOCB00WcUqJ&#10;fY1h+I+//Qds3f1x4VEyHuWVEiA1jAwbUVTRikIZviJACqtaFYAUNLTiUWMy9jV+jc9aNyK670dc&#10;69qN881bcLF6FS7TaZ/NmYeTKbNxOGEC9t4OwM/XPPDzZRd8GxWMjMo7ysynosZGqgECRBYNPn+F&#10;thcEyauXaH0xgLqeLpS3V9Lxx6G67Qod/hk0txxAY/NRNHXdQG3HfZS3neFnHEJhfThyGk/iWcM+&#10;JDXuQXbz98iqfxfpleuQW/sZihtPoKb5Lho7slEjbW5ftqCR27aBenS9kLH2Hrz89QWe//pPRrf/&#10;4mMZKpGhrRdo7HqF3he/obwpAo8LVuNJ/m5cT/sAEcmr8e4lP6yKsMP8H80x+WMdBG97E4FbNDB2&#10;qxFmvW2NuTvdsG3PbOw8MQsTvjHDnHBfzNo7GpbLtTBrTxjiGq8jo+MZruRGwnelGfxWjMKW/bbY&#10;ctQGO2Kp1BpuYnP0csz+xRLrY93xXcwUfHZ8PNb+MhY+k3Vw57vtyI/Zh7ybZ5F14RSSD32BtCMf&#10;4uG+zTj6YRj27fLExXOTcfXmFFy/Mx1X787ENTr3m3EzcYeK5M7T2biXshh3U1cQFCtxn6B4mLIU&#10;D/n8XvJy3Hm2DDceL8TluFm4dH8mbQbOU9VceDgVFx9Ow9WnM3DtGT8vdS6uZ87DhbSZuPhsNq4n&#10;zCOw5uNO3ELcfLIEl54sxAX5jHtTcfnuZJy7NR4xNyYSMGE4dXEiUvJ/RIUUW2yMR1U7r1FHGa9N&#10;O/p+f8GgoA7fH9iPsKkTYO5ghn9o/r84cnov+v8pw559vEa/4vf/Dew9eIQqRIZqdDBCSwMjdLVo&#10;DJAMGF1TpZtQhVjQn9n5OcN7UhDGLpqGaasXYuGW1Vj5HiHy6fvY8tkHWPfe21i2aT3mrlyKaYvm&#10;YNyMSQSIH+w9HaCSroMOFjC1obqwZrRPWKiHiNW5DQGHgTUViC3BIv1A+Hd9UR1KAt2A0T8dO4M4&#10;AymxZM1Az07MAGZOxgo4BCCWrlQULgSJCxUI4WHpJI2wCBElMa9OnCszr6h0zGhDQ1hiFoP5kCGI&#10;6MiKfAJEOhLK+hBtgkRHujsaasDAmPAwVQ+Jy7oyfXP1QmMZ4pIJNhpGmkoeSYYC3/j/mb47lP9Q&#10;hrBWhHphCSEwh7BYN9YPa0b7YD7BMNNFhWX+hEKAG1WIDZb7O2PTGG+sDnTBqgBnrA/1pGpxp2Ih&#10;SHzssCrIleaG5b6OBIkDVvoTSqJi3FVYSsWyhoBZ5uVAqDhh+4Qg7JgSgh3TwvDODFEvk/HBvKn4&#10;jHDZtWoRvli1GN9Qvfy8fRP27diCA1QxRz79AEc+/xj7P/4Iez/5EAe+3EU18zUOi333LY5/+yOO&#10;7f4Rh7/aw9d/wvEff8ExQubIQcLl2HGcOH6CSiQc4eEnqUrCcejIMRyiSjlyIhLHwyP4ejhORZ5C&#10;VPRpRJ87g+jLFxB78zou3r6DK/cecHsP529xeycel+4+xuV7T2hP+cNI5I/rKS6LYiFwYu/cQuS1&#10;izh+/jQOnzmGfRH78O3Br/HJ9zvx7ufrsW3nIqzdPBWLVoZgxgIvTJrpiHFTbTBmkgpBYebw8NGH&#10;g5s2rJw0YWGnzWhHFg3KqlGJEtQyVJvSfAgektvQk0VTvHHkZjalAjEhSEwIFDNuzfiaGX9Esh7G&#10;2EwXRjRRIwaSaOfNJIXY/hcB4uIbiitP0vCksBQZpTXILW9GQVUL8msaUESAlNS2obihGWkN1TjZ&#10;dBof1izFFzmzcSJ/A8KzFuNE8gycTJyC8PhxOHFnEg5cnYI958fh6zMB+DLSB5+Fu+HDw8F4VnyD&#10;DqKXjr8SlS0tylTd0g4+7qpD08tOtP82gLZf+9Ew0IrYB8eweZcvjl2ehuzK3ajvjKEaeYCWzhyq&#10;iRTUNl2jned+nUJK9Y/Irt+LwuafkFP3BaH3A8oao1HZdh91nc+QV3cXF7MPYn/CDhyMW4OYJztw&#10;Nekb3EndjyfZp5Fdeg/VLfkEVCkdUxnVUA06XrZTjVTzu79FXOE6PCr8GZee7caSTz0w5iNNbL7s&#10;h5D3GAhssMY7e+fi8LVPcS8rEhkVUk4+Ah3/eoLMpjOY+Y09PD83g91mHfi8ZY5fEj7F46ZbuFF6&#10;CfENd7DtyALoBvwvWIb+J/zXDMemM0twuT0OK88sxJRfzLHuvCd+Oj8Du09NwNqjIbCb9SbeW+mP&#10;pye+Qdq5cCRFH0ZS+PdIO/Utnp36BrcP7UT0dwtw9pdZuHNpFRKf/n98vQV4FVm29k/3dEPjlkAI&#10;cXd3NwgWJEhwDxbcNURIcGncrXF3D0Hi7q4kJLh29/TM3Dvv/10V0rfnft/3h2c9u06dqjqVI+u3&#10;3r32XnshHjybjZtx0/AofjriHk3C08dTER83FXHxE/AgfhLuPZ6O+3zu/lOqnyezcftxGG7z8c24&#10;8QoIrsQPxaUn/XEtYQBupgzB/bSRVCtjFLufMRK3MkbgDmHy8Nkw3H88DHeehuBGymg8yJyGpzlh&#10;SMqfw8BkMRKy5+FZ1lzEpc1CfNZspFfHIF1qaxH0eS/PoPjVXWWQROW7dNR9LsHbP+pR9bYQz7Jv&#10;MGDbzXPOcn8RGj7xs/n4Bb/989/8DR9Em46SLO4GKfHegY6yIx2orFzYTbqNjDShyYje0MkU1v4O&#10;cBvsj15jBmJw6CiMnDsFE5bOwcQlszF2TihGTp+E4Akj0Zv+yKOPN+y8HGFgYwRNE4KD1tNIQ4GA&#10;dEc15x6VrimZdyaTf/laGsbahIQmHTMhIpMfxaHL71R6AXi8OmGjYUwIGfH3aSZJdF2+hg4MrL/l&#10;P6TrisAytDCAkZkB9GWt9m8A0ZLgUAkMCRGaDOMVeDQDRIYJKwUWqcS6diVAaCqqhIcYQdKdaqQH&#10;fYi6pgzAYSCp3TQARwGIpozQ7IqOBK/UL5QiuK3/Ony3Q5O1ak+QSEtrMZrSbpitCYZYGtDZm2KC&#10;m62S/xjvaoNpno6Y6m6LKVQeUwmIqR5UKV42mOBsSuVhiTmBLpjqY8djzXmeFSZ72mEynx/rYowZ&#10;/vYI6+2ktFM9rTG3lyvm+Dsj1N0aM7zssMDfEXN9bDDTwwJTeb1pbhaYzuvP5PXCCKp5ge5YSMgs&#10;6uuFNUP7IGLUIMROGY2oSaOxdvxIxIQ2AebnJfPx8/JF2Ll0EbYvnI+tjCJ2rFisqJrdkauwM1JA&#10;E4WDVDGS5N9PRXNg21bs3bIFe7Zsw55tP2MX1cveXYdwaN8xHD50AkcOn8TRo78oI8UuXryGq1dv&#10;4cb1O7hy/SYuXbtBu4kLbM9cvY7T0vLxmUvX8cv5q5TdV3D4zEUcOnMeh06fwsHTR3HoLJXQ6QPY&#10;f2ov9p8g2I5twrb9axG7Yxmity7C6thZWLxmImYtCMG40CAEhfjAq58TbNwtYGxtCC1TDXTXU2Vk&#10;wOiqR1NpAZnc05FRhdT2V1Xnl4FfUnVNVUJChRDpzgilO79QarQef5o2H2uzFTXSQ5KMPRhxdG2P&#10;v/34Pezd/HAzIQPx+QVILS5HeukLZFfUI6eqGrkV1SiqfomiF/W4XHEJh99FYUPRUMw5boKYXzyx&#10;4bwXYi/5IPqMNyJPemLtIV+s2u2NhdvsMWOTKSZvMcbYzfqYvNUBD/LP88cv80jyUdrYiNJ3L5Hd&#10;kIfsFxkoqM+k88jHi49VeP37R1R8qsWEFf3hOKy9sgJf5cdcVNU/QW3dHcUq6i5QXRxB2YvtyK3e&#10;iMLqgyivOYHS2hNUDdeU8u7Frx/gxP05WHPEAzMPWmL8EQMsueGImFv8bh2ywryfzRB+wAURP3si&#10;6vAgLNjmieP3J+F03CycfLQIicVbcC9jIu6XTMe1rCiMWeaO9sYt4DJDFdNOOWPjzbkETALefX6L&#10;z/96j8bfMlH1/jJKP5xG3afLVFInELLRBjarNOC4QAUzdvTG89pruFd8AxeLr+NOzWMqtWj4TtXH&#10;7JhAbLkaigm7B2DJreUYeXwgAnfpY/xZB8Sc7Y/1Z/ph1HZbmM1ShV2vNoiYNQDPd0cjce86PDsY&#10;i/QLu5B84WfEH43F0/0RePzzEtzaNQdpDzejpPg4MtP24865ldi+PAC7lvbBxe0T8OjsHMTfDEda&#10;wmFkpJ5AusA08xfaKaRlHEZi6nY8S1uDR6lhuJdMZUJI3EqiykgajjvJI/AwZSQep40mhMfymBA8&#10;SgnB3edUIE9H4Fr8CDxInIXknBXIKo5GbtlOfqd2IKt8L/KrL6LyTTxK3j5DLj+nvFdPUPQqiZaO&#10;ktcyzycbpW/SCJI0lL9N4XuajI//LqBaOoRLDw+i8ctrwv1X/PqPf2PGnDD82LalkivpLDPSZS4I&#10;2y5SJ4oBlCgDDQttGDDQtfSzg1OQJ3xG9sGAyUMQPHMMRsybjBFzJmLY9LEYOnU0BlOd9CJAHHxd&#10;YMEgWp8A0TAhGEwID6qHHvpq/D12J5wIBD067G/WrEIEHmI9qBJk5cOuktju0ZUBoAxiEadN8Oip&#10;ESAyGosAoeIQcBjZ6sPIhtCwMYSJddNyuQIQGSYskxMFIEq39DdT5pTQBCTNXVjqPbujO+Gp0pXA&#10;UOnIlgChdSNQ1Li/O+GqxnvpweBT6c7WkjJJMvSfgamW6jeAyGCEDmjdtS1VX5s/lUcTPJpMuq+U&#10;LqyhVB6jqQ4GEiADLPQwkA5rDBXJSGcLDKdymEh4TKZKmenjgLl+DphOQEz3ssUsKpBQgmE6Hf5E&#10;qo5QT1vMDXAnYKhMeM40Pj/L3wlzCA5pZ5L8M/nhzfAjjLyoZmjT3c0wmxBZ0JvACODxPrYI87bh&#10;6xAwvRwxP8CBoLHD0t7OWEJb2seNj50wn7aojyuWDPDGUkYTS4b0wuJB/lge3AcrhwcpSmZd6Dhs&#10;DgvFzwvnYffShdi/ajn20nauXIrtK5dgZ/gabF29GtvWRmJb1Hpsi96E7bFbsHvLz1Que7B/x14c&#10;2XsEp4+dxoXTF3GVgLhCYFy8cgUXr16jXce5K1dx+uJlnL5wiXYRJ86cxaHjMmnyGA7RDhw9hP1H&#10;92Pv4T34+cB27Ni/Fdv3bMT2vbHYcXADtjFq3M4f/s6jG/HzkY3YeiAWW2ib9sci6ud1WBKzCjOW&#10;LsDEuWEYN3sGhk2agD7Dg+HTvx8c/T1h7mIDQ2sTaEnEQzioSVTxTZ5q63QjNGTyJCHyzbSpQrQJ&#10;D005TuS9TDAiQH786Qe4BgTiQWoBEvMYcRdXI5MAyahoRLaMviquQ0HZSyTXF+Bsw27sqpmI0CtW&#10;GLXPErOPe2DpLz5YeIyf/T4LTNttjmkEx/Rtbpj+M4OPHbqYuEkXc3Z64EbaUbz+7RVqX9dT0ZSj&#10;4vVLNPz2FS9//aRMnqt8W4WihkLkNuQg9UUasl5n4sj9nxE81wM59bnKnI3ahirUvExB9csnqGx4&#10;SBVzDeUNV1H56j4qGp+hujEF5Y1JvHY+6j6UIav2PGLO+2HBUWOEHTZEqAIQF2xPHIAJh43hsqod&#10;xq7XxbrNDug9vjMcJ7fEnP3mWP6LExYcscaWi144cisIiZWb2IZh8RYnxBwJRMTVXhi5VxfXCrbi&#10;X/gVX3/7FZ++Skn2Zyh8dxyln2UlxB2oqN+CJYSp6eKuMJ/XGbseLkVG3UPEFz/G7cpnuEl7WHAL&#10;T5+dRGnufZTVJuLg5TUwGtgR7ssMEHzYHGPPWGHZWS9sujwEw8KN4UB4eUxRg3O/jlgx2RsPNi1G&#10;Gr9L6Wd34vnlPUi4uJfbu5H5yw4kHd2AB4dXIZdOtyHjFg6vmMLfrx6DNQ2sGWiBI4uG4PaRKBRk&#10;xyG/IAUFBUkoKExFbmE6stlm5D1HWt4tpOSeIgh24XnWGsRnzsGTjJmIT59EeIwkNEbhYfJY3E0e&#10;idspwbidHIQ7Cbzuk1FUMePxOGUBsot3o6DqNHJrTiGv+jwBf5+fWSYq3pWh5H0JSj4WovxjCYOE&#10;SlR9qkHlh0oGE7ko5mdZ+iYBpa8Ssf1wNFS1O2DGktF483s9Pv3xL+SUlMDU1gjtu7ZTANJFvTs6&#10;qXdFV6pyVQ11dKcKUBSIJZ0wAWJG/2LbxwVuQ/0QOHUwBs0ciWFhYzFi9gQMnz4Ow6eOxcCJw+Ez&#10;NBA29FmmDHB1HfWhbkF4MJBTM+qB7oZ0vPqqUGVQJ6v4dSNM1JTcB1WIoQZVCpWKfk9lgIsqHbpU&#10;B5Y1TGRFxaY6XTyf9yf5E10Tqg4qDUMZbUVQGVobUYlQfVixtZIS9DI8WBc6UoH3m/roqSVd0tKr&#10;QJAQGhqa/E1LqRR1VaiL6iIwVLu0b2qbjTDpLhBR6wI1CTgJEOmJUJeucIJNhSCRmf0yh0ZZllwW&#10;BJT5HwpAvoGjw392XzV1YVERjKN6mOhJxUFVMMbVDGNdTRFir4ehVloYZaeH8c7GmOxhg/EEy2BS&#10;cpi9EUY7mWOim7UCjNkBbljY15sg8KLK8MC8Xl6Y6e2EUJ4zm85+QSCdfz8XLOzjgPm9bAgLK8z2&#10;tsYsqpp5hNKK/p5Y1MsZiwKcsJLbS7m9PNAVKwmMVQPdsbS/C1YGeSCSH3r4QG8sDnAkSAgkAmys&#10;nSEmuVpiJL9E46imRjtYYKS9GRUR1ZC3M8L6+mHZsCDFlhMuK0IGIWrKWMTMmILYsJmICQvD5kWL&#10;sVFs8RJsWb4CuyMisCsqGrvWxeLQ1m04vncPTh0+hJNHDysJ/RPHj9FO4JdfTuHMmQs4TcUhQ5CP&#10;n5CRYydx6PBB7N2/E3v27qBtx67dW7D15/XYsCUasRvDERGzHOu2rMGGn6MQsyMC63dFIXZXpNLV&#10;tX5PLG0DbQti9mxHzO5diNm1Gxv3H8CWg4cImIPYRtt04ADW/fwzVsXGYs7yxRhNYPYa2BuOHvaw&#10;oKI0ZTBgZKzFyKVn0+JSMgSYclW+OD3UJQrhl4pRhopqB7Rq/R16DRqEJ5mldBY1yCqqQU5ZHbIq&#10;qQ4q6giQRkb39Uh8dx9H6yMw/b4/Rl92wNQbfgi70QcLL/XC0vO9sYS27BxhctwecxntT99pigX7&#10;vbD31goklDxC2ataRo5f8erzVzqTchTWFaLifSXtBWo+vcaLL+9Q++t7VPzeiNyPpUgnQJ5WPsLW&#10;s5FUEoV4/fVX1L/7gLo39YRQtVKt9sWHclS9peN5XcWItkaZyV3+tg5VH4uVgnwPK1Zj4z1fRF1z&#10;R/Rld8w9aokph6k67vfGqF9s4byxB8FnRQc+Hau2uGLYOi3M+cUSi846YfZBQnKNNs4mRiK+4hhO&#10;xc/E3fzxSH85Cfue90X/mB74+f4oOsEbdGjV+PTlA96+zEFl7R06vEvIqFlNuEUj4kg/aE7qgF4x&#10;HoiXddZf5SKBQIyvS8OTiifIzY/Hy5I01GWmozI9EU+SjsB1ijas56lg9AkLTDlpjpk7bLDyWCCC&#10;wg0RtMEO/ddZw35iJwwJ7YllCy1xIjYYD3YuQPLR9ci7fBD5N48i5+YRZFzdh9QLW5BwahPKH51F&#10;VfwF7F00GuvGeuJQ2ADcWEeFIMdnP0dOQRYBkkvLR05hPrLE8nOQnpuN9JwMZPCY9Jw7SMm5gOTs&#10;Q4RJJJ5mhSEhZwYSsgkUUWrJhAmBcucZlcqTQbj5NBjXEybgftYKZFYcQmnFeRRUnkVe7Smq0Aso&#10;qn2EwhcJKG5I5vchEfkvnvO5eGX526KGx/wsCdi00xg7PRidundHi5Z/w6KIGXj/jwYC5L8wc+FC&#10;/NSpFaPo7uiqLkUW1RRH2JWP1aSciCS76aR16JQNXMxg5GEJKwasLsHe6Dd9KPqFDsXg6SMxdOZY&#10;DJoSQvUxAoGjB8KpvwfVii1MvMyh52KAnla8lrlAhFAyZJSvT3CIESCqAhEGcMr6QwRJT1Eguuro&#10;RqcuwFAqBEuRR6lXpSbdzlQhvD/pctY21IKBOZWHrPUhta4IDSMBB6Giz/16JoSHJO0lvyHw4N/X&#10;U4BBgCimSZj8BR7d/wKPZhN4iALp3o0AofpQ66mi9FYoozMJECWfSoCo0Dd0IXw79+iCjtLL8S3/&#10;oYDj/wWQAWbaGGpriNHOZpjiaaWohOmeFphBE4Uw3dUYs9xNESpdUwSNwGMiHfc4fhgTnLjfzRKz&#10;vOwQRgWywNcRYV5OmOxMGLlTkRAei/sxQu3nikWBjljSxwlL+zpjxQA3RU3MpapZ3s8Lqwf6siU4&#10;uG91kBcjI28sp8JY2dcNa4f5YkkQ1UZfJ0QEEyADPLGKH274QIKhrydB5IipztYYYqanDEEeaWeC&#10;cYTbGHtjDDXXwQDDHhhlrY+prhaYQNjMJCiXB/nxvqmE3AkhXwKvbwAWBPXBsqEDsTJkCCInjKKC&#10;mYjNc2cpuZeD69bgyKYoHNkai8NbN+LQlg0EyyYc3S6jx/YoI8UO7d+Pg/v3KbZ718/YsnUDtvC4&#10;LVvXY9PWGMTEhmPD+rWIjV3N7dWIjFmBNVHLEBG7EpEbVmJN7AqEc/+aDWuxmrZi3VrCIQaRBFjM&#10;jt3YsGs/tuw7THgcoXo5ht1Hz2Dv8fPYc+wMfj50FDG8lxXRazB9wUyMnDQSA4cNgH+gD9z5/jhQ&#10;YdpRijv7OMPFzw3O3m6wdrJTKpXqUhp36NwOAQMHIzG3Emn5tcgqrkEuAZJbXodsWl7ZK+S+yMXV&#10;8lU4/GICYnLHYtnzgVj0yBeLbvbHsit9seyCLxZQjYTS0U3dYo2Vh3rj0P2leFxyCwWvqlFY/wqp&#10;5SXIqCpF3adPVAsEU3UO8hsLkFlXgLTqPKTX5iO9vhBpDSVIbixBUkM+Cj6X8RpxyHtZiAYCpPHT&#10;73j18YsyUur1t5FTsixu44ff8PL9Z7x4+zvqPr5FctkRXEwaixOMkEN2GGAS1dLaCz5YdcUHwXsN&#10;EHLUBn0JOa+d2lh+wRmJaVNwI240FuwxwuqrDlh8zgGhW8yx89oYPK05g/vlZxF9bjBm79DD+aRg&#10;7Hw8BL0iVbEprg+u5s7C88pjqKpKQNYtOseHV5GTcQIFjZvxpGwN+i01gM5UVQRE+yPtfSIy3mUj&#10;riEFT6se0ynfQk3mU9TlZ6AuLQPVT+MYve+A3XR1mIV1xJRf7LD+cn/sPzYFy9cTIIsNMPVAf8w4&#10;EQzv+T2Vtdkn7WEQFWuORXPccSV8CnL2RaPk0hHk3zuLzHsnkXHjMNIvECQXDyD/wWlk3zmKU1Ez&#10;cGL5ONzfuRLpt06jKD+NqoPwKCxCUVER8ooKkFuUx33ZyCrIQUY+P6fcQmTmFBEohUgvSEN64QMk&#10;ZZ9AfGoEFck0JOZMQALbpykz8eD5RNyKH4zbVCJ3k0Jw8/FoJGWsRRnhIeVNsqt28Xt1CPklp1BY&#10;eQb5VRdRXH0DZVQmVa+e48W7DDzLuMbgaAL0zHsoQ0hVe+hA29QIN55cwh/4O46eO49OPXqga09G&#10;0Iz0VTTVqVAIEW0VdKFT7KEnNeW0oGGqDW1bAxi5m8PI0xzmAVQhA5zgM643+k8fhoEzRyEodDgC&#10;xw1EQEgfeAzxhU0vJ6oVK5h6WcCAPlBTFq0zp8owp7IQFaJPiDAwUzNUU7alO0uWh+0mA114D+KU&#10;u1J1dJZld+m8m9bikOKlMqRWBWri9AkZGc2lZ8pgz5LqQ5aspeKQ1sTKWAGLqA8pjSLJ8yaASFFG&#10;gkNUCEGiJd1Y3NeTAOnejdcmMLoSIGJ/Kg/JffB1u9G6NwNE8qDNACE4JJ8qudUuhEdntc7owMBS&#10;VpNtSpr//wBEs2ULGPMg8y6tYU6SO/XoCE+NLvBjtDrAuCdG0PmOtKYKcTJTVMhkOuAwvrlhPvZU&#10;Eo5YSHWxqJcj5nhZYQFVxTzJYRAm013NMZvQaVYKs3j8bD8ntg5Y1IewGOCtnL+knzuW9BeV4YHV&#10;Q/ywarA3Vg3ywioqjqWExgrCI3IEwTGEYOE+AUhscC9EDvLF0gAXLPZ3wWxG3ZMdzRFsrIGxvN8w&#10;vu5UZxOEUjlNo5oKIwwX+vJe+IWY426BOYxCQh2NMYngnEjZOI7En0DwhFJRzfCwwyRnC0xjOzvA&#10;FfMCPbF8aB+sYVQSSWm7KWwSdi2ahX0r5uPAqkU4sG419m+MwIFNkdhP27c5Cnu3xGB7TCS2xURg&#10;87pwrI9chXXhS7Fh7VJsilqO9bSoyKWIiFiOyMgViF63EtExqxARRYDw2FURYmuxdHU4VkZEI3L9&#10;Vtp2rNu8Cxu278PmnQexdedRbNt1HNt3H8emnQcQuWUrwjeux+LwVZi5YC5Cqa7GT5mIkeNG0kIw&#10;bupEzFg4D4vXhiNq68+I2LwDy6NjsHJdNIytLeEXNBgphbW0F0grrlYUSGF5I9t6qo9XSCx6gqhz&#10;fRBxww4b4/pTbfDzOeeK1af7Ivz0AKw4QYDs8kD0kfG4mnAEudXZqHzbgKLGBqRXlyuASK7JRXIV&#10;nVFVLkoaZB1zKoUvr1H8oQ6Z9QV8nk61+jEelT/Gg/IniKt4htSX6chuyFBUSqMMt/34B959+hUf&#10;qGQ+fvm7MvnwE/d/+fIH7Svefn2J9LLTuPBwKM4+6Y21Z+kM5nWGy/JuGLxBH2P2W6HfXmM4U2nY&#10;hGsgaJ8Zoq/74OLDIXiWMwe7rgYg4oI9lp20wqbLA5Favwn3irbieslx7H++CnN2eyI0yhqTtzlR&#10;UXTHxqeBOJE5EqfjwpD29CByrtEpXj+NjOv7cfXeMiw8PABea0xhsUQLFvP0cavyJJ69vInbRZfw&#10;LP0CSjPuoSEzFXXZBEhKGgqfXMO+uLlUGKZwWNgN44+44siN2ch/cgopN3fh0rllOHRqGfZcXI0l&#10;u4IwJsoIA6n0HKNMoe7RGrPH2+N4eDAe7VuD3KvHkHvnBLJvEyRXTiD90kE8v7CXwDiC4kdncG9/&#10;OO7uiyRkLhIg6VQdeSgsLkRRcS7yigl3WkFRDnKLM5BdlEGFkovMAgKeMEkrKkROeQWKK6uQU/QI&#10;j1PD8ShpGp6lUpFkzEVC+hw8ej6ZEBmOR09H4HHcSDymgiuoPIDCqgOoqj6MypIzqKm6jbLaKyiu&#10;uYbs4it4knIGpwi6WXPnwNjcGq07iNNVRw8dTbTu3Aqjp43Dp39/xeUHV6FpoocOkgOkw5bSJap0&#10;qqqM6lV16MDpnHvo0+ma0Pla6kHXwQgm3lQfvWxhFWgH2/6OcB8hKiQY/WcMQ/9QtlMGo9eYfnCj&#10;D7IKsIcJ/Yahm6my7LYApKdlT/QUFSLr9BjIshGM3HWburFUCI+umlQYGtJVpYLOdNYd6MDbd+mA&#10;jl07ohOtiyx2RVPpLjlLGdSiDm0ZQWWso0BDWVOdJnkPQzFTmrGekv8QgMg8j2brKV1gBIc2AaLF&#10;x+pUN6IyVPk6Ao8uDAolga6oD4JFgQcVinRfqUkvxDd4yLwwlZ5UR1QezfDoqNpRWYJc1IdU3pWk&#10;+f8TIJ1b/YiutM4/fE/7Dl3Ydv3xb+jW6gf0bP0jtNu2hHabv8GMkLGnrHHq0QluGp3hq6WCvobq&#10;GGiuxajfQFEjUyUR7mqCOaT8fDrsZX2cFbWwvK87lYItZrgTMnT48/1csKS3mCOBY03QWGImP6jp&#10;LjyXIFpCIK2Qc6lc1g7yRNRQb6zo64LVA9yxmtdb6m+P1X1csEK6unqx7e2GRX6EmCThqYyWCJho&#10;830tqWTsETnEExFB7ljGL8VCvl4YX2up8hpuhA/PcSdQnE0xmV+y6fwbJtgTKLb6mETFMoXbM6le&#10;ZvC6kwmduXztJfx7lvYnWAb6YEVwACLHD0TsVMJl1hhsmj0OG2dPwqa5odi+NAzbl83G1qWzsWXV&#10;QsQum4uNbDetXYKY8EWIDl+C6DVLEBu5HLHRhMjalVi7hkqEEFizZjWWLVuBFSvXICJyA6Kjt2Jd&#10;LNXIhh2I2fgzNmzcRXWzH5u37cfGbXsRvWUbwtdvxIrIdViwbCXC5i9C2NwFmDpzBmbMm42FK1Zg&#10;VfR6rN++G4dOXMCJM5cRvXEr3H19YGprjk179iKpoAaJxYRIaU3TkrblDcirkFFYdMpF+dh4fAHm&#10;bnTD/C3OSr/+mv2BWH94MHaem4gTt1fgUeopRpG5qGl8hcr61yipo3qpL0P6C0asdcVIfUGQ1HKb&#10;oEivTETeiwIqkAoUvKUTaqRjqktFwot4PK66gXtll/Cg9CqelN/Bk6K7KGsswoevX5W1M758+Q1f&#10;CA0pdfHxi+Qe/o6vsujVb78jp+YkLlAd3Ujoi+spo7Dhbm9MOeOAqWddMWSbHnwje8BvoxGsltGh&#10;L9ZAYJQepm0zxNGHI5BUG41DD0Zh5QkbRF9xwi7ue1x/BFfKjuFU8TEcyVpPuPhi/RlnTNhkhz6R&#10;eoi67Ya98f1w8cZCZNBR5zGaz7m6HxnHduHhvU0IWe8By0Ua6LXZBkbTu+JgwibEV9zEk6zLKEy7&#10;jfdleXhXXoT67DTUpyXhyZOjWHi9D6adcoTrqu4YcsQNh24vQ8atE8i5cwalCYTO46vIvXcFcVfX&#10;48DxSRgT7Qq1oM5ood0C7mO6YeY6M0St64tjMaFIP7sFhbdOEmwnkXp+HxLP7kLqVSqRuDMoenQC&#10;z05vR9rd8ygkQER1FNCKigmSklwUlRagpLiY+0qQW0DLL0V2YRkyikuQXlqMrPJyFFXXofplg1LP&#10;KiX7KB4mLMXDxFCqh6mESBgePpmIm09G4XrieNxLmoWszEgc2z0Cl6io8pJ28rs/FYEDAtBrUCAc&#10;vG2gS7XRqUc7tOnUns5M5ijIkHVNRvZakNnlpk5WCAkdD00zHbRWbQNZ+KiLpiSARQU0gUONTrmn&#10;TPIz1YWuBaN6BxMY83dt7msNhwHOsKf6cB7sBu+RvgiY3A99pg9G0MyhGDZ7NIJnjoRfSCBsezlQ&#10;fVhC38UYGrY6ULfSgLoFoaR0YRFUet3RVYfAoAlAutIfyvDXLrTO3Tspa+y0lcWd+Hd06iyFDTuh&#10;q2oXqFCRdFfrphRWlJyGzO+QoboKPMwMlTXTTb7Ndm+e8S4jsJpyHU3dVT1lwAxVlwZbgYeOAOTb&#10;yCsVmfshCqRr+z8T6DL6ShmBJeqDwBBoNE0HIPgEHgRHV8KlM48R68DzpXiijLxq1aElWrYXiPyf&#10;ABF10qJNy79BrDXB0fGnlujarg06/dQKHVr+iE4tf1Csc8vv0YXW+cfvofLTD9z+ju33UKV6UaNp&#10;EjC6bX+AcaefYNa5Ney7d4CHZhf0M+6BEBuqF0cDTHYyQJiHGZb62WClvy0ixaEH2mNlP2dsHd0X&#10;qwiMxYTOfH5oi/lBrwp0wBIfK6zp74bwIE/M4/6VfQmMPgQDlcSKvq5YREhMcTQktMwIAkvMo013&#10;MMR8Kp6FBFYYpediPyuqFjesIXyWUS0J1ObyWgKk2BEB3O9GFWNPRWKEyfb6BJg1phFkArO5nla8&#10;H1EtZlhAKSsKZgEBJPBZ2c8NC/zsEMroJMzDXAHffBl5RhU2kz+EMH8nzA6ksw3ywWIqpsWjgrBk&#10;3FAsnTQCK6eNxVoCZj2BsmHFQqynrVu2ALErlyJ2zXKqlRWIWkWQ0OmvXbkakaujsC5iPW0DItfG&#10;IiZ6EzZt2IYtm3Zgy5ad2LJtFzZu3Yl1G7YiYt1GrImKxYo1kVixag0WLl1KeCzFsrWrEREbjZj1&#10;sVi+dAl6+fvBxMQUAX36IGbzZly5/RjPssoIkCqklxAgJXT+FfXIq6xDhhRULKdKKC1FWuEzPM+9&#10;gYeZl5GQfxupBbeQV/YU1XUFqK8vR1VNGUqrS1FcKzmOMuTWFSGrvhBZDWxf5iGjLoOWSpDEI7Hy&#10;Dp5XXqXyuMvHidyfjKTqh3hUfAq38nbiakYsLiZG4kz8WjzNOY+Pv37Ab1//ia+Exucv/8CHT//G&#10;+1+/4N1vX/Dxj/9CdlUcLj8dj7vpg/AgdRge5U7EocT+2EqgnClZgAPJUxB9YxCm73dWht+az+wK&#10;59mq6DtXBRM3WWHX8ykYzsh/wmZzbL7hj3XX/HGz4jBuVN7A8bxfcDL/EKbtcceMXaaYctwZ3tEM&#10;oBZ0xclzYxF/NRbJF04g69YFOvqTSD96BJfORsIhVAs6kzsiZI8rdMZ2w9ns83j9ez1qy/PxmhH+&#10;p5dV+Py2Dm9Ks1GWdBfRuyZi+AkzjD1tQ8ipIOSkDw7cnI+nlw8j/f4N5D2/joonN1H56DaKH5wm&#10;TI4j5f4BbN0yD70GW8N7ohqCN2hh5iEv+A7VwIrQvni8Lwq5F/ch48J+JBMi6dcO8x6PIf8+Vcn1&#10;w0h7eAH5+SlUGnmERT7hUYDC0kKUlhWjvKSIECni/iIUStdWSQmySvi5llSioLQWRVUCj7d42fgJ&#10;L9+8RHbJLdx5Ph93n4fgeeo8JKcsx62nk3EhaQzuJS9AcUYUnp2bhaVTbODlogWVHm3wg0xQUxac&#10;o/NiBN9Vpzu660lOgcqCqkJFuwcdtCq6andBOx7/t45/UxakU2EE35mRfCdlpcKeVBySxO4JTWNZ&#10;kE0PelaG0LMxhgGDWxN3a6oPBzgGucJliAfch3nBI8QHnqP94Te+DwZMG4Khs0Zi2KxR6DduIFz7&#10;EvyeNjBg0KhpRYCYUXmYNMND7oURuxbvVZuOW2CirYrOVCACEBkd2a5z2yaAdG6PjrIeeZcmgKhS&#10;fUiJ955a6srsdclvNAOkWYGICUQU9SGVfaX7igCR7itZB/2v1lOd1oNA6N5VUSCiOgQgYqp8XVUV&#10;gYcoEMKY6kOGEzeXNZJuq2bVIbPV5b6bu65kvXNZ76NVu5aK/USI/NRe2iZrJS3VSYvWhEHrVt+h&#10;bavv0ebHFmj309/QjkBpRxXSvtXf0KlNS3Rq+yPacbut7Kcyacdj2/O4jq0JEyoUFb5AZ+7rxPO7&#10;8lpq3N+TUNFq8z1023wH/XbfwaJrS1jTXLq3gZd6O/Q36I6hZpoYY2uAOX4OVCG2WE4Hv7qPK5ZT&#10;KUTQ4a8b5I0Ng3wQS4BE9HHCugGuWEMJura/C6HigRU8fjGPXU4orFZAQNUjqoaOfpKNDiZYaWOW&#10;qzmh4UqlY6/YXE+BjD7mEgoreztguZ815rhQPVnrIYwqY7GvqBRbQooQIshW9HaiyrHHmr6OvC87&#10;nuNIILljVV83Pm9HcFGdUHXN5nVlWPIMwmwyv7ATnc0w0sYAox1NMMrJDMPsjTHC2VyZxR8sI9w8&#10;7DGxjxdmBPfB3FFDsHzqeCyfNgFLp0/C8tnTEL5gLiKXLEbk0mUESzg2hkdh/epIAiYCG9ZGYRMh&#10;sTF6AzbFbMLGmM3YGLsF67kdHb0RkbSYDVsQG8PtqGisiQjH2nURCI9ejVm8tourHewdrLk9Gzt2&#10;H8D6zbtx+OQNPMupJECqkV5MgFCJ5BIcOZX1SKcaySBUcgprUVxRjRfvGlH38TXqPjSg/AWBUUVn&#10;U56DsvJslFbkoKAqGznV6cisSUV2XTqyCIyMelrdY6QSFsnVdxFfdgGPy06wPYInjO7ji07iYd5h&#10;3M3ehVtZm3A5eTXOPV2IU4/DcPz+NBy7PxeFr57jyx//our4F95//ic+fPmjqWrrb/9A/es83H42&#10;F9ce9UVCpoz8GYcneTOxL244ll/ww56ESdgRNx6b7g9H7PVBWHDAE16LumNgrCmGrTOA18IuGLfT&#10;Dv6rtdErQgMRVz2x+qw9jiZF4k75NZxIPoSTKfsRe2kmfOZ1h9c6DXhF62NBzAAkXdiOzKt08DdP&#10;I1ec/N2beH78IFZuDIFGcAeEbAxA1LWx6B7cDuO3jkZR5XOqjhJ8rK/B53cv8fXtK7ytKEFNfgIW&#10;bghBv91GmHLdE9Zr1DDiqCt2nx6Du7vX0NlfRPaTayiKu4yiB1eQc+8CVcQlVCXfQU1WHIpTbuL+&#10;zc3Ye246Ys9MhttALXRv1wIz+jjgxobFyDy1EzlXDiPz+lGC7hiyCZGsG0eRevcUstPjUFCYhcJC&#10;Ko8ywqKsBMVlpahkW0GQlJZRjZTmo6AkH7lUHwWlVB+llfxbXqC09iWq6hsJkK948+kjVeh93H22&#10;FPefhuF5ylo8SFqAS/HD8TR9MR7HzcT1syORn7UDU2b0ww8dqDZU6chk+KmuNlR1dAgOmraGksfo&#10;IrXbqC5UtLvTQdPZyXLYdNRK7Ss60E4aUs6d6oPHK/kOI01lwp+hDIO1M4OBvSkhYAZzL3slr+FI&#10;H+IyyANuwQTIcG94jvCDV4g/AhjE9h0/EAMmDEbf0UHwGewPO18H6NkaEh6aUDPq+U11qFJ1NAGk&#10;k0y6k+Klurw/Hd4Ht6XGnDhhieDbdWr3PwChAlHp1gXd1FQhi0z1JPwUgFAp6ZvoNXVZyZBdmTgo&#10;j791Xcn8juaKuwIMWfdDAQdhIts91FSUYbsKKER9dG6HzgSXmEoXUSAdlfXSpcCiVOlV4EGTof/N&#10;8JBlHcQU8DVPHOzYGq2l6+obQJog8n8BiL2JLmwMNWHGD8mYF9Sh9NKmdSMEVAgJFbaiQNr/+B3B&#10;8j3aEhIdCYeOhENnqo7OBEiH1vKYMOGLqLRrhS4Clp9+RFfCR0WsLffJY6qXbm1+RHc+L8pFu/X3&#10;0CNgTDv+COsureDcrS28e3aGL78ofQ16YKilPiN8Rv+MBBb52GExVcUSthH9BS4+iA7yQgzbtX1c&#10;FGUz19Mci3xtEUolEWqnj5nOJjRTqhgP7renkqC6ocJYRlviYYXVfvaIDHTCXKqYBYTICp67wN0c&#10;iwmDxQTIfE8zLPQyx0JPUyzwMME8N2PMdjHCCgJlEZXILMrb+TIMmUpkJe9pYYADZlEFTbQ3xGTC&#10;IszPCdMIxlGExggCSiZWjrA1wlBrQ6VMzDB+sftZ6mEAH49wt0eQvTn62pkjyNUew3w9MNzPG8P9&#10;fTGuX19MDR6CsFEhWDBhPFbOmoE18+YjcvFyxK5Yg+hlqxC1bDWiuL12+VqEr4rCatpKbkdRucRG&#10;b0ZEeDRWLF+OkJHDMHHiOCqXrdi16yA2bdqPJUs2YsP2E3iaW4XnRTVIK6pGJi2rrFaZC5JVVofs&#10;4hd0MHUoLq1DdeNbVDQ0orSuFgXlxXQ2+XQ6eU1WWYDcynykVWYgtYrQqEmjpdCSkVYVT3uElKoH&#10;VB+3kVh7A8mV15FUchnPCo/jcf4+PKLyeJS7DQ+yNuNO2npcSwrH5YQlOPZoKq4lb8erz7LULpRV&#10;Ej99/Ypfv/4L7xjBJzzfgLiHo5W+9vhnY/EkZQIeEyAHk8dhzgk3RF4chPCzAzH7oDvm/MyAZb0t&#10;glfqYewue4zeZQ2v5T0QsEwbAzZawiWqO2acsET4BXtsvDUR5/P34+Dzzdh0ey1+froOIbGe8Jyh&#10;js2nZiAn8TxK7lxCwb1LyI2/gOK42yi6/wA3jq1D/4Xm0BypiuOJm3CMMLSa2AlWo1WQ8OwIfq8q&#10;xcd3r/Dhwyt84Xv5troc5eWpWHMkDP4b9TD5ji/sNmlg2DE7bDgaiP1LB+DhrhiknduPrPN7kHXp&#10;IFXEWRQ8vIGiZ/dRkvgA1UmPUJcah9rUeyhKuYR713dh1ezhGOKki4V97HEtei5ST21HtgDk9i/I&#10;vHEEOVQjqTeOIYkgKsx6jtLCbEWBlFSUo6yyEpUVlagoL0O5qBGCpaSskJ93sQKXorIyKpAqlLyo&#10;R2XDa6U4ZuP73wn2X1Fem4CbcatwJ2E+bifMxJ34WSis2I/E/CXYf9YPBy8MxZg5ZtC27YBlG6bA&#10;nJF+5+5qUNPWQ3ctXXTX7KnMS1CUB52nCiPwLnSaCjRoApDOVCvitGVRKQGMOgGiSX9maG0GCxdb&#10;ZVVTK087WAo8/J1h28sZzgM9aJ5wD/aF38hA+I/qA69hveA5hEpkKB8P7QP/IYHwHRgApwBXGNqZ&#10;oIexBmSJCMlzCLyaAMbXlu4qWleBHE2KOXaQ9TPohJsVSJuO7ZQuoS7SnUQlIGVGlES4zrcEurEU&#10;StRXICLbAg6lPLzAQ/9/SpT8CYxvJhARVaGq2lmBR3N31V8BoiTTJSci80EUFdJVef1uNEnwd1Xj&#10;/Ut3G4EnOQ+5b1EfTZMGRXE02X+qkG/7FID8hBYD6LQGOlgyKrbBUL7pA2zMEGRrBn8zffQyN4Ir&#10;CejEP9aOxDQltYxIKb2ubaHZ4UeoEyRqhEc3gkD1p+8Jm79BVbEfFFh0ad0SXdv+hK6tf0KXVi0V&#10;69RSQCKQ+ZHqhce2I0xo3QmS7rxON1EwvJY6t3vQDAgpS8m/qLaDEz8cF7WO6E2JO9hQAyEWepjE&#10;yH6spS7GM1KY5GCiAGeSjR7mEhArqVDmuJlQYRgRAuZYHeiIWKqaRW7mmE51IgCJkS4yqpiVBMJy&#10;Kpe5ToaY72yEpV4WmGmvgwVuRljlb81zjLDMx4KPjbHU1wrz3U2VLrbF3F7oY4kF3paYR/DM4Lmz&#10;qG5muvPYAEfekxEmOZkoif05tNnedhjvYKrMyJdSMOPdrZQSMaPdbDDAQp/vvwkGECJifW3M4Wdq&#10;AB9+qXpZGCPI0QZD3Bwx3MsVw3w8MSqwN8b1749xAwZg8pBgzBg5GuOCh2Pk0JGYE7YAGzdtw5YN&#10;OxCxNAJLwhZh+rjJmDd9Jrav34TtVChb129H1JpNWLIgCrEb9+NpdjkSCqhAqDQyCquRKsn0qkbk&#10;lr9AVnEV8gprUFP3FnWv3qOWDqPiZb1Sv6i8pgYVNbV0Gi/oTGpRWFuD3NpKZNWWIae2BFnVBciq&#10;KUB2TT4tj9tZyKxNI0ieIbnkIZIL7yKpkDApvk67isTCM3hGNfI4dw8e5uzArdRYgmQNzj2KwLPM&#10;G/jy22d8/fVXpYbVx89fkZJxFjduh+LZozl4GjcHdwiSB0khuFcwHjtTByOUTnjhbn7uW7wwaZ0N&#10;pkdbY9IKU/Sepor+yzQxbJsVHJdqwiikDVwWa8MpUhNDtugh/Lwrlp0NwM6Uldj4OBxLLs3B3FNT&#10;sepgKA4eWoDCuBMovn0G+Q/Po/DpRRQ/v4rSR9eRf+s8tqyfANPhXWA00QBnCvbhRMpijFppgg0H&#10;x+Pdi0T8Vl2GT+9eE36N+ML38cPrKqzcsgDaA1XRa7Mhxt7ygPtefYw8ZYOVJz0QOk0fy8e7Y/eC&#10;0YjbFY70XzYj/9ohlD68iqInD1CU+BjlyXEoTYxHxdM4VMffRFXidVSl3ULSlb3YMn0wokf542LM&#10;PCSf2UkVchw5BEnu1UOKCkmhCkl9cBElWUkoKy2goixBOQFSVVmFKkKksrKcMCFICJNigqO4jOqj&#10;rAqFldUorpH6VR9Q2/ga9W/e4g0h8unXLwwmnuB6/AJCJAyJqbtw6vxWPMyNxd38hThxbzqO35uC&#10;jad64W7BUgya4I62nTtBTVOHpq2MZurGqF4ZVaVBePRUp0nVXSoRqo5OdOCKApC5C2wlgd3TQAsG&#10;lqawcLJTVjG18yE0fJ1hTxA49SE4+hMcg33hMcQP/sP7IJBKo1dIf3gNDoB7Px949vOFZx8+H+gN&#10;90AvOPu7wcTBHD3oawRQMleiqwbBpS6z3BmxqzXN2G5ayKqzsq0svkT/KOXP20ila1lWliqkiwod&#10;PR24mno3yEJTmroa0Ob9SkHGZnjISoMKPGTi4LeuKy0t9T/Vx/+27qIomgEi6qNre3QmQDp2aoNO&#10;NKUrS6BCE4goXVlyDk2VJiPCpOhiB56rdFvRlMT5X+ChwOIbQP4DIjxGQNNCCiT2M9fFMDo0qXs1&#10;yMoQQ2yMMIhR8TBHS/S3MmIEY4kxXi4Y5eGMEDd7DLa3wBAHHkuJ6GekDS8DDbjo9IBdTxWYd+sE&#10;A9JXm/KnJ1VJd8KgW6vv2VJ9iJqhgukiyoZg6NbuR6iRZN3a/ghVHivb3bmtRlNv/yM0KJE0Ov2E&#10;HrKfMFEncHQ6tOR1v4M2zzfo2BIG7b6HWccfYNapFVVMW7j26IRA/W4YaKSG0dY6GE+YjLbQRChV&#10;xirCYtOIQAKgSWlE9XNDRB9nREn+xdUYcx30CBFLLCVsllJ9CDRW+loiItAeK7zNsdKPyoRKJHqA&#10;C9YEOihAWhlAdeRpgqU+5ljub0PFYkalY4Lpjvo0A0yxZfRHhbLE3wHzqXzmUUXNJNxkWLEMN57k&#10;YYNJXg4Y62qrFK4c5W7H99gOw1yagD7EyYrbdhjp7ogQTycMIegF+L353gfYmsOf0Za/tTn6OdrB&#10;3dQYgwL8cXjfAZSUVuC3P/6J3dt3wNveAcH+vRDs5495EyZgVdgsrJ49BxGLFyOSqmTJvDmIjtqI&#10;J2kFjBAJjvxapOfXcLsKmZUya/wlcugsCipr6SA+oP7VO9S+fI3KugaU171E5YuXqOZ2Gbdloami&#10;ly9RUP9CgUjuiwrkvCglMAqR+aIQOfWFSK9OpeqIw/PCO0gqukRoXEZq6V2klT5gex8pVCQJRQRI&#10;3hY8yInFzZRoXH4WjjMP5uPglTA8z76ML7//wUj3v1H/rh6X7q7HhdtT8eDxPDyIC8P1hyE4/7Af&#10;LmQMw+IbrgiRGee7fbBiUy/M2+qHaetcMX61FdYeH4BxkcbwX9kDjit0YDamO+xnasFvnRk8Fqpg&#10;wWFnzDjiiLUPZmDdwyh4zbDFpOX+uHN3N7Ien0b6jRPIuX0RBQ8uo+jxBRQ8voniO9cQf3wTBg02&#10;ww9GLaA3zBgzz87C0gsjsOPoKCqDc3hdkoF3BMjn1y/xoaEBv716i+KSTDiHuKJdrw7wXGeAyfd8&#10;MITwmHreAfNO8/u52x9HTs7FgqmBGN/bAb9EhyHj4i4U3z+NwvhbyH/+CEUJd2n3kJv4CAVPbvO+&#10;riHr0VU+d5kK6ThORczEhtAgXFi/EInSnXX1MLIvUdFcPYj0OyeQeusXpBOAZQUZhEYxqqrKUUuF&#10;UVVVgcrqCraVKK+oQmmFdGXWUH1WIZ+QKa55gao6wqPhE169+0j7gLcfvuLTbx+RlnseSVm7kJV/&#10;FX59AhgE7MGzssPoO8oW05f3wuXUcbiQMguOgQZor6oCdW1DqFGBSJeQ5EC6aWnQaff8ZgQJI31F&#10;dSjwoArQEKgwmiZANBi1G8n65FTw9oSHQy93OAd6wrWvFzwG+MJ7aAC8h9GCe8F/WF8EDOsH38G9&#10;4UF4uBMabr0IjgAfuPh5wMXfHfaEkDF/ZzIxUEZ4qVAFdP02GbBTty5Kxd+OAhJae8kdfOv+EZMc&#10;QjNA2ndqAoiSQO/RTVkrXQAiCqQZItqG2tBmsC6qo7ksiQzR1eDfJ7CQ8iRist2sQKSV3Ed3Sc4T&#10;EJ3od8UEIB06tmZLJfINIgIQUSxyjeZ1Q7oSILJeyF8B0pQ4/0+AiP0nQNh2+KkJIEE2hgg01Vb6&#10;5kNcLDGYj/10uyHIVAdj+Xi0swUjY20EWehgGMEyyt4UYwmaSa42mOHtjFBPRtl0eNP93DCTH9gk&#10;OrmRjlYYbmuKQYyoB1npw09fHS6MKBz5wVtT5hl0aQNNgULLFlD9oQUVx3fKYw2CQ5s331PAQqCo&#10;84a784bVeLOKcX93gkOV1oM3r8E3SaNtS2gKcLhPnc/3aPM9zxf10oIq5jvoEjgGNBPCyJKv66DS&#10;Fj6UnYNMNDDSShcT7Aww09kY0231MMfJCOG9HbGurwvWD3DFuj4ONHtE93PApuEykssRS/zMsLqP&#10;DeFhgzV97LCqlwXNDBF9ua+3DSFihSW+5jQLqiBTzPEwxwIqnXmetgSLNaYSGhOoPMY5mislZIY5&#10;WhDeAglbDHayRoi7E0Z7uGCEmxOCnQQgthjv547pfX0wke/xMB4j4B7oTOC4OVC5OGCkhyO8LAwx&#10;ethg5BYU4Pf/Bn79r3/j4rXLmB02ExfPnGN0/hgXzp7CmJBBCORrhQR4Ykxff8waOQzjgvpi7rRQ&#10;PE5MRwIBkpRXRRVShcS8ckWFFNe+QklNozKyquH9Z2X515rGN6iuf0XH0ci2yUrr6lFMK2JEXVBP&#10;50J45NfVEiIEST3VSEMhkivS8JzweFZ6BQml15BWdhNpBEhSwTmqn7N4kncej/KP4kHWDqqIcNx8&#10;OgeX4hfiwsPlOHNvPo7enImtx+cSIgn4+Afw8uM7HLkYg3mR9oja7YudJwbi6IVBOHRlMObvd4XP&#10;qp4Yc8IZs475IPrIMISuD4BRQBesOjYGW6+MxYBZavCaqQKXJdqwnWcC3VFd0WetJVzDVDF6nQkm&#10;7bTFwvMhiLg8H0NDnXHrTCyKk64jK/4q8h5dQc79i8h5QCd99wryb15Eypm9uHp0BQZNt0Nr8+/x&#10;g96PMOhvgPlbxiEp/jDe5D9HfU4yXhVl411VCT42vMC/3rzD1bizUAnSQ3sfFTgs18Wc+wTdbVeM&#10;OmmGLXenoOJVAn79VIXqslRMnTQMumo/YW1oXzw8EoXC+2dRRsdfKOrn2S1kJd1BztNbKLh/lXaF&#10;cDiHdCqO4vtncH3PWmwPG43LOyKQeHYn0q7sR9rVI8jg81k3TiLtxi8oTI9HbXUxXlSWoKaS8BCI&#10;VFehgiAp4+NSqpKSSgKEyiSfqqSgmgql4RVqqUxfMLhoJERkVcHX79/wnDQUlcfzO5SFQaPGYvux&#10;zSh7/RBjJwWjBX/je24sw/bTCwgBOjlCoru2qA8tRvvqUNXsgW40FSoPZZ6HYqrKhDdx5qp0rirq&#10;UiqEakWzO7SNdWBibQI7+iP3Xp7wkdFdwQTF0D7wHRoI32GB8KPy6DWiH/qPHozAYVQfVB0CD49A&#10;H7gKOLzd4ehO1cLfn7mdFXRNDKCuq4luMrOdTldyB01DXr/lO6g6BB5NuYPW+InOu7nMh1SubQJI&#10;O2V5WaUbSY0Q4L3LnA4Bho50U7GVAolKfSsBh+RHaKI8FEh8g0ezyb5miMh66N0JEQGEwKJzl3ZK&#10;gVSBh7TNAGnuPhN4yOqFcg9SXkUZdUXl0p7nSbebwO+vI60U+waPP4fzfmvlb2wxmM5skJ0xBtsa&#10;KwAZ7WaNEYTJWGUynglG2VFOu5hhpD1bJ1NMcrHAWHtjTCBIJvD58d/mT4T5OmG6F0HibY/JfDyd&#10;DjPUzUqZLzKT2/N7uWJ+X0/M7eeNSd6OmCALWQ3ugzGMFPpR5bjrdIennjoc6dyturWHAYGi1+4H&#10;aPzZTfY3dKWa6djyO3Rs1QKdCYfOfNyV8FBp95OSyFehQlFj25N/oCb/QI22P6E71Y+S1Od+NUJG&#10;hdfrymt1J2jUCRmNNi2UJL9Zp5awVW0Lp+7t4arWAf46XRFs2hMT7fQxzd4Ai7ytCQp7rOllh2VU&#10;J5FsN/R3ohpxQnh/eyzzs8BCqpNl3haKKllGkCz2scIyHie5GRkpJvNhprpbYTRlcYi9GUL43o0m&#10;SEawHUEojKLSG+tuz8/BBqP4IxhNMIgaGeXhgDEE9QRfRs4+LtzvgFHernwPPTGeyrAPFcjIoH6o&#10;4A/71/8C3v7+dzxJT0Pk+lgqg3rIv//m/n/++98oKSvBpNHB6OVsiSC+1lAvdwxwdkE/Xx/cfvQE&#10;iQW1SMirVACSVFCBhFwZtlmDwuoGQuM9ZP3y+vcfUf3qDWqk35tKRLqzKl82oqz+JUqpPorq61FY&#10;z3NoeS9qCJEq5NaVIKk8Fc+KHhMeN/C46CTiC88RFtcQl3sRTzIOIz5jJx5mbSc8tuBW0jqcf7wY&#10;B+9Ow6bL07D23ExEXFiOzdc3Ye/d7Vi9fz4Sip/iE//H5Z7DtHA79JvSDuNWaCMsygJjFlpCv/9P&#10;sJ6uirG/uGHSCRdMjXGHqi0DFGdVrL80GyOXmWHYXF2MWG0Ou5nd4LLaBlrjVeCz2gJui3TgPF0F&#10;A5cbIyDUAPvPrURO2gXUptxCJZ1zxbN7KH16m9G/QOQycq+fRtaJnTizIQxX4tfDf7Uz2vfugBaa&#10;LdDDqD2uXt6DDxVZeFmQhuqs56hNfoK69CQ0FGXh98Y67Dy/CW37qaOlcweYzVfHtHtumPPYF5N3&#10;OyMx5Qj+/uUNPn14h0+E8eVje9CxWwtYB3XEwDEmCJ87FA/3bkD51bOoeHgZ+XG8nweXkHf3AvJ5&#10;bxkESMLFI8i6fhJlz6/h2u71uHJiD+LO7UfixQNIvXqUIDmMnOuHkXHtGPLTHimrBNZVllKBVKOK&#10;yrOabSUBUk4rLi+nAilDEZ8vrCxD2Yt6GmFR/wYvXr/Hy7dUqI01BEc2SioSUUhr/PIOEZu2YevR&#10;2QwwTmJV1DT81KUD9J0NlFpv3QQeOnTU2j2pPDSaJgUSEN0USDBaJiSUMiCM4GU2t2qP7ujWowdb&#10;NWVbnQ5Xz0TWGDeGHdW8OwOk3vQv/RkwBY0Zgn5jB6PXyAEKSCTX0W8k948ajN5D+8MnqDfce/vA&#10;wdMFti4OsLSzhqmVmTLRVlNPCz14Typ0vuJwxQQgskBTZ7bSlSZdV00RvBQdbCp3/n8HiAyl/R+A&#10;KNV0la6qpiq7CjwkYU7l0QyQ/w2PZoAIPBSA8FqyT7qnBCICDbHmrqtm9dEMEHltuX6P/wWQZoi0&#10;YWCuTB5kwN2KrVIDS1THfwDkL7WwBjsYow8VxgBLPYx2tVYKKU7zdcSsXs6QUu1SPHGSuzlGORhg&#10;qqcVZvtJTSxHzJNhqt52mOFmibm+jLD9HTBHEtjuFpjmaYmZXpaYzeMX+DDydjPFykAnLOnlgAU8&#10;Zj4j8jCes2SADyIYDSzo7aYAZsWQACwb5KcUUhzv3FQqZaKbDdUM79FIA566arBV6wRzAkaff5jk&#10;SGQ4cSdCpXPLv0GlVVPyvnOrloTMj+j0U0t0btNKSfSr8I/uRkmp0q41IdIK3dq2gmrrH6H609+U&#10;7rMuBIsASeleYytdZpoEjl67v8G47fewImBcqV581TqiV49O6K/ZBcF63RBiroXRNnoYZaGFCda6&#10;mEXYznY2wzxXC8xzs8AcFxM+NkSYqynVhxEmOxphHKE8xtZIyYWMldwNIS7KZAqhPNXTHsO5f6So&#10;FP79I7lf8iNSUn+yvyumUuVJO5EwmcSIaSwjpt4ODnhw+x7+ICTq333Gy8/vcfT8KaTl5oFiBO+o&#10;Gj5/+FVZyY2H4OGDBwjgjyWIEj2IP7b+Ltbw5g9H1j9JKKzFcwIktbASyUVVVCTleJ5bgpQCOoza&#10;Bsh66XXvZDXB96hqoAp5SZBQjdS8akqsl4gCqatTIFLwgupD6cbi+eXpSCx7hoTy23hUeAx3snbh&#10;dsYB3Mw6gLvZe/Ekdx/icnbhUupGbLm+GEtPTMWIjb3gttgaxlMYBY4zhGqIDXoGu8Jmghscxpoi&#10;ZFkgrmacQNSJmZiznc42mjAO18TABdow7a2CDq4t4ThHA0MP2GD8GXvYjOuMluo/QsNFDQv3j8Tw&#10;hYR6pCNGr7GC+fgOcFllDPO5mjAL6wmXpUbQCqJ68GuF1bETUJx+F/UZcahJeYDaxIeofHIfhY9v&#10;0EGfR8H1s8g6fwDHI0MxIEQfE44Oht5ULZhNNMCohb1x89xO/FqTi9dleXhRlotqKpDKJw9QEXcX&#10;VUmP8LGsEAu3zoNaqBM0RztAf1I3TL3pgrBb/E1sdEfdk7P4Qif9jgB5X1WErAdXsHnbPMzaHASH&#10;QT3Rsn0L2JurYepgP5zdsQb5907z2lREMoHw2i/IoKpIJTzSr51A7qPzSLx5Frfu38Sze1e5/xel&#10;Ky7j2iFkXNqNpMsHUZT9nAApQXV5KRVILSorapRkuuRBRIWUVsgEwkpCpIJKpAqlVCel1YRLXSlB&#10;koui6mQUVD3k94WAraEiKnlAgLxHVnE+biQsQmb5NkRunoV2dLxdNbTRXV0XGrr6VB+af5qqZk+o&#10;9qQCEfVBaHRVk64jgUc3dOkm3S+yTRWiAERGNWnCwFTWD7eignCEO4MrKccuABkycQSGTA5B/3HB&#10;CBgxAP5D+6Ev9w+dOArBE0aj3/Bg+DMAc/P3gb2rMyxsLZS8hCwQ1YPOVtYzF+Xx15FLSiu5EDFu&#10;SxL6r8u+tqa16dhaMVk2upMoAelGUuuqKABlDgjh0TzaSgol/rXarlgzHP43PP5DgXw7RvIhMtpK&#10;gNGkRJqUx/9WIPLaTQDh+/cNIEo3FgGiKBDev/wNyiisZoCI/UWR/LmP1mIiFcIQOrRB1voYIU7L&#10;3RZjXa0wycsWM/ycsKCvB504VYezCaZ6WSHUS9SFNWb7ygxzG8yR+RYeloQCI20ZmURwzOJxswid&#10;uR7mWN3XRZnTsczfGkv8JCKXkicWmO1mglnORphNxzrPwwLLpHAio/zZbjLnwhqLfBnp93JC1ABP&#10;RPZ1R3g/d6wZ4IWlvV2xMNBDqb81xcuR92uHICsD+PLDcCfJTVU6QYcfmGqbH5XRYAKFjj9Ssfz4&#10;HboKZCTJryTvqUQIBtX2P6I71Y7kYdRI2u4krWobmiT/2/yEjjy/w08t0IlKpSshoyrHURn14DU0&#10;CBhttnrcb9KhJWwoYR1V28OdH4oPv2T+Gl0RqKWCwUY9MVpm9FvoYqSlLgFihOHm2gixMcR4Qnsi&#10;QT3B2QITCItpVHITqeQme1HJsZXnplCxTaFSk1L7k/g3TyRMxlGljHCwQKClMWaNH4e3b2Uhpn8q&#10;BQeL6qtx4d41vPntE7JysjBj0kTMmTwV8Q8fK5CprXuDUUOGYaiPO0YT3MGEvB/VztGzl5BQ9ALP&#10;8yuRQoCkUnmkFFUTJBV4kplPiJSgRCBCJVLz+gPB8QFV9W9RJRB5/RaVja9RWveSEKEKoeXX1ihJ&#10;9LSKdCSXJxAeD/Aw/xfcTP+Z8NiF+9n7cT9nCx4WbsEVqo6o83MxYt1AuM73hdUMJ+iPNYbOSCP0&#10;HK4FtRAtdBmihQ6Bamjt2RbfW3+Pts4/wHgoo7lAqseRXTGAQOi70ADu4zRgP9QM1mPNYTa5EwZv&#10;M8TECw5wXqKF9np/Q58prlh+aDQmhbtg0RZfBEzrAbPxXeA4XxMei42hN7oLjEI6wmZAN2zeNR+V&#10;JQmozk5Cdcpj1KbFoTIlDsXPHyLv0TVk3TiO9NMHsXPZDNg7q8BoVDfozNJEa9fvMXV5PzTUP8WX&#10;igy8L8tGQ1UhXpYXKmVLqpPjUUYA1SXeQ+6Ta/CZ4QWNRX7ot2EmLKczuDhlhwXnXHHilwloTL6G&#10;D5UVeNdQh9fluShJjsOLolRU5z7EudOb4c7f1g8dW6CFzMky64Bxo7wIktXIJzxyzh9RypikXT+B&#10;zJu/IO/+adw9tR+nrl7Cs0d3kXrjNDJv/cK/4whSzu/E80uHUJyfhsrqMlQRINUKPGjlFWzLUU6I&#10;lFKBlFS8QGllPUqrqDQq8pBd/Bi55feRX3UbeVVXUVBzAblVhFPJSWSVPsLrLw1UIs9wK24m8soO&#10;Y8u+SHQgEDT1DKke9NBTV4+tDtR1dKCmpaVMHuzekxARQKh9M253UyNUurOlqQpAaN25T0tHFybm&#10;ZrBzcoAbgyqPAJ8mgIwcguCJIQiePApDpkil3VHoEzIEfYbL2ugjETJlMkbytzFs/Hj0HxYM714B&#10;sHWyU9Y4l4WguvWk0pGus2/qo4uMXPpfAJFW9jVBpEl1SP6jLSP09tzu2JkOXZQAHbzkHsSBCywE&#10;Hs3zPeTxX1XInyOvCIlmk3PF/qpAxOSxQERUSDM0mruv/jdAlGvxeNluTqIriXRRILz35kS65HCU&#10;uSDfgNgEEVEeTdakRgiQUQTDGEbL4wmD0W5WSrQrw0tHOJhhjKM5xrt8W/uDQJFS7aFUHUqlXR8H&#10;THSSCNpASQov7+eKpX2cMMuTcCAAZH6GlA9ZQeWxtr8rVvWyw2oqkIh+Lgjv44iVfLwywA4r/G25&#10;bY81PDc80BEr/Gywppcjwns7IyLQBcupVlYEOGLtAA+s7eeG5f52CO/vhgipmSVJ8CBP5TmZ2Lew&#10;t7y+NWHG1sMOUxlZj2FUP5jqKsBYA646KrDXVIFF904w4JujJd1dtB6EQnelm0xGj0kXV0vCohWh&#10;QRXD52R4smq7VlQuTV1g3QiQblQ10l2mwuc7KefwOSqgri2/p33H7RZQo4rR4Dky0VKPxxtS9Zjx&#10;w7Hp3oHWDo784rnrqsNDXx3ehj3hQ9D0570OtjbEcDsTjOL7P45/g0BmKqERSpBMI0jCentgTi9P&#10;TPZ0Qj9bUyyaMQ1fPv0dje+/ovb9exTU1yKnpgQvPtZh5rTRcDHQhDejsz5eHko31+s3bzAmOAhD&#10;ef7kfv4Y1ccPHs4O2HHgKBKL6xSApFJ9ZJS9UKry5lbUI50QScjOR3phqQKRygYqjnpJpL9BleRD&#10;CJCqV28UiJQ3vELhizrkyUgsKV8iyqOM8Mi7iJtp+3AlcQeuJe3G/azdiCvci333ViJwiSMcZhAA&#10;q30xMnoAxob7Y3pEf0xfOwyTIwZiaLgH+q5wg80UU2iNUEP3QSr40b01Ovq3h/Zg/ni82qKnrwp0&#10;fFTQ0fQHqLt0x4CVfWE6pTuCIjQw8pg53NcbYPh8Z0QfnoIVh0ZizrZAhB/gtZeaw2AkgTFJDa6T&#10;qHQ8WsKb8Lpxez8aipKVLqfyrBSlrU95hPKEByiIp+O/fxkpN49h37r5MDVUQSvNFgg/Nxe+YVZo&#10;b90Kp37ZiN9r8/C2rACvK4vxrqwMr/Pz8SI7DVWZz1CRcg+Fd85g/BQfOMyxwsDd47E/6Rx8on3Q&#10;a7sW5u73QVb+LXyVob7v6vD7m0a8LSlF8bNnqMrIRH1uFl6VZ6I84wlObN2IAQy0ulm2ww+8D3X1&#10;7zBnsD8e7FqHnKt7ocxkv3UKBXdOEC5ROHbuFzy4eRHpN09RoUj+4yien92JBEKnvCSPcChFVQWN&#10;35eqiuo/AVJBgJRReZRXCUBoVCYlFVnIL32AkprHtHgqkIcorH5Ae4iC6vuof1OFl+9LEZewEY+f&#10;zOH557Dv5C501dSGpqzex+Cvp4ERI35d9NDWVkwgoqapQYio/2lqGj3pQDXoLDXoBNmqcz+hItt6&#10;+lQfVjZwcHGBp68PfANldntfBI0KxuAJIzCIKiQ4dCxGz56CgeNHol/IUAwcPQIhhMe46WEYEzod&#10;w8aOQ++gIDh7uMHE0hQ9pStN6Taj4mGEL8NexQQe/zeAKMNh6axl7odApF2HdlQeMgeko6I+xImL&#10;Axd10aw+jL+VK1GG7BIef6oQAkS6sAQizapBTLqgZJ/kSWSIr2wLRAQgkiQXWDR3YzVDRJSJKJ9m&#10;AIkJQGQIbzNA/lQh34byNs1jIVAEIkpuR8DR1G3V3I3Vsh0BEuJggpHOZhjrYYMQKo8gmafgZIE+&#10;JtoINNRQnFiIrYmy3sd4N0tGw5IwZ5TsIqsPSi6ESoLwWUJnv7SPi1Ipd5GfgzLqSFESPjZYRThE&#10;DHBFzBAvrBvsgeiBbogMotMnJGTS4FI/WywTcBAgEYRNFJ+LGeiF9QN9CAjCp78DonheeD853o6q&#10;xAXR/Z2x2scCEX7WWE9ISbvS2xwruG81obSmtz2WEWByvEwalNdZwteR+RtLRC25S/kUC0xxNEUI&#10;nXawhR56iyPXVYOzelelm8ygaxtod2xF0LSCRmsqj1bfQZVg6Nb6OyWZLzCRrq9OBEVXwqbZOlG1&#10;yBwZFSqbroRNx5++U/aJdVHsO6ojGltVnt9DIMbz1AU23Nbp8BP0+YGZ8sO05b246nSHl4E6Aow0&#10;McDCACGOlvws7DHe3QFjqByCGXHlpKfj13/+Nypfv0e5JLk/vUFaaRKdijOGSFDA44cG+qGypgJZ&#10;eSno48/zfBwxKsADo/v1ghcBsm7zDqSU1CMhv0qZTJghFXmlJpYsJlX9EhklFUjMK0YaYVLIx2Uv&#10;GlFa00Cn0UDl0UioNIGkkkApftmInBclSCyXbqs4PCy4gJsZB3E9RewobqUfxZOSYzh8fzVcQjTR&#10;b4YN9t2Ixb3sq9h/bjd2n9qGY4yKT94+h3P3z+Ns3Gkcvn0c68+txJSfPeCzWAvGIfxh+1Ip9m4L&#10;zSGq0A5mxObLSNCCUZ91O0zYNBCe4RbwX6GFIXtMMeAQv4+HBiL2wGhE7RmG8GNjsPLsSIyNsoNZ&#10;n47Q8+eP0LYlpswJQlriFdQXpaAm9QkqMxNRkZuOmsxk1CXFoyrhIUoe30Th3TM48/Mq2Dlo4Yfu&#10;/F6Yd8CJOxsxZX4Atu4OR8OLIryl6nhXUYy3pUV4X1yK1wX5qM9O5XWfo5GqZMfPy9FCpQW0Bqph&#10;9slxuF93Cf6RXjCd0AFnHm7Ab7+9x5f3UrrlHb58+cTr1SDvwR3kPbmHkrRElGU+Ra0MKCgqRGNu&#10;Bh5ePYLVy8fB19MI3aia/S00sX/pRKSeP4CcG7/g4aEo/LJxCVLi7yP++hlkc1/W9WPIuHkYT87v&#10;RcrdqygvlXk9RSgXYBAcMoy3itCoIFAEIBVVVCK8j9LKWgKkWpkvUl5d/i3ZXoOaF7Woe9WAhrdv&#10;8PbDe1oDkjOP4dGzucjKjOLzjxCzNRLtu9OZGuqjp74BNPQNoanPbSqJnlQiTaYNdYKkB0HTvaeW&#10;okh69NSkw6RpaNF5siVENKhWjIxNYGNHlenuBW+/3ujVvz/6DRuMwWNCMGgsFciUsRgzNxRTls7G&#10;6FlTMGTiWAydMA4jJk3GiIlTMHz8JISMm4ig4OHw8PGGmbWZ0oUluQ+poivKQ4oNNteM+hMgMheE&#10;2zIJTxSIjGiS+ldtCZF2HdtRfdCh87EoEJnMJ85bQCDAMKbKETOSbiwCpXn0VfPcD0WFiGlTYWn/&#10;JcHOfX8ep8nn1SVXoqoA5K95kL8CRLq4BDIyjFhmwstosC48vqlSMO9fRbqyBCiiSppGZ/2ZWCdE&#10;pCtO6db6Njv9J/rEnxgUtwj1d8ZEbwcCxA7DnC3R10IfQTamCDTVQ5CFIUbYmWKEjYmSixjjZI6R&#10;dLjjCZrJblQkPH6WZ9PiUAsJjCUya7uPK5UHnTX3rezl8mf9qeW9CYdBnt/KilCFDHCnEQpUEwKT&#10;5aJEejtghcwO57bMNt88ohe2DPfGxmA3bBjigQ3BnogkONb42yA60B4bCaXNPH8DwRPD89ZJV5m7&#10;CZZ5miKqrxOiBDg+lljsZoK1vGa4rzUivC0QTdis9jTHKjEvK6ygagoX6FAhhROCK/l3CPjmEDCT&#10;HQwxwdEYo+wMMMhCF/3MdOCp0w0OPTrBnJQ26PwTtDpJ4r5p+LF0nckETMmlKF1obWSiJY2POxAe&#10;Hal0RNkIYDr+RGv5N0g9ss6Su/lWOkalNdUOgaXS6m9Q+VGgJXNk/oae0mXW7kfodWhFuLSHVbdO&#10;hIs6bPiFGj10EGrrG/Hut/9G1bvPKHxZjbwXGZg8JRi+/PyG+7nh2tljAP6NGzdOY1CAA6YM8MGU&#10;Pl6Y3NcH3vb8jNZEI6WoDsn5MhekGmmESBYVSHHNa6oOqoqqOmSW1SC5oAxpheXIr6ADoRopqq5H&#10;TmkVsgiYvMpq5JZXIZuOJKUqm5B4gLiiO7iZfRpXM47gcsovuJNzBfHlV7D98gJYD1PFsOX+uJZ5&#10;Bum16bjN6H7F+qXYsC8W2w5vxo4TMdh6ZBPbQ9h7aSdOPF6Ow8/GYvUZX4REWsB3jg6cZ2jCaooa&#10;nGbrwCikM6zG6MFkqCZ855nCY7Uh7Garw3WZBgYetEPIbn7fjo7Fxt3jsP7EdMReC8PIlY7oYf43&#10;6Np0xrots1GW9wg12c9Qmf4MtekJVB5JqBSAZCSjJjEOJc/uoDD+Km7sW4fezrpoo9YCLbS+R0+7&#10;Lrj7+ABSnp3Eq7IsNFQU4VVNEd6UF+BNcR5e0+rzc1CXloQ3vO7lS7ux7VEMHMbZoq1lF5iMtsT0&#10;46PQb4ULhs9wwZt3ufj66QN++/B3AuQzvvz+GS9rS3D9wEakn9+N7Dt0/nEXUJJ4B9UpCXiZmYL3&#10;hamEVTIKUu/jzJGdmDt2MIKstJR1cy5sXIYLW+Yj5cJuZN65hMRrJ5QZ9DlUHzn3TiDt5mlkSImU&#10;/CwFIGUKQMREiZQrJsN5xZpHY5Xy8y6trKEK4XehvI5weYWqF68IkDd49eEDGt+VIzF7G+4lTkdS&#10;xiYUFFylqnoEfyrfLgSChqEheuoZEB4G0DKkGdD0CJK/AERN8iQ9xTQZjWsRGNqKacq2hhQZ1GAk&#10;bwoHZ1eqjwD07jsQQcOGY8iYkRg6bgyGTRqPCfPCMGPlYsxYtRiTFszFuNlhGD9rFkZNnYbhEydj&#10;6NjxGDxyNIKGjoB3gD9sHG2U4bVSdl2BiLqKApBmiKjQlCT6X9SHRPAd6cA7UHG0J0DayyRCqYUl&#10;XUnfACIKRIooCixksqAsV9u8rrnsa555Lqb7TZEow3v1/md4rw7Bpqf/bVubUOHfL6OxBBACCwGH&#10;jML66zBe6d5SamERNDITXl2jB7oRJk3qSuVPcHT5VnpeciOdpLQJ/6amIclN8Gge0vsTfVhrAYis&#10;8RFClTHM3gx9zPXha6BFiJhgoI0FQpxsEWJvoYwamkzAiA2zNlRGDs30ccEsL3vM8LBS8iCz6YgF&#10;IAt9GeX72SulPqQsiTjjZb0csaqfu9LNJCVIpOzIUjp8qU8VOdADkYPcqVD4HKERNdCd5znS7BE9&#10;yA3bh3thx1APbBzoii3BXojuR7VBVbGhnwtieZy0W3jOFl5jU5CbAoWVHqaIDrDlc85UJraIoBIJ&#10;97JAJAGy0tUISx10sdaLaoXb4QTKai9TLHfXxyJHHSx3M8QKdyOscjdGlK8F1vqYI8LfWgFWBJVO&#10;pHSXUW0tDnDCPB8HhPnaKYMLRhMywyTZb6IFH70esCdgrLp3hBE/AO0OraH+rZtMEvSdlaT/9+jw&#10;w3fo8KOUjvkebaSUDIHShtDoSOi057aYPCdlZNoTMDLbvxOv0VmUD+HUheeoEC7dCJa237dAv779&#10;kVNYgY//+C8qgGrk1+XiGqN3fe3ucDA3RAEj3+fPH2PoAF8EOhMqVI4T/Jwxs58fejnaYd6ilUjK&#10;JyDyqpCmdGNVI6O4loB4RbXxWgFFHiGSXV6LVEIkOacQWcUVyn4FLsVlSMzJw9PMbKSWlVJ5JCOu&#10;+A7uF9zGjezLuJx2DteybuFB2QNsuboGZkFdMSk2BLcJmUfl6UiqKsKWQ7uwNHwGtu5Ygp/3rMLP&#10;R6Kx5dQWbL+4BQcezMfuhwMRccYds3+2wsT1BhgdbYCh4abwns33fb4mHOaoQmt0G2gN64ie/VtB&#10;N4QqMqQLNIe2Q98dNuh3iBBZ54mInZOw4eRcRJ0NQ/9ZdlA1+B5bNy1GRdZDlCXfQ1niQ1SlJ+EF&#10;rTYrGZXZKahKe4byJ7eQd+cszuyNgH+gGVr3IDw0W6Cl9t8QOmcoKugc31ek4lVJLhrKitFQXoiG&#10;0jw0FmcrI7BepCbiHT+HxOunoGPSGb5z3XG26DBsR9igc18DmIY5wHOMJZ4/OIm/f3iBj58+4tOv&#10;/8Dnz7/i1y8f8aauAqc3rsCppaORdnojsq8eRBHvp+zxbVQkP0ZxKu8/Mw7VuUmo52s2FmYg89Z5&#10;bJ4+GnP5+7q0bTGyL+9Dytn9SJX5H1f28xqHkHvvJHLvXkLWo7soystEYUk+SkqLUU54VJSXKPCo&#10;VuaDVBISlSirKkNJZSnhUa5ARErcFFfUoaSqgd+VBtS8bkT5yyo8zziLRymr+J3ahPySxyivKcPE&#10;GRPQQY3qw8gUGkZGCjQ0DQybAEKgNENEQ0ebEGlSIAKRHgIMLYJDS0cxLW5rETDaPM7c0hIu7p7w&#10;7d0X/YcMx7DRVBxTpmDCzJmYPH8uZq9cjgURazEnfA2mLV2KaYuXcP8CjJk+E8MnTSJsxqJv8FD0&#10;HTIEHv6+sHW2U9bokHU9mkaA/Y/yEFMg8g0ookDE0YopXUKM3jsyem/fUeZjtGlKoH8DiHQ3yXLT&#10;urqa0CMUDKg89PW1lW1RIc1KREy2mycWKvYNNAIP2danr9bT0yZEBKTqUON7qqJCVdSJry/qh9aJ&#10;IOtCBSRrpAs85PVFAUk3mrqmGrp/686S2enKJEO28lgmGnYmjDryvqUrq43kPto3AeQn+qdWDHDb&#10;tG2FFuNczTHa2RwjnCwwwMoI/sa6CDA1wEA7Swx3ssYkGT7qaq0kfMc5Eyq2RhjraIYpLtZNw3QJ&#10;j0WExNJAWTXQEXMZzc9ixL+YEf1yRvSrZY0PwkRqSq2R6rpB7mydqUoIHFEdvQgKQiSCX+61VBLr&#10;+HzsYHesp8UMcEZskCM2D3Zj29RtFUPVEctjYnh8RC/CIYBqpLcNNhMeW7h/fV9RI3aI7mWD9QRM&#10;tMBG1IifjQKQtX6WWONrjjUEwyqCQ9qI3lQkARZY5mWMVd5m3GeJtQFW3G+Fdbz2el4vlqonksev&#10;4/4N/Rywob8jInvb8jHhQtBEETKxhNky/v0LPMyUmluSC5rmbo3xVG5DbYzQ38IAvUy04UqHbssv&#10;nVm3DjBi5KLTpQ3USXdJ0HckEDq0aoH2LVugLa0NTSDSodUPf5oolw78ABXAUNlIzbIO3P6uRQtY&#10;2zjgeWoG3v/jN6SVZ6H0VSkOntinrAdgYKCrRCoCIM3OrWGo2g5WGl3hwi+kfndVjBo3FQm5VYoC&#10;EYCkFFYpuZCCSumieoPiukYU1jQgv6oe2VQiKfnFjC7zkVZQgpxyWfq2BqnFJXianYuUshI8K0vA&#10;g6KbuFt4H1ez7+J6zj3coIPdeW8bo24dBC/tg2cViXjEqPkxnWxcXgqmL5qElSvCsHP7Guw5vB47&#10;Tu3ArtvbsD9+MXY+GoyISy6YucMC4yKMMXKVOsas1sXIZY5YvGcces/XRd91enBapYHuwT/BcaIZ&#10;JsUMgfNMU/To3xoey3Uw5KQNjEO7QDewG4KXBGAin7cZoI2Qsd7IT7iJ/LhrKH5yA+VJj1BNxVHL&#10;qL4qIxHlYlRH6VdP4NbeSIwc6ogWPQkPnRYw89THkWMbUV+WgYbCTNTTab8oLUBjeRnBUYSXRbl4&#10;mZ9JBZOIVymJKH16H30YSLXo1AIqRu2x71EUfsmNhhPvs4uPNjb8vBa/vyzHp0YC5OtHfPz1N3z+&#10;9Bu+vH+Hj7W1yI27inF9DbE6tA+eHNmKIirKgvuXkBd/A3kJd5H/nArpGUHw/AGKn98nDB9Q9TxC&#10;/KmdOLB6Bu7sXIv0c3uQdGUfUq8cQNYl2g0Z5nsK6XevoZBqq6AoD8VFhSgjRCorSmgESUUZKqg8&#10;ymkKRCorUVpRRfVRpQCkkJ9/EQOJMqrS2lev2VZQmSahup4QbXyFNx++KkPAewcPQkd1RtBm1tAy&#10;MYW2gTGhYUig0AQgVCPSnaWho/NnF1YPzaZuLY1v8NDU0iU4dKHDY/QM9GFpYw03Lx8E9A/CgOEj&#10;ETJ+EqbMCMPMhYsxexnhER6OhZFRmB8RgdmrViNsxUqEEiJjCJhhEydi0JjR6BM8BL0GBcHN1wvW&#10;DtbKGh099XoqAJEVBf8KkGaIKKZGp/0tj9BZRYomMpqn0+4o6kOpxts0rFa6mCSBLd1QegSIvq4W&#10;DA2omvm7NNSnGiEUBAzNykRMciSmZoYwYStdXUaGujSew1bgo8fzdAhQLc2e6EGAdFPlfXYmxDrK&#10;a3dQrEuXzujWjcqjhyxApQ5tbb73Opp8D6VLkMpF/f806eJS4bUkhyNKqm17qpB2VCFtfyI8qEBo&#10;bdr8RAXiaopRTsYYx2h0pJsNepvrwd9UHz6GmuhjpkPHJ+DgD9HdAiNt9RFip89tS0x1s8SCXi7K&#10;ErTz/O2xmCpjjpcllvSyo9liGRWGlF1f6GWDRVQnq/l4Q7APYgZ5YN1AN6wf4o21fV2wRLqPettj&#10;w2APrOUxq+no1xEwm6g+Ng4kVPraYhWdeHSQKzZSgawf6MnzeSxhIt1a6+jMBQgbCI5NBNSGfoQQ&#10;HfuGAYQHz4uhcojt64BIOvp1gaJcnBBOQCykCllGtSEQWUfYrPY0ptowQwy3BQqx8pp+Fty2IJCs&#10;sZnX29zPDjEBfK0+ltjSn9fuZUqoGCKWx23pa4+NvP4aLxMscdLHEmdDLHElSN3NsUDWRnE1wzS+&#10;j1NdZCEumVdjgpEOphjjYokxrlSBsiiWrRkCzPThKbP7+RnYaavBgl84Q345tSkjNRgFdOMH1+VH&#10;AoTKpc2P3+HHHxj9sm0tSqbVj2hBiHh4+6KysUFZ4S+5NAPVb6pw6+Ft2Do5KM+LfU8T4Ejb6rum&#10;fV4BffFYKvLmVyGloBIJeRWKZZW9QOGLVyhueI3SeoKk9hWKahsVYCTnFeFJRg6eZuQSPMXILK9E&#10;emk5Mhipxpc+w+38a7iRdx/Xsp/ienY8LqTfQJ9FntAf1Aa/JP6CxPJM3M2KQ1x5Gq6n3cOIKYMw&#10;b0koNu/bgpiDMdh2eQn2x03FnoeDsP6yL+bstMWESCMMW6SOCWv0MWyeAaL3L8SR2wcwJdYP3iu6&#10;ovdWQxhPVYXDSHPsOR+LJUfHwnGGLszGt8HQfQbwiDVGK/f2aG/bDu3MfoCJmwbuXWYk/+wm8giP&#10;wue3UJH2GNWER3VmMqpyUlCa+hQpl0/h3IYVGDXIBo7+GlCz6Ig5i8chO+k23lfloK4gG7V5+agt&#10;zMcLguM1YfqqoAh1uTmERypqU+lMkxMwcfRgJe/R2qwT2pv+hNCN/bDt7igcfhSG6B1zeG4mfntZ&#10;o0wy/PLxDX6lCvn17Vd8ePUSL4sLqQqSMHa5H8wdO8HLXAsbFk1BgszfeHQVxQ+uo/DhdRQ8Jgho&#10;uQ+vEAoXkf7oMgp5nzk3qQj2b0bS+T1IuH5QGbabym1ZuTBN5oTcvIj87GTkFTQVVpRqvBXlxYqJ&#10;GimXBDqBUVFZy1ZyIDVN8KAKKSRQiqpqqE4aUEXFWtf4Bq8+vsWr9x/w+u2vbP/OwAZYFrMeHako&#10;tM1sqMLMoWtgDh1DE2gaG0KDKkRD4KGrh550jE0AEZA05UYEIFraAg89OsEmgOgTINa2tvD09UNA&#10;vyAMGjUGE6bNxIzZ8zFr4RKELVmGBWvWYpEAJHwt1cgqzKUSmbF8OcbPmYPhVCrDJo5H8Ngx6Dc0&#10;GJ4BPrD6BhANfQ3CQxLOTV1VzSOwxP7cZnAmXT5d+DsVeIjjleq7zQ68Y6f/C0CoOAQeJsb6MDUh&#10;JGjGJnoKNAQUAgwBh4WlCSytTGFuYQxT7jMx0oexkR6NgOH5+gIQXb6XWppQl1FqKioECF+7I19b&#10;jK/ftasARAXq6moKaESx6OhQuREkPalcenB/s/XU6KG0CkC68e/o2knphhOACDyaAdK6dSu0bdsa&#10;LcbQmY1xscAYRsoDCYs+FozirPXZ6mGglQEGmGhhtD2PkRFXzqaYQhhMpFOcSThMdTPHDAJC5nTM&#10;YMQtw3kXUXUsFUUS4KiUaJeRWFIGXQoQNiuN1XTqUt12dR8HZbKd1JSK6OeGNTwmgjBZP8CNAHHH&#10;FoJmHUERRVvPxxsJmfUESUx/J8QQFBv5/Gal+8oTG6lWounoI/wt2dpxH69B1bJ5oCuiCIU13nT2&#10;AZZUCpZY6WFMM8FSF32s4fYGgQYhFE2ARLONpcrYSIBsIhC2UGmsF4D0dyBAHJTtrQMcsKmPDY+z&#10;oFkigtBYx+sKhCJFuVCNrHA3xWIXQ8x3MiBAjLCQqmy2gwGm2epiqqwzYmesAGWGizmm8b2VNUdm&#10;cltZ2bG3O2b4OGOCux0merP1dsI4DweMdLbBYDsL9DIzgRsjEEdDbdjxC27LKMmcUtqgW0f0oGRu&#10;/cMPWLU2Gi8Y8VW8a0BeDaPgj+9Q3fAKu/YcRO/AQZT8jrCwdoSxuZUynl4AYmxhg9vPMxCfW47n&#10;hZV4llOFp5kVSC6oQm7lS+TRMRTXvkFJ7VuUvniLkppXyCutRWpeCeJTM3HveRIeJafjeU4Rcmtq&#10;8KQ0AdcKruJq7i3cy0rBk+wsXEy6CMtRGjAa2hWXMi/hSdFT3M57gnuVWTj9+DyGj+mDGQtHI3J/&#10;OGJPr8DeB9Ox88EgbLjmjUX7zTF9oxmGLtDCqOUGGLZEH6ExfbDv+l7suLAPMacWIniZIQI36MEx&#10;ipFpUEc65PnYdjYcwVF+sAlThXeEJvr+bI0ew9Xwg/aP6KrbGlv2r0VJ6n0UPbiKIkbxxcn3UZL5&#10;BJXZCahhNF6anozk29fx7OJp3D22C1PH9samLYuQ+PQSVUY23hbn4UVOGmryslBDeNQWFdDRF+N1&#10;SSFe5WfhRYYM203Gi6z7OH8mCl31W+F7Hf4ozbqilUYLjJ7hgtM31xL6T/H7318QFlX48rICH19U&#10;02rxpbGe+97hdWUp6gty+FnEY+LevnAfbowBvs4Y4eWCoV4O2L9+OfLunEcJ/45ctrk3TyLzxnGk&#10;3fkFSfdOIPHOSeTeu4wimf8hc0OuHUYKVcjz8z8j5cwuJJ7Zi+T4a0jPSkROLgFC5VRKZVhWmv8N&#10;IpJIr6ICqVJGYpWVs+V2CeFRxG2BSFF1DUpr6lD+4iWqXkou5CNeNn5G46tPaCAEP/7xb5y6fgtq&#10;BibQNrGEvinNiBAxohKhAlG6rwgQTT1daBIQmgINyXeI4hBwaOsRHvp0mgZ0wobQ1dPn+cawc3aF&#10;l29vBPQNwrBR4zEpdDYBshAz5i/BjMXLqTrCMW9tBOauCcfs1asxLzwCYdw3ZcEijJ4+DWOnT8eY&#10;0KkYNDKEAPGFjZMdTKzMoEFHLwpEACI5AbFmYMi2tE1GRdK9K1Sp5FXpeLt8A0hHKoH/DRBt7Z6K&#10;ejBhkGhuYaRAQgBhZm4Ic3Ojb2YCKytz2NpYKWZtbQELc1OChsERoWMoNbT+0uUlakIA0U31G0C+&#10;vba0XaSsu4wAkzpcUkZF8iaKAtGAOgEi+RAxgYc8r95TkvLdoPoNhB06MNBqRwVCxSHg+OknKhCa&#10;okCGO1ogyNoQUtJkBBXIUBdrDLA1UkZjDXOUpLlMIjTHUMJknKulMrlvjKMpW24TKBOdTDDNQ2ac&#10;22Au1ch8XztlnQ6ZwyHgWB4oMLHHcqqLJXSskYTDWgJgNSP2FXT0qwIdFYCsDnTG2n4uBIkjYggJ&#10;AcfGIDdE9XFEOFWNPI6heogmeNaLU+dxAojtwd7YMdQHW4cQJIOdEduPAPr2nEAlRnIpVCQRfuZU&#10;I1QVvawUmKz0NKESMcdacf5UEBsDqVpEsRAE63tZExQ2CjC2UwU1QYRA4T3L9sY+dtge5Iyt3N7C&#10;Y+Sc1e6GWO5mgCiqlygpOe9njWWElNTXWuhmhMWeZpjjZIh5hK8sfDXVwQTjLPUw0dZQWR1R1h5Z&#10;RigvJ3zXDvLBfH8nAtoaE1ysMMnVGqGeBLaHLSbL6ou+HggN9MGUQC9MDfTGtH7+mBnUG6EDAzGm&#10;jz/6ubnAw9EJ588xmuQPvaiuFg2MYr/+65/4x38D7z5+QWV1Pa0BJWXViH+WgG3bd2Dj1p+RkF2I&#10;tJJqWiVS8sqRkFmEJKqMtJJyJBeWKiOwsstqUUCgFFU1EiKvkSdKJD8X8ekpuPX0Ma49jkNiQS6e&#10;VaTgUu4lXMm9gbicdCVvcjfrISyG00n0U8MZwuRp0X3cyr6Bh+XJ2HNqB8aP6od580YiZs8c7L+1&#10;CPsejMam672oImwwc5s5Rq8yxKAF6hjFdvBCe2y/vB37bpzDzstHsf/mYSzdNwF+KzTgt80IxtO7&#10;Y0rkKGw5GYuFe6fCb7EBrGd3hluEASznmeF77RYIDQ1GduYDZD27haLHN5XZ5WWpj1CW85zKIxFV&#10;GckoSnyGsrRkVOdnoorqoJ6q6U1NLl5WZBIySaji312TlY4X+dl4UZSPV5XleE+AykJRDfmpqOG5&#10;NTwm98lpbN85Etp2P6BFOyoQ7faYHDYWGRn38eXLC3z69Aaf39EIDDm3No0KKCkJrwsy8bW+ktfP&#10;QT0VTnl1IkaF83u3bhzqkh+j8M5NbFk8G75SLaKfJ67v24p8qo6sK4THub1IvyKzzfcj/dZJpN06&#10;h5yHN5D++ApSrh8lRA4g6cJuPDm2g4qEoEm6j8TUBOTlF6KgMA9FxTmESD4hUkhglCrgKK0oV0yU&#10;iABEciAlkgOplC4sKpLqWn4vXqC8vhE1DbJWyEc0ECSNbz/j/a//QEZRGcyd3KBOiAhAdI3MoGds&#10;pkBEx9AI2voGND1o6dGoRJR8xzfVIfDQ1jEgQAwhQ3d19WTlPnM4unnCxz8QAX2CMGTEaEyYPAOh&#10;M+dj+txFCF2wBNOXrCAwVmPOmjVsVyFs5WrMWkkVsmQpJlGFTAybhXHTQjFk9ChFgdg42cJYhvLq&#10;aqIrnb6MVGoe8qp0V3VtmrktJonz5jXPZb0PceIS9f8VIJLMVpw4YaRDZ29krMsgzgg2tuY0C0Vl&#10;WBAiVnxNa4LLxtocdrbWsLezUUy2rSzNCRB+rxWANBVcFJNkutY3gHQnwJpfu9m6UkU0w0tTS12B&#10;h5aOBqQmlwIOts2JdTHZbs6ndO7cUQGIqA0FHq1+RMuWPygAkcctAsx0EGipD18jLQRaGGComz2G&#10;u9lhsIMZBjJKHu/tSHVio9TGGmpliPEyL0ExK8z0ccB0OkOZeS6z0GU9DFk+NszDAoukW8vfDiv7&#10;uigjsGQo72pZ11xyGMGeWEmHvDzARoGGFCWMHijzOlx4nIPSPSWqI0a6ugiRSEIkkvtFfWwaTCVC&#10;572D15BSIgKIWOm+GuiMzYOcCREXpcsq3NdC6Z6SVslX+Ftgra8ZNvSzo5MnRCT34WeJGDr8jVQV&#10;6/zMCAJRFBYEiCUhYauAQmzrACfFNvHc9YFW2BrkgF1DXLGNSmQHX1cgEs1zIwgiyb2s9bOiErHF&#10;Km8LqhAjLKAKme2oh2l2Ogi1Z0tgTHYwxiiqvVHmOoSIPhWJPuZJ/sTLUqkkPN+naZb/REcTjLUx&#10;wBTCWiZuzg/0wKxe7pjeyxWTfewR4myBEc7WGOEio+jsMNLDBaMJmAEuDhji543bd+7jaXo24pNT&#10;lcq573/7iF//kFnp/8Qff/yXYv8gVf5b6mexfff1D7z6LGuPf8bLD+9R86YRZQ21yH9RiXQ6kOSi&#10;QiqTHCTmNk0szCRocuhAMulQkgryEJeehtsE0v20JCTWZOBSzhVcyLyKu3S0iQVFSKnKRe+w3ujm&#10;2Y0AoQIpvYU7BZcQV/IUc5bMgpeDFRbOC8GeM3Nw+OFkbLsZiOUnHDF7rwkmxVhgwBxtjA7Xw4D5&#10;Gli+fyaOMKLedfkMdlzejW3n9yP67CYEr/GE11pdmK3Wgf8ab0QeWY2oA4sweV0ArEM7w3hGD+hP&#10;0kbQdC+kPrqgdFllP7uDgud3UfqMlvwIpTJPI+M5KjMSUJeXroyeqqVVSC6jIA1VVCel6U8Ilqeo&#10;SCVoBCLZ6Wiko/1SX4dfGxrwvqIMDXT+NVQg5alphE0cbt3eiBET3OE/yBdnr58lOD7gj8+f8OXN&#10;O4LjHT7VNVK5lKCW1yy+dxtF16+g6M5lZRJjXWEh3lUxGKjNwMwVHvglegZqbl5B1aM7eJESj8Rb&#10;FxEaMhj2Wt2xZMwQxB3fjYyLB5F5difyLu5D4Y0zeH7lDBLjbiIt8TYSbxwjWA4h9cJ+PDy8HcVU&#10;XRU1xcjIzkNqZj7SszOVrqySknxCpGmBKanSW0YlJCVN/jdAigiQpq4swoQQKZMimwRIvaiQ14QI&#10;AfLq42948f4zBo0ej25UE3pmloSGqQKPJoAYQ9vAEDoKRJqS6WI6ugIOPQUcunpGhIcAhNs8xsTc&#10;Eg4uHvAJCETvfgMRHDIG4yfPxISpszB55jyEzluEaYsWY/bKlZhH9TF7xQrMXLaM7UrMXr4cU+fN&#10;wfgZ0xAyaTwGDB0CDz9PWDlaEW76UNdRV+pgNec5mpPlYsowVxntJPM8vikQmevRPCP8fw+nFYCo&#10;EyC6VADGxnqK+rCyJjBszBSAWNFsqDrsbPn32FvD0cFGMXs7KwUolhZUKmZGSreXdGMpeRBJwEsp&#10;FAJEGc5LgKgQIJ3/BAjVh2oXZRivAKR5FrwMCVZmu8tcE5rML2marNhNWXiqO0HYtev/BSAERytC&#10;5H8AQgfWW7qtCIcgW1MMtpMKvMYYZGfK1gC9TbSUSr2jnK0wjPunejtjJJ8bbm2MsQ6mmOJuiYW9&#10;nTHDnRG25BaoNmR9jEUBDliorNFhoZQxkdFWMspKABIpCmOQGwHhjrV9nBUFsoLHL1US73ZUJvaI&#10;4nEbhngqlW+j+0ky3VUByPqBrogRJcDzBQyiOGIlN9GXKqUPVQIduigQSZZL11WTUVHweVEfsQRD&#10;LKEgORHpypI8RywVxDoqFLEN0l3F64v6iP2mRAQiOwa5YidVzrYgJz7H1wwQpWKFTXxO8h9y3CpP&#10;Y0T4WykKJNzXCktcDLHU1VixuYTITAd9hNrqYroT3zsLqRSsj6lUcNNluVwCZKqDIWY5m2AeASIl&#10;YOZK96CnNUFioZSHl3pa0/h+T5RKvm7mGONmhqH2RgihUhnGz2cAv4BD+MWTUXQ+0l/KL7KXhxeu&#10;3ovD3SfP2N4hTBL5w67Ayzev8enr7/jy6x/4Kosyffkd7z/9hnefab/9He9+/w0f/v4V7//+Ca9/&#10;fYeGr29Qywi5/E0dChsqkV1bjLSKAqSVFyC9ogiZVSXIqChGEiPwx+lZuJP0DIlV6bhX+hAn4s/g&#10;0rN7SKBKyXhRjJgzm6HqpoYjcccRV34Pd0pu4kHRU/QZMkDJySxaGYwTj2dg+93eiDjniAUHbTB9&#10;O/+2xeoYvswAwYsMEbZpCAFzEHvoBH9mdL3pwnpsvbgV224cRfjpFfDkcdZRenBYY4Elh2Yh5sAK&#10;rNw/Db2XWUNjYGvYh+jh8u09KHl+W5kQmPPsNgoYfZck3Edp0iMU0SGXpz5DeYYY1Qgdek1qCqqS&#10;E1GZ+hwVBEd5ajzKkuJQ9uwRqqhSatIS8aowF5+qK/CpqhLvCJDXJQWoycxFdVYpXsqEwpf5qKku&#10;xtu3b/CP377gy+tGfH5Zh88vXuAjnfErKrfq1KcoiruOgpsXkHvhJBJO7Ud+/B38+u49/vj0BfX1&#10;2ZiwyAORoQORdnQ/cq6dRXHcDaqVeNTlZuLo5ijYanaBg54alckMJP6yC6XXjiL34gk8ungGNwia&#10;29dPIfPWGWTy/Uq+sBcPDm5G4r1zePuhnt+N9yirbUQWg4VMKquc3BwqkSKq1WIqkDIlga4YQdEM&#10;EJkPUkz1UcDtAoJFlEhJTZ0y2bSm4R3qXn3ASwLk5bsv+PiPf2N5VCw69dCEvrkVdKg+tAkRyYNI&#10;Ql2bYFBUiIEYtwUotGZoiOlTfejxGEmgm1pYwN7ZlQDpjb5BgzF05FilC2ti6BxMIUBmLlyKOctW&#10;YMHqNZhPgMxcspiqhOpk0QLMXLyQ6mM6ho0fg76DB8ArwBdO7s7KPBAtfS1lNrq6MiO92/8BkI5K&#10;oryDUmlXZpk3wYNGBy5RfyeZA0LrzOO6dCZA+JysHqinRYBQQQhAFHDwtcRsrCxgZ0142FjCyd4G&#10;Lg62BIitokBsuN/SwgxmpkYERxM8lByIDO+lmmgGSPdudPxdOv0JEAGAyjeAyAisnpoyAkvqbfH4&#10;bwpEltdVVIeSQO8GKfioKtf5pmTat2/7J0CaIfJnF1YQVcZQZ3MMsjFGsFR5NTNAf5kDYinlTYwR&#10;YNATgYTICAeZFW2DyZ4OSjfKOEJltD2BItGyH2ERYIfZjOoXU20sJVCkXdyrSYVIOZNlfF7KmKzq&#10;7UCIUC0M88HmYB9E93fDUgJkORWLFCxUIEJbS8UiAJFRV+sJGgFIFFXIKl9LrObriPrYRCWyMcgR&#10;G6gINg2kSqAq2DpE8iKuSreVHCMOfbW3mQIOUSBrvI2b1AgBI/ujfM2VLijJY0TysWwLFLbJtdnG&#10;yKirQDv8PNgN+0N8sYvKR/bLyCvp8pKciXSBRfhIt5jxN9VjxZbvhbMB5tvpYqGjPlWIISFihHmy&#10;/NFMp88AAL4QSURBVC4BMNFKgGFEpWGrrGIokxpnyOAE7ptBqMyX0W3+TsoQ6UUBzlgqqyr62mGa&#10;hyXfeyl2aYqJ7tYYJXNzqAbHeVFxOFkr64cE2lhgypCBWD0vDBs3bMDztAyqiQ+oetWAolpGjfUv&#10;UF5Xr5Rml9X8pDT6V4Lk05c/8OYjHZQUS3z7jvZaWXmw4XOTNX55i7qvDaj+UoOyjxUo+VCGwncl&#10;yGnIQmZ9KvIas1HQWIjsmgIkFKYjqSIdaQ3puJ5xC6fvXcQjRulxeRm4lfsUA+eHYN2p9XhS+Rh3&#10;Cm/iTs492Hs4Uja3xfajE3HwcTDWXbHH6uM2WLTHGqNX62PEUm2MXGqAsPXDcPH5NVxJfoZzzx/i&#10;DCHwy5PrOHj3BLZe24b1N5dh0AY7OKzSgflSPYzbMgg7zq/D+gsRWHxqKtzH6mDLjtkoSL2DXDpq&#10;GXlV+OwWCgmQ0qSHKJFy6AmPUJzwGCUEhCiS8mQCI+UpipPjuY/7eUxx4j1IKfXC+9dRfP82yuLu&#10;ETDPUJuZioa8LLwqzsXL4izUFxTgbflLfGl8iV8/vMLfP37Fr3zvP9bV4kONgKZYqc7bkJuG2pQn&#10;KI2/iZz7Z5Fz4ySyzx9BxrXTeEfo/0bQ//71C4rq0tB7jiNsLFRwc+cGJF08pqyGWPbgBiqexhNC&#10;KUi4cwaTRg2CvaEmhrnbYv3UodizcDoObt2IrTs34d6V01AKQF7n9W8cxNMTW3B5dwSSEu6g/t07&#10;NDKQePv1K+rq6wmKGhSVlqGAQCkuLVWWCijh42YFIqOwpDpvEeGRz+2C8sqmfAjVUknNS37XpODm&#10;O9SLCnn/FV/+CRw7dxlqukbQNbWAtok5dIykC4sgIUB0aLrSGhkRLIQHTdfQCPpiBk3qw4BKReCh&#10;p69HBULH6+QMb/9eCkCCQ0Zj/JSZmDpjIabPWYw5S1dgIeEhAJlDxTF5zmyMnR5Km6LYsAljEMjg&#10;RSrx2rnYw4pBmCEjfQ1G9up0tjIjXephSe6jecZ2+65UFlQeMkqpaa1zgkMBiCzyRCWi0kXJRYh1&#10;JkS6EiCycqBmj24ESM8mgFgaKerD2sZcAYitAg8qDmsLONlZEyCiQGybciCES1MOxIjgaIKHmKgP&#10;Hd6jpoBACkx+G4WlAKSjDOGVtUKayrhraEohxaYciFhz11XzqCsxWTFRuuHkb5BzpQvu/xcg4z3t&#10;lUmEQ6yMMIzAGM42hCAJtjbCYEsDjGV0K8X9htroKfWwpjAqnuBqjgmMmsfz8SQXE0xjJBymDFul&#10;AqH6kKVepQtLch8y81vWOl8hQJGo3M8aa/o6ECrSVeVCpeGmdGGF93XFaqqR6CBGVoRHJPdt4HMx&#10;/VywabCXkliP6U91MZAtz1VGXQ1wwsb+VApUIFsG0eFzexOBsl6S3VQhG3i8dCXFEDyxfeyVLibJ&#10;e4iJ+ljrZYZwTxO2poSHqZI8bwaIKJDmfMeGQP4ACQvJl0T6EEZUJpJ430iLJYxi/M0RwfNXuRlg&#10;Ldsofxven7MyWXGurTbCrDQQZqONWTa6mMf3bCYhIasjznXje0ZwhHFbgDGXNov7ZvL9nUk4LAhw&#10;xRQXC0xz5XE+dpjpZYW5AY6Yym2ZizOBn43M4xnqYg4Xve4Y6OWCY7t3IY/AePPyDf7++z/x9/8C&#10;Xn/+onRJNXz6hCpGvlXv3qK04SWypU/7ZY0Ch3e/fcLH36k8qEQaPtBxfPyEsleiNspR0FBKK0bx&#10;q1IUvy1G0Tva+xIUfShB3tsi5L0p5D5GqB8KUPI+i8ekooJt6Zs0FL9LRuHbRKRW3kdSyUPk1qch&#10;uzEFD4uv4OTTbbiefRxXMg7jWsZxeI+ww6i53th3dwKiLnli+XFnrDjojlAqiVGremDkcr5vsUNw&#10;4fFZXKcDP/swDmeePMLeB8ex8NAcDFzmBt8wY/RaYgy/RTqwm6wC04ldYTFRDf3muyF4dX9M3DQC&#10;2/YvQsYTWR72OnLjGek/vYm8pwTBs7sofn6X8JDurPsoevIQpc8IlIQHtDgCJY6QeYyi54TH0/so&#10;fnJHKaGefes8sqgCcm9eQtH9Gyh/+hC1VCN12Ul4WZCO99VV+Pr6Db4SyJ9F+TXUUaWU4V1xAZ19&#10;Dupz0lCd9gwV/JtKn9xG0aOrylK1mSe24Xb0QpRz/9ff/okPX//Ab799wIWkw3BZZgM1jy7oy9/j&#10;xd0xylrnhVdPoejxAxTKHJbMJ6jOSULinavYsy4cUwZ6I4S/y7XzZ+DKyYNIunEBmVeOK2uBZF4/&#10;gPjj63Fj+xKc2BmO8toylL56hUoGHLK64NffGFxQ+bx+/RZvXr9HY+Nb1NQRDNUyAqsCheXlygis&#10;YkKjsKwK+WWVylohhdKtVVWHkuoGVMh6IVQgYu94vcTsXJjYO6InoaCMxFLyIN+S6QIQqhEdIxOq&#10;ACoOQsOA23o8Vo8w0TM04GOqELYyAsvEzAK2Tq5w9/ZDQN8BGDwsBCPGTcSE6WGYMX8RwhYvUYby&#10;zl66FKFz52DU5PEYMno4BoUMQ/+hg9BrQKDSbSV5D3NbCxhTGcgCTzKBTxytROuSWFbpTqdKtSHQ&#10;kBnmzda81oeYrPonXVXN3ViKdWlPVdJRWbtDk9fR09FUhuJKstxauq1EfYgRJHZ2kjTn32NtDntb&#10;SzhSichjSwtTqg9DZbTWX7uumrqveJ+iIkQ58F4UgHT8nyS6AETmdihlUAjC5rIoMoS3OxVRN8nb&#10;UHFI8l+OFWtWH/+vBLqYPG4xyF5Kl5ghyNqAisNAqf46xIGP7UwwmOAY5myBYEczDKEDnOBBYDCy&#10;nkjHGOprTSXC1pORM+EhS7kuFCUilXm96Px8mupgyUgsgcdSKhFZW1yWiV1FAEQrpUmoTOhsJZG+&#10;lkpE6mHJXJBVBM46bm+WddHZxvR3VUASS+WycZA7VYaHMlxXANLUJWWLjQPo7PvbY8vApuS5MvLK&#10;h8qC11dMurQCrJW2eXudJPV5jIzEEniIomhWFQILgYIAoxkgETJKixASwChGZbIp0IbwMVKgonR5&#10;8dh1UufL3RSLHPWwwEFP6cpaQtAuFpMik7LiIZWHKK4ZjnxOlsIlNCbbSELdVFlZcZIjVYTkmvje&#10;T/fgcYTMNHczTHW3wCSqvomMKqVycoirNXrbGmPKiEEERwr+/Y9/4R//+De+/P2/8eH3/6KaYMRa&#10;U4dcRoYZjBrTSkqQXFJIhZCNxMIspDBCTi/LRn5tESpf16Lu/Ru8/PQeDb9+QvWnBhS/LqOyKER+&#10;Yy7yGzKR9zIHuQ35yH0tloPsV1nIISgK3iYj/81T5L66h9zGGzyOTrn+BrIbriCt7iwy684h68VF&#10;FLy6hbzXN5DReA6Py3fhRsEOXM7bhovZm7AvbgV2PZqJbY9CsPZqABaf9MbEjQ4IXq6DibHmWLR3&#10;KPZf3439V05hD6PubRcPYO7uhRi0JhCDwgMwbcckLD20DBFnV2HtmTnoNYOR5IBO6NG3Lbp6tsH3&#10;xi3QybI1zp7ejoLEu8iKv4bcx9eQ/+Qm8mV2OQFS+Ow28p7fQlHCfZTEP0TRUzrkZ/dRSGAUESZi&#10;xWLy+PFt5N+7gqwbhMetM8i/cw75t8+jhKqmguqkMiUeDQTEx5pafG54hU8vG/CxvgFvqsrRkJ+J&#10;unQpaZKAClE1z/k6cTdRRkWTy2ucjligVGi4uzWc8HmBT1SKHz/9SlVQgvVnp8FkRFeYDzVAB62W&#10;cLbSxLmYhcg9uUtRLRlxl6isCDLef23Kc1TnJyIv+Qb2xSzC2umjcefANqRdkq6rfcggQBLO/Yy7&#10;h6Jxd+8aXDoQTTAUoLihHgU1FaihAnn19j0+fvlKkFABEWS//foPKta/48Pnr2h88xYVtbLAVKUy&#10;EqugvBp5BIhi/M7lESjFFbWorn+NMqqREgKlkSq3vKERXn36oZuOHnRNLP4EiNKNJeriW1JdYKIA&#10;RPZRkegRHLoCjm8QMWBrbGoOG3tnuHr5KnmQPqJCRo7BuKnTETpnHqExD1PnzsXUOQKPiRgwbDAC&#10;g/rCu5cfXH3c4OLlDAd3B1jYWcDUykRZm1zXSPtbXSoZ6tpDic5FaTQDpBOdtMBDhrg2dWGJCmkC&#10;SDcqlf8ECJ34N4BoafZQnL8M1RWASBeW9bcuLGWbEJF8hyTTm3MhAhBJrEv+oyn3IeqjGSBaVCCa&#10;0BAlwevL6zSrDyWB/02FNJdREVMKKtKaJgzyvr+pJoGGHNvc/rX7SgDyV3iIKQqkt4kmgqz0MZqR&#10;7Bg6pWH2pgi2MVZmpwdbGWAEndMEpXSJ9L2bYipVRqi3FfcZYyrhMZ2PZ3hI/7wFI2h7pd9eRhTN&#10;IVBkFNYSPxuCQ0qUOBIeFphH6Kzq60TF4awokMUEkeyX0iarejshIpDOv68LgeFKQLhj21BfbBjo&#10;jg1B7tg8RJSIK6IkRxJgw+edFVtPZx5JFSAgkUl+m4JclaG0ApDV3pYI97NSkukCDklyi0X6W2Gl&#10;mxFWuhpijbsRYggGGX3VrEKka0vgoYzS4mMBSEwvS8T2pkLpR0j4mynJ9g29rQgQ4z+P2T7IFRv7&#10;OWO+nQ7Vh5YCkFUyykzyPATvEjcTzHc2IET0CU8rLOPfIUptuqMxJlpLTkTyHNYIdSUg7GTpW3MF&#10;IFICf1EvR8LailAxVlYzHG5vBk9DLcwaNwoNNTX417/+m07md7z9/He8/PwbihtfIYM/5NSCEiQV&#10;FCG1pBQZ5RUERilSy4pphUguzUdSqUz8y0JGRRZyq3NR8KII5W9rUP6+CkWvipHXUIDC13lUIBko&#10;JizyXiVTRTxBRv19wuEWUmuuIaXqIu0ckqt+YXscaRUnkVx+HCnVR5FYeQAJ5fuQUnEEKdyXVHEU&#10;CRUH8axiD57wuQdlu3G7eBtulm3HqezFOJg8Btsf9cbcw7ZwD+0B4yHtMGiVI3bc30DVcgWH713E&#10;lgtbMHvbNCw5PA9bb2/E0ecncS75Ds48fYRD98/hwP2dmL1hJOyH9YC2QMS3K9oa/YBRof2R9uQq&#10;suKuUnUQdI+uKd1QBQSIQKSAAMnn/sKnhEn8feTFU5E8u0eI3KPiuIeiOD4W5fGc2/E89u4V5N0i&#10;GO9eoJ0nQM6xvaTkJGQyYmNBFt5VUm1UV+JtZTlelZbiRV4WqtKSUJnwDKXxvDbvoeChDL29iHOb&#10;IzHOxxljbc1wOWol3pUU4Muvv1EZfsVvHz4ipfYyxu31gF6/9ujp0QkdLTrhp67fwcVaDTEzg/Hs&#10;yAaqke3IvnMCeQ9kHsgt5PD62VRcuXFn8PjwZtzYsgpPj27AszPbkXB+N+JObCVAYvDoSAzO7lqB&#10;vNwElFGhFr2oRGV1NSpf1KGKj19SRb19/xm/UglJ3ky6PX+lfaFqfU1lUiEVCag6ckvKkVFQjPTC&#10;EuWxrFgpdbNKaDX1r9D44TNef/kNo6aGQkVTG/oynFdRH2YKQMQEIHomAhVjRX0YfINHM0BEhTQr&#10;EFNTOmBbW9g7O8PFwwN+gYEICh6GkeMmYELoNIJkKkZNnIDh48ZiMFWHXx9/OLo7wc7ZHg5uDrB3&#10;s4O1kzXMrBnl00wsjJVqvLoGOtCmg5ahrTJLWwoiSkkSMZld/lcF0gwRcdSiQKQm1Z8AocljyUPI&#10;HBCZMCg1sMwsjWEp4OBrWhAeMpRXhvTKaCwL86YRWc0wkcd/VR/SfSWtgb4OdJWZ6GrK9ZVaWN/U&#10;R7NJHka615SZ5rTmYorN3W6SZG8GSLN1JiSb53+0ke6rtv8DkFY//UgjQLivhaNKB7jzggH6WuhD&#10;Kg4wM8QwW1OMcRJHRXA4yzreLhjnYK6UNBHHNY5ObqKLBSYzKp7sZq6MEJpgq690vUjyV7qwZN2P&#10;JoDYKvWwJA8i3VkzHA2wwNMaKwQq3D/L2RiTbXUJH2tlzshyRuORfQkAqpdoqpcNQTISy1WBx+bB&#10;Xtg0yIv7qVioKgQUApDN/Zywlcpj6yA3RVlIt5XUxYpgG+EvRmj0tm16jk67GSBSziTKVxLoBAZh&#10;IQAR9SEmABETMIjqUCyAJiO1elkp+5tgI4qEasfDsEmdEGDhvOZydxMsdTPGMg9TzHfUx3JCdokb&#10;VYns8yZsCZB5boZY4GWGRYSoFJ6c6WKKKQ5GmOJkSoBYK2uGSMI8lO+xDJGew/doLt/fMKmITMjI&#10;JE9ffrFSnjzDP/8LeEt4vPn8B1XHr8in6kjIz0diXj4ySyuQL0Mr61+i4vVrlDL6K6yjKqmtQloV&#10;wcKIM70mC5k1KciuSUB29VNk1SQi+0US4ZFO9ZGDwsYsFLx8jpwXd3jsVaQTGKmV55BWeRrplRdp&#10;V7jvPDJqziKt+hcFIKnlJxRYJJUTIqW0kuO0k0gsPolnRcfxpOgYnuQfRXw+IZK3H3doV3PW41Ti&#10;FOy6540lRyzhMkkd3Xu1hcGY7vBb6o29j09i/4NfsOzAQuy4shnnE67idPwNHGbUvvvyEWw6tRtr&#10;j8Yi/MgKhO+fBe/JOjAZ1gUdHVtCzaQtTv2yGTnPrhEgV5DL8woeERZxBAihoABEFomiIikQODx5&#10;oBQtzJPn4gmNOD73iGrlMZ9/wu3Ht1B4jwC6exWF96+iiA67+AGvd/8Gih7dUUqLSPmS12W5aCzJ&#10;5XYW6nIylKKMVVQeRY/uoeDOeeRdO4Lbu6MRM200pgT6Yt2s6Ug5fw5vcrMV1fLp/Vd8/PABf3xs&#10;xN57a2G+uCfUB9ARuHdGS4NW6GSugh/1f0BHrRaYOcoL9/aswPMzm5Bw7RBSbpxC5qUzSL1MxXFp&#10;L/KvHUaBDN09u4Xw2IH4X7bj/sENeHA4FvHH1+HUlvlIT6J6amxEyYsa1NTWoZIm2yUMUspr6/Ga&#10;EFEGYBAiYl8JFIHKpy9/x7uPv+Llq/fKapW1jW/x8s0H1DZQ1RIw7wmNd5+pohjcfPnnf2N51Dp0&#10;6tGT8LAgGP4TIKI+9ExoCkCkC4uqgLDQNdRXhvgq+Y9vZmImTtiKKsSOEHFSiiH6B/bBgMFDEDxi&#10;BAYPH4b+Qwai94B+8PL3hYOrPYFjDktG9lLzqtksGfGb01mb8DdlYEpQ0UmLCtHQUlOcrCSkZWa5&#10;tDK3QiL05ghfTLp+VLv9J0Bk9JWYPJahtFIIUcqRGFJJmJoTFlQWZnxNUwsTmAkk6H9N+drSXSWK&#10;o3nklTLRkOf8DzioYpREOhWcjkBOVNI3gHzrevoTIIpKklxNkxJpBsmfeRuB3zdwNP8tyvwPnteu&#10;Q9s/Z6D/1KaVMomwJQEi220IlxayZrlUmFVt+R26SV2l1n9TlobV6vCTUvLcvGt72PHFHAkZdx11&#10;+DHiDdDviSHWdG5utpjiZoNpblaYIf32dJCz3Rll+zsotbCk6u18Ko75jLyjBnoqFXFn2BsizMnk&#10;W9KcSoUR+TwvtrTZolCoaFYw0l5BAMl65TIHJHaA5EE8EU3VEtmbCoPbMtFQypdsFbj0dcSGPg7Y&#10;PsQDO4IJGZk/IrkPQkTmY6yik15LGETQsa+lElnjbabUv4rwltwFlQYfSyJcwCFQkIS6JM//7Jai&#10;shDALHfR43nGytBfJRfCVhmJFWiNtZ7GTXNBeMwSwmGldNVRASlrrdvrYhYhqUwktNLCfO5bQeWx&#10;mACb42Kk5IYW8dgFXhYI43soEzJnulsRzAS1kxGmOpsoQ6Rne1pimuScCJXp7hZUhwZYPX0KfpeR&#10;U5//yajun2j4+DuKq18is7iU4KB6qGQU2fgG9Yxe697zx/zuLSoaX6KwpgI5NbI+eQZSCI60mufI&#10;qH6AjKqrtP+Psr+OjiNbtn1hu80WM5dUKjEzM9mWmZmZGWRmZrbbzMzMsmRJFjOYubvdtOncc+59&#10;4775zVhl9e69z71vjO+P0MrMykplUfxiLogQIFzAs1fnqShuEAgPqVBuo6DhAgrqzqGw/iKVzGWU&#10;vLiMshdXUPLqKtXLFSqaMzzvOCFBhVH7PUFxAE/rvkdO/WFuH0du3VHkNhzlPo37T+tOIrv6CLKr&#10;9uJh1feEyCFcKd2MU09mYdP5dpi4wwfe/Sj9uxsjfL4rrPu2RdelvbHx8n7svHYUh26fwq6L+7GN&#10;UfTm0zux4fhurDm6DauObcWaE7uw+8p+zN47Eb697WEW3ALdBySh4ME5FN07h+IHVA4EQa1A4AEB&#10;8oiQECg8kfUghAChUfH0Liqe3EYlAVN5X9KcXKPJoLsol6sqwq+8QyUjKuTeJbUSXNSEQKY+m074&#10;eTa+1JTi5xdV+FpPq6vGV1lYWJKD+pwHfN5lPPx+PXZP7oP1Qzvh5Io5KLtxGZ8rKvCltg5fGmrw&#10;Q20Vfq6uwT8+vsJP7ytw9clejFnbFVahrWDk1wbGkYwsE+3QPJggiTOBU7ghemUG4djK6XhyYBVy&#10;D69FzsnteHpsG1XHJuSf2YGCi7uQc34rcs/twJNjW3CfAHl0cDUeHV6CkxsmI5+v/x3VhpQo/vDh&#10;i6pq2fCRAch7QuT9B1WN8odff8fPv/0NvwsM/gQSsb+JSf4utr9TnXyl4vjw5Se8oRL5/NMv+CqT&#10;CBjwnL9xC3YuAoXG8Q8f/SC6goh0X3moRYUuBIaLqxSd0sDJ1QVOWnHsWmgFJDRPL086fl8EBgci&#10;MDSIyiIMMfFxSE5JQVq7DCqSdCSlJxMsCeox5bB9PZTD9gvyR0BIEJ8XTAgJQHzpzL3hScft7ikq&#10;x0WNG5hbyMwmvXPWA0QGx02Ug5ZWnK9E8VJe9v8LIJJ+XdZt6AgCD0/CwscTXt6eatuTkJAV6F7S&#10;elKhfAOJwEP2GwfNXSWZIttGBSJdWJKiSK4v/1PgIV1PjSb7opgaAfIHOOQ+rU15b/8ESCNE1DjP&#10;n1RI4yr0RoiICViamEkdC6nY11ZvUtvC7JuptOOEi4XULidgrFp+Bxset+dzNAYt4EnI+JsaIIRv&#10;TpyDFVKcbdHJzR79A3QYwuh5bGQApiWEU5WEIotAWdQxFrMJkWl0lFPjfDBLHGyiv0q7nkXYzCZE&#10;xGR8ICslTLVz+fhKAmQZYbCinSwipOroEqPGOdYRGmvTg7G5fSg2yVTfjFBs7BSNjWoWVhBWZoSo&#10;KbUr6KxlbGJZEmGREoCFdO6SvmRtu1CqDD/l+CXP1XKCRFajL5ftZB81s2qRgCHGDYvjPNR5Mi7S&#10;OHNLoLOK56/ieTKtV6AjgJGEjLOiqLQi3TAj0gPTw9wxzMceY9lOi/HDhHAPzKCakDGgGYSIjAvJ&#10;9OUZfK3T+L5MJXDHR3vz/fNSYyNTEoIxOT5IdQ+Oi/LhYz4YHe+NPoFa7F20CP/xn/8LP0v099f/&#10;VIWdyhteo/LlB5R8eI9qWcz19S948/Ur1cdHqg8+9qGO4CjDc6qM/NePqBAe0G7SrqKAlt9wkbA4&#10;i/yXBMar28ivv0U1cwl51edQUH0a+ZUnkV91HHlVR3jsKPJrjuJZFSFRfZj7VBw1bAmOZ/V7kVO7&#10;D09rvickDhIWBErNQaqOA3hCWDypPIKHFQRI+SFkF1OFFO7ElZwNOPdoBQ5eH4f5uzsgpJ8tfPqZ&#10;IXmFG/xmWcNvpAe23TiC0w8f4OjNGzh++ypO0omfvHMVp+9dx0k673OPb6tpw+fzb+Ji2XUMXzME&#10;LnEW2H9wicpeW3LjLMoJgApREjKLimqjmtuVAgju6+0mKmnqvPuEBpWKMtmmld+5iJKbvNbN8yi9&#10;dR4lt8+i9M45VNw6RzCcRx1B8ir7Lr4U5+HHqhL89rIOv79swOfSfNQTUiXXTuP61tXYM2k4Lq5c&#10;iJobl/ClJA9fJB1KeRnelZfgdUkBXmY/wYvbN/Ex5w4+1uTj64cG/ETFOGnpENh1tIDDMEaeHW3R&#10;PLYVfGa5ImK0Owyk3K2PIxaN6opL6ybi5t6FeER45BAij09twcPTm/Ho1CbkUZE8OrqJAFmFJ4dX&#10;I/voSpzbOANPr5/CByrVWpk9JQPmnz8QIK9U0PHy0ye8//EXfCQI3v/4Mz59/VUpkr/+9X/g7/wO&#10;/o2t2F/+8h/4jYrjN26Lff31b/jIa72WRIuff1JdWB9//Qs69x0AC0cnuHjqp/FKgSmZheWs84Sj&#10;C6HhTGgokwFtB/2gNk2tpOYx6WJy89CpaN6HTl/aACqJ0IgwRERHISYhXllUfCwiYqIUKHR01i6M&#10;3KU7zMffjyrAX6kYdyodDyoe5cwZ9Xt4yRiLjs7ZTjlWAUUjLJST/ZMCEfVhZ2ujEhZKV1LjGEgj&#10;QGRbHPwf5WwllQkVhMpvJcrCQ5IlSp4rrVIaYt7urvBi2zhl15VqSGXq5fNd2Ooz8zqqlO6yQFEg&#10;JRl4jaSQlXEbwoPtN4A0TjeWcRrpapMUJY3gkPv/w3hMTB7/P6UxaQSItHK8iQk3JDGfCQ+atGwO&#10;45YERytJSd6SaqQFrFs3JzRawK5ta9i2bQNrnm/bphUcaHZ8jgDFlibqxZZqxpEKxql1E7i0/Q6e&#10;Rq3gZ6YHTKSNGRI01kjR2iBVZ4uuno4YEOCK4aGemBwbhDmpskYkAUs7xmFxu2hkJYVgYXIIlkp6&#10;E0JAFgcuF5UgYx0ZgYRCAFYy8l/dKQTru4djU7cYNTNLxj4WispIDcBiqo8VVCySyl2UyyIZF6Ea&#10;WRTjSecfgDWiJCSB4rfZU4sIiTlhGswLd0FWrBvmRLuqdhHPWRjvgcWEyRIZcOe1l7KdH67FSpkK&#10;LIPtomJkfIXgmhGhw/ggRyoOV0yN9MS0SG9MCHFVK9HnE4qz4gQibhgf5Y6pVEDTk0R5+fF98MFY&#10;HpvA7eEEz9BwqjW+D5LpeKbUVyFkp6fwvcoIx9AILTq4WmP55En4/T/+C1///r9U94HUJq9+RYXx&#10;6mdUvf+Muq9vUP/1BWp+rEfVD7Uo+1hFtfEcOa8e4fGLO3jcQKt7QEXwkKqBIGFb9OIJSl9Rkbx4&#10;TDDcRnbZZeRWnENexXkFkMJaAqSaioIAyak8jCfl3+NRyX48KDqAh0WH8LDwKO49P4g7+Qdwt+Aw&#10;bhccwa28o7j57DiuZh/D6du7ceTKFuw+vRqrt03D+HEdMGZQCsYMScPw/qkY2CcBPboFY8joDlh1&#10;aDWWnlyKXhsYUS7TwIWKZMrO+XhYWY17RWV4WFaGB7Q7xcW4U1KEm2VFuF6YT4Dcw/Hsq/j+wRn0&#10;mtYTvUenIefhcRTfOY2qe4TAI8KBakJUiB4i+q6pfwLkhhqIrrhPlUGICDzUmAJhVXH3EgFygfA4&#10;+0+7dYZgOonSK8dQfvkwyi4eRNmlY6ilynib+wA/VRbjc8lzXucmim6cR/aZw3TsW1By/gQ+PsvG&#10;x+ICvCEwXpU9xwu+hlfSxUUQllw5heenDqDsymlCqBY/v/uIv3/5hGOXNyB4tB08ZtnBqrMFTDtZ&#10;IHJDAGKmeUEXbg1T2zYMBptgeIdQHF01Gbf3r8aDg+vx8OBaPDm0Bs9OrMfzM5tQcGoD2w0ovrwZ&#10;xTe24N7Rpci5dRQ//fUn1H/5GR9++CvevP1BpWuvffMBr6gk3n39Ge+//qKUyJsvP0Jq4//49Tf8&#10;hWpDxkP+TmAIUP4MEFlj9DtVypeff0dl3Uvkl1XiDYGycss2mNrbw9nDExrCQ6PzoMJwU7mv7DUu&#10;NEnhLjOhnODo5KDGI2QqqgBEZkeJubhKcSY35fCl9WJU70so+AYGEBghCIkIR1hUpNr28vPl/xE1&#10;Q4dMgHhQvbiz1WglRbwkGeRxnZbKwxU6Om/ZFoBYi+Ols9XPUtI73cYuIlEesnLbzu7/GyCiTP6c&#10;zl1WkTcmT2xMoCitAENM4NG4YFAAIs+RMZR/N3tHa/U/lfowaQtDo9bKBCCGjRAhCERVCBTMLaWL&#10;its0NdX4GzwUNP4EEDn/j3EQqg2BRqMJTBRA2hpSjrRtzgMt0IbAaNu2BQyoSIx43IjbxmKEgigT&#10;KYhkTFBIKnKpVWFNsFgRIgIVC7ZWqu54a1ga8jifb8VWSshaK8B8p8yO1xBz+KZiXAyaq3KwgRYG&#10;CLcxQryjGTq42aKHtyMGBmgxPEiHMSFuqjCUdPtkSeTfKQJrqUJWdwzHivbBaj3IRjnWnsAhPEQB&#10;LEqUJIihWEKVI4WmZOxhFuExJ5ZthAvmRGqVwlhMOMwNdyYYvLA41gNL+PhiOvEFUTrMj3JVXVPS&#10;fSUKZD6d9mJeW/JmiUpZTEWySEymBPN/NKYxmRLigomhWrVwcEyoTt9tF6zF3FhvVXtkYWoQZvM+&#10;RxNUI8NcMIXPnUQlMolKZGpyMCYlBWFQqCsG8DmSZ0zKBUv6+3kdJONxCOYSphP5+noFuqJ3chxq&#10;6hrw9/8J/PDL31HxVsrIfmH0+COq3tXh+WtZ0PcE2S+y8ag2F9l1hXii2mw8qc/Gw/rHeNDwBLn1&#10;hVQORSisf47y16Uoqi3Bk+KbeFh8BtmlJwiQw3hadhyPC48pQNx5dgi3cg/jfuFpPC65RBVyD89r&#10;n+BZxWNklzzmeY/x8PkjPCh4hHv5j3j+Q1zPuYeLdNJHr57AVkbD6w+sw4JVs9ApPQbtwwPQIyES&#10;/dMT0D05Cu3jwjB1ymTsPXcWh+nEl5+dhk7LGTGOZiAyMRn3qsuRU12L+yUlBMYznHt2BycJgf13&#10;LmHrxaPYeGYvlh7ZgLDucTB0aIE9u5egPPsyyuj4Kx/cQun9ayjjdQUaai0HTUDSaAIQpUgeEjCN&#10;8Lir766SmVeVkvr8+hmUUs2Imii8chRFlw6h+Ow+FB7fhmd01jkHNqH0/BG85DXePJVcW9cIm0so&#10;pVIqvX9DTQd+lZeNl7mP8erZY7zkdn3eE9TQKh/eRvnNUyi9tBePD27E62eP8B8/fcU/vvyK1w2l&#10;GL6pFwJn2yJisRZWnfjD722JqE2BCJ/sBSt3A5jbG/H3zACvVRP0TwrA7rnDcGMbwfv9cjw4vgI3&#10;Ti3Dwf3TsWXzKNoIrN80BBu2DMH6LYOw69QcPHl1F2U/1lEp/BWfP/6O+rrPePHyC95/+kV1Q70j&#10;OF5+/IxXH7/g9acveCXdU1Qjv/31PwiS/1ALU//C7d//BJBfaD//5R/4gRBpePsRzytr0WfYCJg7&#10;MpL21K/5kCy8qrStRp++3VaKRvFxgYi9o0yn1afeaFwIJyaqRKujE6YSEYgokIh5c5sw8ZSxBemW&#10;8vFS4ygOAiVJKKiTSoCuVDHSTcXrO1DhCERcJc+UK9wII3cPN0b8GgUHKyv9dFfJbGtpKesk9FNd&#10;lfrg45JKRJTAnwHSaKIOBCCNBaUaqw82piORrrJGoMgge6MSka4r2Zbj+pxX+kJTUq2wsWKhvg6I&#10;mUqZIurDkH7Y0FAPkcZWUstLN5axuSFNYCKTAKRrS1bJf+uS+6Y6GuHx7wBpYyDwkPEPfS0QA163&#10;iY+7Bh5a3pCtKWytSVNLA16gDcys2sLa3oQfpjlpbUlqW/ANtYWrN+WSC+WPXVtYmLWCGSFhRhCY&#10;UqmY88IWquzrNyMcxCwMpP64fttKjI/Jcyz5oqy+AUdfJrYZbGh2bZpSyTSBhubOx/ylDKx5G4RZ&#10;GSDKzgipLubIdLVEDw8b9CVsxgQw4me0PjnGGzNksJpOej4d8RKql8WEzkIqj+VUJ4vo4OdRKcwi&#10;KObEuSOL8Jgdq0MWYbEk1gtLCJnFUYSIMkKEzn1xtBuWx3speEgXliiVJYk8V8ZEYnSYF+mCBdE6&#10;1RW2/NsU4YVUEJJEcUygE+/LjQBxw+gAJ0wOd+X/86YC8cY83tMUtqMJmUk8Ni7KUw2iywSD6XGS&#10;gDJYrQ2ZFh+EidE+mEh1ktUhCvM7R2NuZjimE6ij4wKR6aPDoc0b8f/+b+D3//G/qDDe4Onbajyu&#10;KcaDkod4KM68Mh9P6XRyX1YhT2ZfNdSr6bwF9TV4Vl9GuBTgWUMBiuqLUPa6BEV1z3A//xruPz9J&#10;JXEEd/IO4cbTvQQGwZF7Efef3eDjt2h3CYtsPJcEf5IjiQ5FKhNWS7r3hjfIr6jB46JSnleE27n5&#10;uPb0Mc49uIHjN89jx6k9WH9oI5ZtWYL+vTqhT3IsRnfNwPAuieiVHoFMgnPkiL7YemgL9p3bj/3X&#10;t2PwpjRELeAPvbc5Zu9biPOM0PddOI8tZw9h7ckNWHNkIxYRSgu/X4Hlh1cSHmGqTviI0b1QmkNg&#10;3D2v1EPpXXHg11BOgDTCQ42FfNtuNOnWEniIYhHlUX2X59+lGiFAKm6fR/G1Uyi8fBzPxS4dRuH5&#10;A3h+cheeHdqMfFrRiV2ouHQU1bfO8TkX1fOq+frVVOBnD/CCYH1BsL54cg8NhFrdPYLrzlWC4zLv&#10;5w6eXzmCQwtG4f6+dfjru1f4x+9/wX99/QHn7+1DyMYoxO6KQNwMPzQP4W9suANidobAu78zWhg2&#10;QUvDZmgtfeAtWkJj2RQjewVi37ph2LhuEEZMjUfSQDd4dreBXXtj2KS1gV16W2gzjeHW2QTe/azh&#10;P8oFGbMSsfLIEjyrK8Drn7+g/u0HfPjwFT8SYh8//4jX7z/hFY+9pEnuqxf8/D/98psyWZCqB8h/&#10;KHj8RvuV2wKQn6mU//Zf/48CiG9YJGwkzxVVgMDDQSvKQw+PPwCiKhD+EyCy+K1xAZy0AhNRJI0Q&#10;0Y9dUEF8M63OWT0mdUOkDK6VjUxhlWtI9M5r0gQgYlJfRMZXZIqwl483vLy94aZzU2CxtZVcUwIJ&#10;O7Z6oKg8U4SKAETSpUvCwsbZUP8ngMjsJxlTaUwnIhARkwqFAghpdbQ/lAgh0pj3Ss6X5zaWsXWQ&#10;6bgEkhr7IAAaxz5k3YZMvTWg0zdsNFWfXVKv0AgOY96T1GoXQDR2zTUqlEZ4yAyzf03lLsqjUYG0&#10;0o+B9A4JRM9QWmQwesWFo3diFDJjQ5AS5YeMhGCkJ4Ugs10kBg7viGGTemLQpF7oPb4ruozMRGrP&#10;RESkBMGTkbKzqzXfpDYwaSsFjwgVw1YwpZnQjAkNYyntSjMmPEz4uBXVjo10j7G15b5N25aqtKsj&#10;1YiDEU1awsOez7cj6eyNWqmiTFL21UGsdVMaIdP2O2gJHa3Bd/A0bY0A87YIt2yLRAdTtNdYoJeH&#10;Lfr7OGJEsAsmROhUdcKFyd+6tthKancpIDU7whXzoqh0aAsJkiwCY06oE+ZRrSwgKMTmxbhiRoSG&#10;SsKVAKLjD7WnihHlQoAQKjIALwPxMjCfxf8zN45OPzkIkwiJYX72GB3ijGk8PoH706g4ZKxjSqwv&#10;ZkgXlaw453s9JdIHM/jeL8yIwoKMSMyMD8AsPibTohVkCLppVDBT00Ixs10UxsUEoVeQH7asXI76&#10;V/Wqq+pq2X3cK3+OPDrwkpq3KHvxEUVvPqDo7RuUvH6NMjp7qSZY/foHlL98g+f11XhadR95dXfx&#10;tPwObj87iVt5e3Ezbz9u5pzC3bwbeFjwADll+cgrL0dhVa2qAVJQKfVAavG0pJJWjvwq/r+GBlS8&#10;lllfr1H+qoGqphz3CnNwI/cBLmXfxSk67YPXTmI7FcLqgxuwYlMWBnVNwnAqj/GZqRiREYtBVFX9&#10;EhPQKzMZm3avwsEzh3GMkfvcUzMRupjR5jhTBAx0x67zh7Dv/DVsPn0Em89uxtZTO7D+5E7suf49&#10;ekzqiiZGTdBzaEc8fSLTWOmYCZAqqogyOvFyNXB+TQ8LUSGiNAQY3+xfACLp0QUeBIm0MsZRduM0&#10;iqV+xhUByDEUXDyCwouHUHL+IMp4XxVUHhU8VnHtBIFwRnV5VVPRNFCJvJCSuDl31KLBl1RNMnur&#10;8uYFVF0/hwYCqpzt7mXz0JOBxJKBnfDx6S38j58+4y+//ICvP9Vi9aVZiNwbi7Rt6TAJNoBJpB0i&#10;N6cj5VA0rCIN0KRpU0b11rDVavBdqxYwd26FyEHOiJrA6HaABew7tYFrNxM4dzWBpocZHHqZwbGv&#10;JZwHMDruYAqXLjzW3wDWvVvDvJ0BfAb5YsWl9aj45QU+/Porfv39P/H3v/2XGuv46cdf8ebdJ7x4&#10;9xENnz7j7S+/qMWq77/+THD8XSkQAUijyQysr7/9TWVAqH75DqFxibB1of9wlxoghMcfKdzpsB2l&#10;jC1bewc6SoGIHiB/rlkhraTjaOzOEpBIl5ZY42prMTnHhk7enMrB2FQia5mVJMWT9CCRLjLpvnJz&#10;k7obHvD29VFjI/40b0LE1dVVQURK6DpQqdjznmxtBSIW3+ChB4i9SgVCh/4neDSaqBKZ/STjIKJC&#10;ZCxEoPBna1QljV1ajd1aMnNLnwCR4CSEBFJiAg+Bk6x2/28A+cO4TwioGVUmUuec51nwPTCX6cj6&#10;rqw/A+TPKkRB54+ZWP+cjSWmurC6+HuhMy3DywWZ/m5o76tFB7bt/LToFOyJfvEhGJgYikFpkehF&#10;R9aLUBnVOQnT+mViTNdkjKT1z4xDO0bDkYE6uDlbwsmeb5Ql5ZFpG5VITN44oaWLxh6ufBNcnR3g&#10;wTfQk19ydxJUZ20BDT9QR96oAMO6tb67y6ZVU9XdZcMoUlp7wsaJN+5A2DhQQtkTTI4mrVRxJK1p&#10;K3iat4YXlYov9/1pfnzMi3Bxb9sUurZN4GXcHAFUTWHWVDK2MvBvhkQnc6RIt5mzBbpRzfTzdsRQ&#10;fxeMomKYEOyMqVQNakouFcmMUBeCwRPLEv2wiMpkHgGzKs1frRWZS9AspVJZQXgsivFAVqQb5tAW&#10;SvdZpDsm+jtgOgEyn+pE1oLMZZuVImlbgjCOQJHpzDOTCRACY5IaC/HQW7SXWtU/nZCRgfep8f6Y&#10;JlBKYoQe74NuQc4Y0i4Ni+dNx77DW6gY7lBxFCKvtg4FL16j5M1LlL95j4q3P6gU6xVvZTD0Dapf&#10;fUFp7WsUVD3Czey9uJ6zHdmVlwmNU7hBeNzKOYO7jJIfPc+nyqhAbnkVgfECz6teoLC2HsV1L1U1&#10;wtK61yiqaSA8KpFTXors8kLkVj1Hfl0Zil/WoOhVNZ7VluEuIXLu8U0cu38B+64fw8bT27Hi4Gos&#10;35KFwX3bYUBaNIalRxMkYRhKiPRNicPwAd2w/chOHLwlaUvycIVqqv+mHvCYxkiud0tM3Tkbj+tq&#10;CbsC3M5/gpvPnuJ2cQH207EbORujQ7dkFOTcQ4mYdEcRXrUEhQyOVz6Sabi0PwBCOPCcPwNEQUSO&#10;3aciUBCRrquLKL91lurjpFIfRVekPYEC2Zb8UtwvuXQcFZdPovLaGVTcOEv1cgG1vNYLWUvy7K6y&#10;hie30MD/U/dA/38rCarci8exc9lcpEUFwJNOYdGQQVQmd/CPj2/x+8dX+NvH1wwSHmDOyb5I3REL&#10;izQ7eKXHYOC2KYjbmYCYjUFo7toM5g4aeEUEwyXEDYaeRvDs4givAdbQ9jKCe18zZbq+JtD2MCEs&#10;jOFM0/Y0g7afJTSEh7aXBRz7G8FhoAFsejL6zGiGVknN0X1xV5x8dh7PXlQir74WVZ8+4stf/4Yv&#10;v/5FjYO8ofqUwfWPP/+mxuJ++OV3pTpUfjWqDjEFkd/+zuP/ibdffkFap26w4v2qqoTSfaUAIhUI&#10;BRz2NAHGn01fq0JSbog1QqRRlTTCQqwRMnKeDB5L374JHaU4REM6W9m3pqqwd5BBeYnyPeDp5Ut4&#10;+MMvSGZmhSIoNAy+AYFUJJ4EjNQgkdobUgXQ+Y8qgKr7ysGGPo738U0RiFMXv6eUyDeTWVCiQKQb&#10;S0AgAPl3U6VsCRE11dfNRdX7kKqDaj0K/ae8Rlk9bmUjYxX668oYi6z1kPGYfweILPZTRgCIw29D&#10;JSIlag1VV5bht24suY6ZGlz/s5mKqqFCMeZ1DXndxuuplCZs5f80iSftYrT2SPJ0Rqq3M5I97JHu&#10;pVHWztMJXXy06B3kgYHBPhgWFoDx8ZFqkduIiAD0D3DDoBBvDAr3VYWRxvLLPCI1CoMTwqloAtA1&#10;IhDdo0PQJSYUnWLD0JltF7bdk6LQOTUanTLi0KNjCvp2a4dendPRq3t7dOuSjg7tEpBGhxIXF4yw&#10;SG/40aHr3KwJJhPYWRnAwljqijeBJcGgMWkNFxPKbyoWVwLCg4AQJeLBfXc+pjVpw8dbQ0NVI9sO&#10;UvmvTXNYiwmkWkq9cba8lj3NyYCqhiawCbJojRBajI0xEuzNkOpgjk4uNujuZoeBvs4YG+6NqXTw&#10;E0OdCQVPrGwXihUyDiL5uri/QEBC8MwjCBbFcj9ap58JluyjusGWUrHMp2KZm+iNObIeJM4Ls1P8&#10;MSs1EFkdIjCvYyRms50rK/qpRhZkRGNBh1hVTnd6ahjGUTmNTAvDowcP1HqPq/fv4UFBAfIJD7Xq&#10;/PVLlAks3r1CnZqC+SPqP/xCqPyAhxWPcOXZehy/OR3HLs3FvfyDBMZZ3M69iLM3T+LGwxzcf1aO&#10;h4VVeFxah6cVVBxVb1St9CKCp6T+Dcrq3ykrqX+Foro65FdTiVQW42HJMzwozsUjKpbHFc/xpKoI&#10;98sKcK3gEY49uIQdlw5h9dFNWLxvBZZsz0K//qloF+2L7gmh6JcWhQEZ8ehOJTxp3FBsOLQDSw7v&#10;xI6LJ3A9+xF2X9mF0Ck6OIwwhvtwLxzKPUfVVILbj7Jx7v4DnM99gnkbV6JLz0zcu3oOlU8fEx53&#10;UPHwJtUEo31G/ZVPb6MqW/JY3VL7aj0HASIgUfvf4KGHi6wTuYp6AYl0f10/g+IrJ/D80lE8v3iU&#10;KoTAkDEQAuU5ASKPFRMoZbRyWaF+8zz/7xU0UHG8zCE4nt1DQy5VyKNbVB931D1dPbgL00cPgj9/&#10;f82aNIErndyerCy8fvwQf/vwBn/77St+eSfVDYtx5cEqDNgYDbv2NvDtE47x6+ZANyQALos1CFjo&#10;A2MfW3gEBME+hFFyO24PcoH/MCf49raGV1cLeHS3gK63BVz6ExZUHk7dGbiJ9TGHVS9j2PU2gqaf&#10;MdwInPBh7sicEIV+Czqg8+wkhA/yQ/SQKHSZ0QcjV2dh0qY1WH5kP26VFOLV1694/ekHvH3/A376&#10;6Xe8fvdZP9vq97+rbisBhwBE4PHzr3/D11//jr/8j/+N6fMWwdTKFpLG/c9dWP83gDQCQeVrkhQc&#10;3yBio7LI/hMm0jaeJ23jzCPplhGAiGM0tzJjNE8l4CQRvjs8PHzg4xuIgOBQBIdHICwqGhExsWpb&#10;0qV4enrDy8ubrSc8CDyBiaxSl0F2WYfROB4hABF4/AtAZN9av5hPANIIkca0IgKPP7q1aAIRUR6q&#10;YJSLBlK7Q+Aor02SHSpwUNXo4SGzrOjoCcVGePwBDpp0ZQlAZN1GW/pKAYiBGUHD1oStVE80s9AD&#10;pDElS+P7pd4zU75n6rrfricD6PwfCiDhbo6I8tAgztsFaYFUIEHuSPVzYeuGzAAduosKISDGx4dj&#10;RkqMasfxhz5YClGFe2FIpA8Ghbmjr78Gg4O0GMfj4+hYJSXHBJl6mhqOmZnRtChMzgjDzM4xmJgR&#10;grHtwjG6fRRGtovE2M7xmNgjBdMGZGLmkG6YNbwHZo3sgYWTBmD+tKGYN2sEZs8ajhkzhmPq9KEY&#10;PaY3Ro/shYhQLxi2bgqDFk3QulkTtG0u5V2ljrhU5/uOj3G7TUsYUrGY8EWbtm4JsxbNYdWyBaxa&#10;yQyylrCVwX+aTGGWbjUxawO2Ym0JGZrMNLNT6qcFnLmvNWwBN5q7YUsEUvlEW7ZGsp0ROriYo5vO&#10;Ej3dralk7DHQzwkDfDUY4q/FyBBXvi+umBRFZUKAzJPEjrJIUaoYylRiKhUBkGQYXtkuGKsyZUFl&#10;GBbz2BI5rlbjx2Nlp3isYGQtqfFnUxlNSovBrTu3kUOHnlP9Bk/rPyC77j2KX0muq88Exl/w9utf&#10;8OLzZyqHOlzNvoVLeWdwKncl9t8YjfMP1+Jx4UU8fHYBuUWXMWnGCEydvQz3s1/izrMK3C+uwqPy&#10;eoKhloB4ieJaAqNO7C1K62lsS6hGinnt5zVUG1XldOjFeFT6nKrgKa49e4hreQ9xnfC4SjtH57n3&#10;xkksP7QJ83cJQJagNxVIaqQfeqXHYlDnZAzomICeqRHo2yUFKzYsxPz18zF33WwsWr0YOw5sx+CV&#10;vWA3yBTNMpsjbEQMDp47hqs37vH/FSD3VRXyKvNQnv8QVXTS5fduouIRHTVNrfdg5F9JR15FNSBT&#10;dRsVR/XDK2z1XVoCEb3dQp1ARNQJ4SE5r5TauHBEmcCihAAppvrIv3QE+ZeP8vFjKL50DKViPF56&#10;7RQq+dyX/H+vc+/jBcFVLYPxNy7g2q4tGN0pA75U4h50PuE+Huidloqzm7fgA1/Lz69e4G+//4Lf&#10;JX/W6wY8yTmKGTu7wjHTAP59YjBk5USYepijeRq/h3uoWmb4wTrEB7ah7tB2toPPCCt4jrGA6wiC&#10;Y5ANlYcVtH0IkIHWcB1kDU1/gqNXW7j3MkFwX2t0nhiAEVlJWLxzFG4Vn8Oz6lyU1pQxAKlCzZdK&#10;FL7Iw4Oy+7hZcgfXnmfjwK1rmLFjI6ZsWYv1pw4ju6oCr6lCfqCyePP6kyoq9VmpEKqPvxAcv/9N&#10;mawL+fGXv+Kv//W/cej0Odg4McJWXVj/ChCbbwCRLqZGgFhLnYpvTk5M8jhZikO1ocKQVB4SnSuY&#10;2Ch4yDkSXTd2zzR2ywhA5DE188pVZm/5EBIBCAgKY9Aag9iEFFVfRFKjRMUmIjgsEsEES1BQMC0I&#10;vt4+cJM081QiGhk7kRlihIkoEOlakvEOMctGgNAa12GICmkcC2mEhzKZmivqQ7qw/tR1pabq8rzG&#10;lOtyjX+uhudrIRSMCEUjw3+qDz08WqnV4m0NqRporY3aoA2DaL0C4fkKHjKgLgCR+xOINM7Cki4t&#10;+R/GakqwgWErZVIHvXFbjjfxc7BEjKcLEnx1aBfihfZ0yu2DPdAhxB09+KPuJ7VA/F0xJDoQY5Ik&#10;kV8YBkT5oFeIDr3C3NA/2hsj4v0xKj5ArZienBSsaoOMi/VV01EnMRqfluSDOXSWk2PdMTNF1jV4&#10;YppaK8E2wp3mgdlxfmqK64KUEGSxnZcYgIVpIVhAyMxuF4Ws7slYMqQzlo7ujtWTB2Hz3HEY3iUJ&#10;PnYmcDaTMRKZYkxIECBtW3yHlgRKc1qz72hsWzX/DqZ8Y52sGWWZtoCDeSsaAWLyHWyNmsHGsJlS&#10;NGZtaG2/g0XbZrAinGwJDCe+Uc6Ufs6iZsxppm2oaFrAkec4G7WCMz8cLd9QrUFzuNLcqH5cDL5N&#10;Z+a+lqDxMmmFQIs2CLM2VDPNUrWW6EHI9Pd1xJBAgpdKa3aKDPqHYlV7/XoXfQLJKCxrH4o1nSOx&#10;vW8qNvZIVFmMl3YIx8L0ELWocHz3djh59Hs8yn6C3NIK5NW8pkN/geIaRuYPbmHTnp2YuWYeZq0f&#10;icMX52DfieHYcng07pXcwOOyItzJuYXc/MvYtn0efwSmmDJtAR7k1ONOXhXuU308rmhATlU1CgiJ&#10;otqXSnGU1lOF1L1AiXRn0Ypq6qhQCJCKCuSUleJpaSkeFD7HjZxsXHh0FyfuXMWRO5dw5MFlHLx7&#10;DhvP7kXWruVYtHkZ+vfrjq6JERjSKQkj+JkO65qAQQw6MmMDMGFsf2zeshTzV0zHim0rcfTiSey9&#10;uh9jto7FhD3TsOXKbpS+qsaPv/0Dv/3n/0QJX/Oje3T2j6+i8j4dtSwCfCIpSQgMWSxIJaK2n+gB&#10;UkFo6GdiCTz0iwUFIvWSWFHsCZ/P6zXOtlJdVpeO046hiCqk4MJh5J8/gGfn9yP/4gHknWN7ag+e&#10;n9qLwjP7UHzxIMqvn0QtryEVD0uoVPLPHcKVLasxOJ6QjIvE5sXzcff0SaqVm3iXnY3PxYX4VFOB&#10;X374iL/8RHh8fIuyZxfpqDvDuR8dVHtnZC4cDEMnMzShWrYeZofAfaFwGOwKwwBHOPfygMdoW/iN&#10;MoP3cKqNoZbQjbKl2UA71ALug83g2scQngOMET3GEcMWxWPngfG4dXkVDm+ZhhO7V+Mfv/2Gz1/+&#10;ioZXP6Hh7Q94SUXx5s1HvKW9fvcBH7/8hC/SVfXzzzj39AEmrl+KGXxNd0sL8OGXn/Hy7UeVvuT9&#10;D1+pQP7+LwD5hQCRmVi//sd/4d7TXOh8fGAnjli6sVxdVelaO0cNbB0c/gCImIxXCEAEDH+OlhUo&#10;BB5s/9huPM62MZL+d4AIfJwILEmb4u7jD5+AYISECzxSkd6+M9pldlVtYko7xBEoMTEJiI6ORWRk&#10;NIIDg+Ht6aWHCIHnLBCR6n6El53U0/jT+EQjPBoX70m+LFEgfx4LEfXhpHWARucEncBDBs7dpdqg&#10;MxVIYwEoUWDSHSdApOIgAGR2lThyma777+pDP+gtC/7YGnNfrBEgfK6xKBcBkKlMnDL+BjqByZ/g&#10;pNaV/BMgeoi0VK2Aq0kCZViquyvaebsjw0uHDn7u6C31uQmTnqE+GBAdhIFRAUqJdCVY+kX5oXeo&#10;J/qH8zGqjCGEzLAIPwynSpmSHIkRYT6YnCjZeCNUn/5swkRWpEuqjmmyUJD7sxKDMIOAmRnjo4dH&#10;rB/mxkm+qCAsTglS+auWsJUB7sWMzBcm+GB+vDeyEv0wJ94Hs7g9m9uyAFElJZSU8gnBGMt7G8h7&#10;6+KnRYqbPSI11gh1skaQlHvlmxdgbYKOwVRWgRp0CHREZpAT0n1tkeJtg3hPG0S5WSFQYwZPO0O4&#10;WBISBJMM6MvKfKlH7kBYOBAcMrjvxDdQzJGPO/Haco6YnG9H6IhiseUbbUOThZq2/DBteUwWYTpQ&#10;0dhTITkSVhqD76Azag4Pmi//X7S1EdIImE4e9ujsYYvuhEwv3tvIEK1+wJ2wnsXXnJUcinnto1XB&#10;rgXJgRifEYDJkgJmYB/MGTMMM6f3wc3Hy7FkRUd07++PeTsycehWf2zd0AMdCP7Na9ajoP4FrhXd&#10;wt3CU8jJPY0eHeNhxy/P1Gkz8IDq486zWtwveonH5a+QV92AwhpCqfYNyl+8R1nDWwJK9vXweF5V&#10;g/yKKuSWVSC7hE48vxBPCkqQW16J7PIyQuQ+dl08xkh1DzbRyW699D1WHtmErHXz0L9XO/RJisSY&#10;jqmY0i0TE7qkY3yXNPRNT0C3bu2wZO1CLFq3FLupNA7fvoJbBc/w/te/4Ovf/id++c//xMd//I7P&#10;UgTrp1/w6PpV5F2XqbLX1EB5VfY9lD65h5LHtwmLW5BZUNX32XK/kqBQaz1kHOKRmKz7kPa6AoiY&#10;jF2oNR83zqjuKwFIEQHy/PxR5J89QBgQGmcJjbN78OzUTjw9tgU5RzbjKRVW7uGNyDuxDYWES/Gl&#10;wyg6fwS5BOfj49txY/ta3N27FfV3b+BTXq4qIPW2OA9vivnainLxriwPP76owN9e1+Nl8R3MXNke&#10;cdM0cBzhipj5vWHN766UIW5rbwzHyTp4bQuCWWdb2KQ7wXOsI3ym2sFzvIbAsYVzZ1O49jaFbpAZ&#10;vIZZw2ugGWLHajBsWTyydvfHupPTsOHoXGw7vBhbt8/Erl3L8PYTYfHxK2rqX6LmxSvUNbxBAz/z&#10;OqrOcgYQFTxe1/AaX2Sh4U8/4A7vfcnh7VRIq/CovhT1Xz6i9sVLfPj8oxoLEdUhphTIL3/BjwTI&#10;L//4T+SVlMM3OBi2Gt6rTOOlQxaAiNnLoPW3WVJi+i4sfddUIzwaTY6pLiuqEdlvBEwjRMRUd4yZ&#10;HiDSlSXnS7EqN28/ePkFwj8oHBHRiUhOy0Rm557o0r2vsvYduyO9XUekp2fS2iMhIQmR4VEI9A+C&#10;p7sndFodtEqJOPwxDtI40K26sr6B488mCkTURONYSCNAHF2pQtxkcSQB4iEKRFaa67uwZFxH7lnW&#10;cSjH/g0ejQD5F3hQfbRp21IBpDX9lpgCCIPftt8gYsRrCCT04yD6qb3/Cg+Chuca8XkGDIIFHG0N&#10;Wij7AyBJvNF4nTNSPF0RzxeQypvuEuSNzoGeSPd0Ro9QX5oPOgW5o2Ogm9ruG+6HQTHBGBoThHGJ&#10;YVQe+hKtM5PDFThUgSQ6KVkANy7WW1+lkM5vfJQXHWAA5kseLIIki8CYmxSIRRmMplPDsITR97J0&#10;GpXHctqipAAs4POX00EuivfFgjhvBRWp+LckLVDV3VjKx5byvBWpPJ+qZSmvsSgtTGW9nZkQpGY2&#10;zUikIgrzwPhwT8yK86W68cOMGE/M4PVmE1ZTeGxcjDdGxfpgMNs+hFr7IC1ivOzhp7GAs5UhrOnc&#10;rUxbwcK4BZVMM1pLmPJDsqT6sOEbacMP0ZZvti23nWjOVERO/NDEZGaZk8wqoxpx4JvvxA9DTCYC&#10;KCipbUJK9nmOPRWQA82eCsa+TRM1w8yD/9OH1wg0bYlgKpkEexOk8N7au1mjm7sNevk6oDeB09Od&#10;nyGPdU1yxIEDPbFiazh2n+yJ7bu6YuoQP3QJdoLkz7p+6RqK6mpx8/k1PKm4jBu3jyGDwYI3f3jj&#10;ho/CzfwK3MqrxZPnL/Cs7A2eVb5ALkFRWEfn8fK9GkR/Xi2qQ0reVqtB9hyqn6fFZXhSVIK8smq1&#10;Gr6akWhuZRWVyFMcvXUFqw7txJztqzCPUe6KY9uwaM8S9OibhMGpkZjcLhHTOqVjYs92GEY10oWq&#10;JJ73NHTsQHx/6jgelpQit6EBVZ9+wKtPv+Ld+9/w6Yff8O7nX/HD73/H6/oGPLx4BoW3ZKquwOAm&#10;QXFXzboqfXCdsCAwBCoyHkJIVFAVSDEp6WKqvHNRTfGV9R5VAhRajVr7cRHFN8+g5JasYGcrAJFp&#10;uxepPs4foh2k+vgeBSd3o+DIVuQf34oc2qOjW/D42AbkndmK52f3oeDiYULnEO17XuM4qu7dxIvc&#10;bLzLfYzPOU/wLu8p6goeozrnnhqvKb93AS8ItJd517BsfX/Ej7JEu1UeyNzbCdo+wfiuRRO0bN0c&#10;BkHm0Mz2gcfqYFh2p9oY4QjdLHv4T9HCeQAj3IEWVBsERx9zeA+xROQUR3Rb5IepG9ph7rYxGLNh&#10;PFIW9EL0gq4YsGIgVi0fgl1b5uHlpw94+/krGggPsfoXrwmTV6gkOMpokiqnrOEFXr7/TIXyicde&#10;qxl32y8cxILvNyC7oQTVL+vw7sNHfPrxKz5//UXlxfrx17/ip1/0CuS3v/8PlPI75B8eBhuJ4gkQ&#10;jUyZVd1YGjpMWTwo4wyy7fCtK+tfxzckBbmUkpWuK2nNvnVjSbeWKjFL4IhykVrlZpYWMDIzg6Gp&#10;OYzNLWFt70gH7Qlv3yAEBkUiIjIRcYntCIze6NZzMHr3G47+g0ajZ58h6NilF60HMrt2Q0b7TCQn&#10;pSE8LBpenr7Q8Z61Li6qqJOjdDMRIH/uypJst6prSNKG2JjxvnjMntBz4nnO1rDX2sJBa0ezVxBR&#10;3Vj0yTpXF2i1znCSKcYy+0zUl5WsP9EvYmwcMNevOP83gLShUhCIGHBblIgoBwUQPm5GgEgXlgyk&#10;W8hCRxO1nqUxTYvaNiNECBhj+rTGhYkG0n1FKOnXCbaCqQBEyl+GOFojjtTLoPpI99ahna+OwPCi&#10;GnFDNwKka7A39z3QPcIXgwiMPpEByPR1RQ8CZWiMPyESghHhXqpU6zSqi6k0gcYUQmIC21kExvzM&#10;KAJGVpwHqaJSC2RhoMxCSg9Rx2YnUG3Iuo3UYAUOUSCLpLCUJESkZVF5LJG0JJnhqi66FJeSNR6L&#10;CZAFCTKG4K/PP0U4LGsXql8wGCUFnvwxl+CaF00FQ8UzN8oD8+O8MD+Wx2K8CB1/LIj2xKJvx7Ko&#10;dmYRInMIE1FGk+L8MCBMh0wfByR5OSBUawkfR0ZzdkbQ2BjA1rI1LM1awpxwMTVpARM6eROTljAW&#10;0HDb3LgVrPjBqfUuJlQhBI10tzkaGijlImAR0/A8Z5oTFYyjoYCmGRwJESfDZnyc+4ZULDQNzZnm&#10;RKhIF5oM/DvSXHm+F1WMN/+Hp0VbaCyaYvSocJy61AdzFwTBy74JIuzMEOVkg/bxcXiUU4Scmgrc&#10;KLmCR1UXcezMTsSHeiHU2QbD+g7ElafluJFfTyC8xLPyF8ipqMNTqpC86hcoqpVBcwGIDKzXqum7&#10;0pZQ0VS9YZT6kdHnx08obniJO3l5OHP3Fo5cu4yD185h16VjWLB7LUYsmYxJG+dh0b4lGDymC7rE&#10;BRIi0RjeOQVjhvXGnJkTsXrpAmxcvwYXr1yC5GB68fkn1P1A+/KVYPqE6hcfIDW33wtAGN2W5T3D&#10;w/PH8PzmWZTdvowyAqv8zjWUUY2U3rtKRXId5QIRWuVD7hMO5XcvKEiUynNunVdqo/w225vnlOIo&#10;uX4a5TxeRoDIzKuSy/qpu0XXBCKH8fT0Xjw9Q/Vxeg/yT+6ibUcuVUf+OR6/sB3Pr0jK9CN8Dp9H&#10;BVZ2/ZiaxVXx4KbqWqu5T7Vz9zrbm7yH82rh4fPjhJGkWr99BKvWDEH4QFMkz3NA4kZXJGyJQatg&#10;EzTnj7i1OR1GkhV0y8OgWxkI20FW8J6mhc88HXRD7eDU0wzOg/ldHWCC0DE2aDdHhwGrI9B1SRyi&#10;J6UhbEpndFs5AqM2TyPUp2PLhknYP38Q9q2ciff8/F7zva1WBaNeU328Rq0k5eRnWsHPvpyfdWld&#10;PR9/h5pXH1BQVoeSmiqUvKrAgdtnsOvCYZTWVuAtAfKeKkSy8L6Xle0//kqg/IqPP/6iFEl5bQOC&#10;oqL14yB05o1lbB1lgNpJA41Gq4cInahehegB8sdMLCnhKqBg5C9jHwINa27bONrCmmarZmPZMeq3&#10;gqmFJZ0mIaIAQpXgKGnVfREQEIrQ0BhERadQfXRGl24D0W/gaAwZPgEjRk9mOxY9eg9Ct1790KNf&#10;f8KlNzq074xYqpUAvyC4ubrBlffrqtWvFJc1Go0KRA+Qb2MLBIgUpbLg79DCkY9peI7WArauvBcC&#10;xN7FDo4EiH4g3UkpD40oD3nNf4KHOHhjI32ZWYGFQOS/dV8pgAg8uC/wEACI+lDwaAsTK0JCarur&#10;Liv9NF4xSRKpIPINIPrUKN8gwmDZkBAxYmvMfQWQEGdbhJN88Z4uSCdAMoN8kOThhPb+bugSQiVC&#10;kGTyeDuZ3hugUyok3VuDNE8nOlVnDIryw8jYQIyKYVSTEobpaeGYSOUxWbLHSl2QVOlqiVI5sCRt&#10;+Xyp99E+HFmEhWTklQqEU6gyptCZZ0niQ6oKSX2+hIBZTFuSoU+mKMBYkSmFpkKxVHJcyeAywSNq&#10;ZQUhtJSKZEkqYZDiiw09YrG2aySfT0WSGqi6vxQcqDrmxnliZqw75gkwqEDkuKw2XxLnjoXROjVT&#10;SmZPLYnSYVG4MxbFuFPd6NWOrGSfnki1IunYE3wxg/AaQvj0jnRHT1Et/s6Id7fj+2mDIBdb+Nhb&#10;wt2GEaI55TKVhqWRLLqUdTI0Kg5Z4W/S5jsqGdlvDiueY80Py1rGc/gB2VJC2jNScLQwhMbSCA5m&#10;bZU58riYbNsSTHZihI+oFydDKhnDNrBq3Qy+WmNsX9sHM8cmqtlmzm0YcTRpgq5de1AVvMSN0me4&#10;WnYJj2uvYduBtdA4GCq1lJGUggv3iqlCGvCkpA7PquqQW1VPiLxCfuUr1X1V/uIdyl++JTA+oO7D&#10;Z7yiY3/zk6RPec/zK3EnX8BxE99fPIudp49i4+F9WHNwJ9Yc2o71x3Zi+oYF6DFlEMYvnYKVm5Zi&#10;zYqFOHnkIO4+vIPs0mJU0nG9lQHZn/6Cjz/8jvp3X1D77hPqqD5q3n9B1etPqOA9vJSZPz8zuiVE&#10;cm9ew+MzB5BLdVB4WZTCKQLgPIpvUUUQDGX3LtNxS9fWVZTev4SSu3TYdySPFeFAdVF04zTBcApF&#10;V2lUGgKQMlo5IVJ6nccuH1WpSgqvHEHuhQPIPrULT07sQPbpnXh8dieeEMKqC4sKJPv0Ntw6sRbZ&#10;5wgRgqaY1yy9ehqVN06i/NoJNXuriNeVGVtF56hkzh1A8SXe9+n9uLZ5MdbOHIQRI5IQ1p/fp7lO&#10;iFrgguDlDohbH4S2gYZoa2GONrZtYdGHimNdCGyyHKGdbI+QuW5wH2MPx96ER19TeI2wQXpWADrM&#10;CVSzsHz7Mcof6A3vMfHoML8rZm0YgaP7FuPO4XW4tWMJjmQNxuF1c/CRjv+tAJvweCEmKoTwUJUJ&#10;6xgoEB5ltbWoevkaFQRLEQOMssoKlNeVofRtDS5SRd18dFeB6D3h8fLNJ7zkZ/jy/Ve8+ShTfr/g&#10;49dfVfGp2NR0Ons9QESB6AFCcGhc4ERz+NaV1ahA/n0mltW3gfNGcEgZWlsnOmSpJqjWgjjyfBtY&#10;WFrSMRIeJmZsLenoJaOt1OEIQVhYDCKjkgiQTujWYzAGDhmLMeOmY8Lk2Rg9biqVyEj06kdVMmAw&#10;+vQnTKhIEuNTERocrrqx3FxdqURkvIIqxIkOnwD5AyKEhgx8N6oPK6oPSyeaM1WI1pxGteJqSyVC&#10;FSIA0tgRRDJw7qimCss0YVmsaGFpzvuWdCVGChiNsNCrkH+tGvgHSL4BxIB+RT94LvAwUvBQioiA&#10;k/EZWaci4zVi/5zZpQeIUh9yDcJDANIIERNes0m4qwMiXB0R4+GMGDdHVV8igW3XMB90CqEKIUhE&#10;iXQO8lSFplI8HBRAOvi5omuQOwZE+qJfmCf6BbtheKQ3RktZ1hhfKo8AjAxzV2nIpbjUVCoRSesu&#10;AJlHJTGDykAUyUyqkHGRHpC074v52BLCQPJWLee2KJAFKYQAYbGMABF4iOoQRbKc50lXltQ2X9VO&#10;XxN9TcdQrO0cju19k7CpZyyWc39JeyoagmRBsi/my3TZeA8qDDcsTvHD8jSqHsm8256w4v6iJCoU&#10;AmN+vCgRD8yLd0NWnBtktbmkLFnG5y6KdMYS2mrur4rQYnmUK5ZyW3JkZVHdzJDUJX4umEDVNj7S&#10;H8PCJQ2+D3oGu6OjD8FLFZPs7YB4L3tEezgiwt0RIfzy+DiYwc3GEDorQ7gQGvaEgqzeN279HUxa&#10;NIEZAWBCk+SXFow+7ahUHKh4bGnWVDu2dPxqTQyVkIzXOBoZqQkA0hUmkwDs+bg9z2v7XRNMnjEf&#10;+S/fER6PcKX0PLKr7uLA2d2wsW+DVgRMgHcATl1/invFNXhYVo4HJRV4Ul6PZxWy5uMtat9+wYuP&#10;kgfpF7z/6Te8//o7XlEVVLx6S3hU41FxCe49f447hfm4mvsUl7IfKjv/8K6CyslbV3GGEffx21dw&#10;pyCPMHjHyPQ3vP3xdyoMQohWLQWIPv2CBjqcmrc/ovb9D/yfP6KObe2bL4x6P6GSAKmXyng/fsWn&#10;H37Eo3MncP/wdjp1Rv8n9lEVHFQD3s/puItEUdyh4iBExEqpPAQexVQehXTkzwkMWVGulAJNZlvJ&#10;DKsSbhdfPqbgUXj5MJ5/A8eDY1tx/9BGPD68CY8lIeHJLXhwYisefL8eDw6uw4W9i3Fw0xQ8ObUF&#10;RRd4H1Qf0u0lzy/g8/NO7EYuYZdz6iAeHNmGczuXY+OCSRjWOw2h4RpYuvGzD2qCwOkuiFjtDadB&#10;ltCNsUDa9ghYp1vDyMoSrZ34PRnvCucVXtBkaeAz35XwsIF9DwYCfY0QMFGDzKXxiB3vDZdUGzjw&#10;u23TIRhx8zth1q4hOHFkNh6eWo2cgyvxcOdiXNqehUMrRuLI1vl49+E9Pn7+ipeExkvCQwDS8OIF&#10;6uvrUUtw1NTUoJJWzn01kaK8BhXl5aioKkFZfTWeV5UhV2qeUJG+/0D4N7yhYnyL6pfvUUvFUsfA&#10;4yUhUsHrJmV2hJWjRiVT1OfC0gPEQSkPjVqnoZ+BJfD4p/oQeEgrikSscUGhxoWRuyy8k9Xbbi7c&#10;d1YAkueaEbzGpmZ0kpaws3eEm5s3/P2DERoWjYioRCQkt0fHLv3Qb8Aoqo8pfwBkyLBx6DdoBPoM&#10;GoL+A4eiV8/+yEhpj+jwGAT6+sPbwwNebto/Eh42TulthIi1nXStmSuzpvqwJjxsXC1g58b70PHe&#10;dYQ+/a4D/bGdRmZn2eun7ioFpe+y069jkVlR/5yu22iNQGkESKO15jEDOnsD6YqSgXMGo+Y2prwP&#10;gk2KSREiSiFZyJRjfSsqR4pgmfL8f1Eg/wKQVnqAhPLGI9ycFEDSAj2Q6u+ODgRHhp8O6T5aZPi6&#10;ogudYXeqkS4B7uglzpDWPdQbXQPdVbnbYfFBjMT90J/AGBzhqWqEjI72wYhQSRjoo++6IiCkqNQ8&#10;wmFGir/KPKvGHhjBT+X2NAJlCh3wQkb7kkBR0pAsEEXCfVEhyzvou64UQAiglbyO1PhYJ7XRO0n5&#10;2nCVoVemv27pnYiNPeIIHjmXKkUsQyoU+mAhlccSKo9VvIcVkgQxzgOrk/ywSrq+Yj3U/lLaEkJG&#10;9lfzOcti3bCCQFmV7EeFQvUS6Yr5MTrMkTQmURospi1PIETi3VXCxSy2M6K1mBjigAmhDpgU4Ywp&#10;4VpMCHTE1BAt5qguNR9Cyo+AC8WKrtFY3DkS8zuFYVEXSVcSg6l8r4YRwv0J5E4RPmgf6YcuiWEI&#10;93SEl5M53OxN4GRpACvTljAxbAajtk2paL6DUZsmMGjTFG1at+QH3RambRgp8EtkbtISFkbfwaBV&#10;MyxZtR259e9xo/IRrpWcwJOyK3T4V5DZPVGtQ/DQ+uL4pTt4WleJwrf1eFrzEtkVL1BS/w51737E&#10;6y+/K2f/6vMvhMknOvjPbH9Q3Uplr9+j+OUbFNExPK9/oSyfDiZPZmlVN0DWkFS+/ogGRrdvvv6G&#10;VwRH/adfqWJ+RsWbzyhllFrx4QfuM/p9L/m8PqOMCkeyCtcRIDWv+b9efEJtPRVIwzvUMFJuoPr5&#10;+Pkzrh/YgRs7V+PB4W3IPrqLamAPck9/j2d03gUyg4qwKL4likQUB7dFdRAehQIPgqbgEp08QSEr&#10;y2WcQ29HUXDxkJpl9YSO/6GA4wiBcWgDHh7YgMcH1tPW4S4j+Nvfr8WdHStwfc8ybF81FjtWjMLt&#10;fcvxcP96ZB/fRWDsRy5B/ejoRlzZvhSb507A5P49kBkfDheNJX/kzdDKpgna+reAaSoj1T6m8M6y&#10;h98CZ5ikGcKpqxnCNvrDbYI3WjNibO1lCqvJOuiW+CNweSg8ZhEQPczg1MMU4XN0iFscAJ9hbmg3&#10;PQkpI5Nh7m+DhDHtsPbmZjrzHJQ8voTLh9bj7v5VuLtlHq5vnI5TBMjRTVl48+Y1ld8vqH/5Eg0v&#10;BSBsGxpodaivq1EmNdJLa6pRVF2DwvIqlJeXorKiBKUV5SgoLkIJleTr169VTZFy6eJURabqUMzv&#10;QWnNK5WcsbC6FjHp7WCj0aq07pJI0cHZlVG4CxUHlQfNzl6cv8BDPwtLdV19A4jApDEfliy2kxXo&#10;OjpynacOWg8xfSp4yejrQIhYErwmJuIgxbnLoj03tXjQX7qxCIO4xHS069ATPfsMw9AREzF2wgyM&#10;GjsFgwmQgUNGo9/g4ehLFdK390B0bt8VCVEJCAkIhA8B4iNpVAgsmXbbqEIEHlKnw9qe4LAn8AgP&#10;G37W9q5WBIYVNB42NHto3J1oGjjRFzu4UIkQIJI8UgCiXzxo/QdA1HoPWV3+rcuqESL/Dg8x/QJC&#10;mgyGmxtSeRjDzNqE75/clyg4fQ0TC4L1z5l5zWRqrwym/0sX1v8BIGEkXiRvPpoASfRzR6KvjhGy&#10;VsEjxVODVC9ntS1jHgIQse7BXuhBoGTQmXUJdMOA6AAMiQukEvFS03knp4ZiVrtITEkIxKRYPzUL&#10;S5SHQELqfcxIoSrhY1MIminxBAdtIrclpcc8gmYJnefy9uFYSSAs6xCBFZlRtEh1TFTIuk5R2NAl&#10;WtU8lwqEazP16mNFu0AqlyDs6C/TXeO+ZeQNwErCSFLASzfYEgJIKhXKYPxSgmNxgjch4I6lCb6q&#10;MuGSBE8sS/Jm643FAhu2SxMJHj62IFKHxdEETDyVTLgL5kZqkRXuioUR7siKcMWcMGelVFamEUbJ&#10;BAmVyvwIF8wL1WCKvy2mBjvwOl68ri//pyfm8f8uJHCkvshGgmQzldRGSV2fEaoyBy+g0lrdIwGb&#10;hrfH7il9sH/mICzpl4SFfWKwmJBc0D0JM7skYGxGDIanxKBnXChSQ9wR6++CIA8neLvYw01SWthK&#10;32YrwuQ7WFGi7jxyjHCoxo3y+7RLuF9xCffKrmPniW2qX9POyglHL9zD/cpyFL+rR/nHjwoItXTW&#10;9Z++oPLNRzUjK6+CjzGirHxDZ05nUMIIs6CWx6XLq7IeOWIVdXhW2aDWkFTQ8b/48AsB9BeqiV+U&#10;1X2k2qCaqSKAat8LNH5C/bsfUE8oVTNSLX9LJ/P2HSo/yuO0V59R91IPkSr+7zpGt29++h0f6KTO&#10;bl6OK5sW4N73G6gENuHhQQEJI/3TB/DswhHkXyEkrp9E/lWqEsJBVpIXyFRcWh7tmRhVgrQFVwid&#10;K0eRQ3g8PLUX94/uwD2C6d7RbQQI7RAVB+3Jka14dHgLbny/Gjd2r8J9QuXCsVUYO6MrDu6ej8f7&#10;ViN7D48fWYeTGxdg2dQh6NcnGgmp7rBzNFAzqcSaEvqtXQxhFGAIywRjOHS3RMxcHSIWOcJvjj9s&#10;urrDNMYQ2iwdvJdFoKUd1WSoOZxmhSJiY3vErE+HZiod7xBzRM3yRNRMP2j7OaHnim7IGJOG1joD&#10;2MS6YMuVHah+V4yv71+hqjwX86b3xfENk3F152xc3joV51aNwrF18/CKyuPjT7+ilgCpJzwEIC+o&#10;QF68qEcDFUZDXa0CSFlNBQFSiZKqKlRWllGFFKO0vAyFBEhxSTFevX6Jt+8ZVFRUoqCkDHml5cgp&#10;KlXZeCsaXuNJQTECo2JgR2iIAnFw0Sl42FJ52FIh2NlRfdDR29iJApFI/F8BIs5V46pRSkMqFbp5&#10;ecLD2wsePj5wkzxW3Je8Vq5urtA4O8Ha2hqmpnSQZmYqn5WG/0vn5gVfvyCEhccSIBlo17EPevYd&#10;gYFDx2D4mEkYNX6qagcPH0v1MRwDBgxFv74D0bVzDyQnpCA4MAjekv5EJV/UqkFwmV2lFgw6EFQO&#10;opLYOvF+nQkPLeFB1aFxt4PWmyrIl9DzcebrlwSPBKGrPq2JEyEiU31tZV0Lnb3MvpL8VbLm4w8F&#10;IoCQRYIG+hQj/w0gBIycKzOmVFZg6bai8lDqiPcnaVekWFYjPBqnO5vLuEjjbCzJo0UVIwBRXVkC&#10;EgJFzcIK1tgglMQTk+1IEjCVEMkM8kDHIE90oMqQMZEMXxf0ivRH52APtUpdxkKkXnq3EE8CxUNN&#10;ne0viwiTQzElNQyTpN43o2xJEDiN29KNNSbcndsBmJEUiAmRXpgcLdAIVHmexlK5TGObRfgsTA2B&#10;FJJalqlf67CkXQShEqpqgog6WZkZgbVSD6RThFIgUsp2JcGxPJ3qhc54m1ovkaBUy+qO0VhNAG3o&#10;Fo913eOxnODJonKZR7CI2lksjppOXZTFMkJEUryvo62W4lMyFsLjok5WCWCi3VRCRZX2nWCQ7q/F&#10;qbxnKpmsOH2KkyWxBFKYG+ZRacxjOzOUiiPGC3OidZgZ7oS5VDOzonSYSgDNjnDDghgfpabWEIYL&#10;+T8X8H8vknEevq5FhMoyKpO1fRKxrm8yVvE1LekYhVVdY7CCr31R+xCslNfZMxULu6VjYddkZFG9&#10;zO8ai/k9EjGvO/d7d8K0XpkY1zkRo9JjMbBDIk6eP4YnlXl4UP0YN8pu4l7VHSqRy7hXeQt9h3an&#10;xLfEwbP3cauwnKChg3hdg5JXNSh/3YCnZeW4m1+EnHJGn3TgFYRHUf0bFFClPCMwxHIJFgWOqno8&#10;r32Fkoa3Cjqvf/iN8PgVDR++Knv5iRHuR0KDyqL+E8HB7VoqkDrCpOrFRzqYDyiue4PiF+8JmC8q&#10;SWP1Syqelx9pbLlfS7XymgB58+o1Tq7OwqUNc3Fz90rc3LkKd/aux4MDMiNqFx6f3IvHVABPzx9E&#10;rsycOncQ+ecPIe/8YaqLQ8i/eITg4PYVguYqwXHpAB6d3YO7x3fgFkFxm0C6e3ALQbJd2cPjO5F9&#10;cg8es30gANm1HHd3rcKTM7uwfusUDFvQBweOLMa+peMwb1gnDOgRC29XC1iaNoOJrilcO9hBl+qC&#10;JgbfoVnrFjByNoNpAH/I4W3hlGoCbRdL+I60gM8cByRs6YKwSZlo4vkd2vY2hvuCcBhGWKNlshV0&#10;C+MRsDIDbrPCYDbGGa7TCJjxjOZ7Mrib0wlRfSPwnfl3aGLZBBO3zUTFj5VUBVX49LIBdWVFWDB+&#10;AEZlBOLA0jE4u2U6Tq8bh6NbFylgfP7hV7x68RovCJOGPwBSpwBSLwCh+ignQMoIkFICpIIBR3l5&#10;CUrKSlFEeJRSgTTw/NdvX6O4vBzPCouQW1iMpwXPkV1QiHIGGxeu3YLWywf2LlrVfeWoAKJfSGgn&#10;XVeEh5W1KA+Bx78CREzUh5Zw0Hl5wNPXBz4BVF2iCALo1P0D4OXnp/JaSdp2rU6rrmFiJo6YTtLK&#10;QnWPaV2luFQgFUgsEpI7oEPnvujdfyQGERjDxownPCZiyKjxGDRsNAEyDAMGEiD9BqBrl+5ITkpB&#10;eFgYfH094enpCndPKXTlBEdnWwYI1gSANVsrvTnzfl2t4aTgYUvAOcHTXwtP+k4PX1FN/PwEIgSQ&#10;DKLL9F4BUWP9clmnodZ/SEJEQkRSk4ipFeaESGOOqv8GED4uYxoqHxcBIt1pjavhbdVAP7+Xlt8g&#10;ohYRynoZ6cLSj4MoBULVIWMgjWtAxOR4E1EeEaReKF9whKgRRq1xbo7IDPFC53BfdArzQbKPC9II&#10;EBlEz5BV6v6uaMcXLmMhUlM9k8e6+OvQK9RLrVAfHx+EsTF+qkrhxFh/jKeTHENAiBqRXE6S+2lq&#10;rA+mc1tMxkcm8RxZIzKXoMkicBbJIDvVwryUQJVZd16SjIWEK5CocZEMqg5CZC0d6WqqkDUdwvTd&#10;WlQpuwa0x/ruCQpCqzoRIF1isZIKZBUd66rucVjeOUqt7pa8VPN4H4sSpdCU1EGnMhGFQJUhhaLW&#10;JPtgebwHVtCklUH2WaFOmB5kj7lRWqgaIlQsyqhWFhMei2O8MS/cDbND9HmzJKninCgPzOM15xFI&#10;s6k6ZnFbFlDOkGnNVCJTub2Y6mheOl87oTCfimppV6qu7jEERCzW903But6pWE9QbOyZxtcsdeIT&#10;FWQWEJxZVC5Z7aKwKDMOC9tHqgqHUqRKinZNjw/FzLQYzOsQg2lsR3ZKwdmrp3Cn6DFyXhbgTtVD&#10;3CBArlZewvWKCzhx5yiSOrTHtsOXcTWnBDm1FchvKERuTT7uPHtMe05YvCJMPlJxvEN+1QuqDUl1&#10;Uku41BAeVB/ltXhWUaNmapW+eIPK1+8Jj1/w8stXQoLq4s9GBVH//p9WTSVTRmCU1n9gZPuGkWoD&#10;KrgtNU5kWrCojko+XvGCx95I3e4fFUBe1dfh6NLpuLBmBiPpRbi4eSGubFmG6ztW4caedbi5fyNu&#10;EwTi/B8do/M/tR+55wiQC4eVApFuq7xLh/Dk3F48OLkDd45twc3D63Hr+3UE0TrcI4zu79tIIG3G&#10;EyqbnCM78PTYDjwmPO7sWYPLG+fj2ualOLBlIfrN6obUSe0Q3VEKFBmijSz20xnB0t0Qzc2bwMzP&#10;BPbdGH32doaBsxFaylRLOwOY+BrBOtYQdu1N4NzTCi5DLWA3mwpkSwcMOr4AXVeNRMbG3oje2Q8R&#10;awcidEsf+G/ogtBVPeE+NREBSzohaGl7uI8JgFMXR1jHWaGJHRVOiyboMrQzqt6X4NPHF3hDALx8&#10;SRBUVxCUJzG2QyTGMQj7fuFQnFwxEuepmkQ1vPsk03jfKAWin84rYyD6LqxaKtiamipUV5ejitep&#10;qK7WA6SiBMVlxSguLUJpWSHPr8KLl/UECuFRkI8cgUd+Hp7k5aOSAFm3aRus7O3pVN3gqOqAOMOG&#10;Tt2ax6xt7ejcbGBhJes+ZD2HftC8ER7SrSNFptwY/Qso/KgEAkLCEBgajqDQCG5L6doQHg8gXLxV&#10;HXUBiKmkYaeZ02na2ko3FtWDTyDCI+PVIHqnrv3Rb9AoQmMcho0ej6FsBR4Dh47EgMHD0G/AQPTp&#10;1w/de/REekYGYmKjVF1zT2+CjBBw0tHxO9vAQSMA0a8eF4A4uOjh4exuQ2jawcNPA58gHXwZpPsG&#10;uMPLlwrK04VqiYpKFAgB0ggRcfayfkSt15BuLNNvSuRPIGlMdPjfAEIFIjCwsNTXRhf10TjV+I8x&#10;GhtztWZFDah/A5Woj8a1JgIM/TqQf5qokCYR7k4I09ojijed6OWKVB93JPNNSJdZV4EeagxE2s4E&#10;igAjk8pDEi2KtSdEOlOpdAv2RE8+3p3bgyO8CQ9CIi6QKiQYk+IDMCrCCxPVYr8g1W01Q0ASTWXC&#10;bYHGFDrxsapWuh/mEh4zZQott2cm+mOWdGsJVJIlLTvViECC0boAYBlhIdN6VxIgMpC+msdWd4jA&#10;9n7p2MAIXMZPxDEv7hiO5RK1S810nru8XbAagF8Y74v5dPBLUgN4fS/Mk5of8V6YS6WxIIaKhICQ&#10;eiHzol15TMY93DE3QodJ3tYEhDMWx3ljKRXKcjECZEWSLyHjTmXhjKxYHRZLviteT2qILCBElhBY&#10;s/g6JwU4Y0oIlUiCPybKjC5CRV7TMgJydbdYLO0cQdDFYtMAwqJXAtbQ1vdJxobeSdjSLw1b+2Zg&#10;I00UyZpehGJPvi4qjyXd0zC3YxImUwWO4/s+TkAeF4ThVIFDQ93R2csFE0cMxsXsezj95DYK3lbi&#10;cUM+blZTbdTewtXyi7hedhWr6SjX7j9EgOThaVURnlTk4mHJU9zPf0YgvKci+IBn1S+VynhcKrmy&#10;eJ3SCjxh+7SsCs/Kq9WK9dKGN2rG1ks6oleffqa6oMOXIldUDdLWyL46JmMecuyLWmNSRNVRUPua&#10;IKrH0yI6ptp3qG74jPIGWcD4GmUv37L9QKDwWu9+xLuvv6Omohz7F4zDmZWTcWFTFs5vnIdz67No&#10;C3B2w0Kc27oEl3Ysx429Uv97I5XDLmSf3oecszIusV+pCemaur5vLS7vWomre2h7CR+qits7V+MO&#10;Fc1NPv/6jmW4s30F7vH4jb0rcXLjHGyYMQjzx3RBv4wIhPIzj56SAZtOOhiGt4RlsAm+s2gBMzcj&#10;uKXao7VrMzS35360BTwGuMM+1hbNjZuitXVbNHdoBeMgY9hk2sK8IyPCrmZUFr5wX5mAkbdWYuXT&#10;41iQvR9D7m/AyPtbMTpnI3pfno/JN7dh0plN6LZzLrp/Pw+TLqxEh2XdYdXVGfZdfOHfMxKPyu7j&#10;15/f4+OLBrwmCBpe1aGmrgSluTdwdsdirJ7QC0uHZWDbxM64un89Pn36AW9+/IWQfotaqpAGmoCk&#10;vqEedQRIDQFSTfVRW1WGGoKjspoKpEoPkJIyXre8GGUESB0DEFEsRUUFyM17hpy8PGQ/yyVA8lBU&#10;XoWBw4bDzMaKjlWfxkRSuAs8LO1sYGkjaUukq+qf6Usaxz2kW0cGl50ZqXv6+NAJBxMY4QgOj0JY&#10;VCwiImMRHhGDsPBIBRIBjBSQsrG3gzHhYUQFYmxuChsbe7i6esLXLxiR0clIa9cN3XoNQv+howiP&#10;cRg+diwVyDgMGTmGABlBgAxB3/790ad/X/To3RPtO2UiLikWAaF+VBGucPFyhKObLRWVDWH4DR4O&#10;VrB34mt0tYGLhx1cvezhFqCBR5ALfILd4M/A2zfIC95+7t8AItmEZfW5gwKIvhtLoKlPE29iYcL7&#10;N4KBiT67riRI/BcV0rqlskaAyBoRPUD0ZXXlWjLVWE03tiE8+L7aCJD53lpam6uuMpnaKwAxFHgQ&#10;FAKMNm2lDoh+IaEeIK3QJEznQPVhh0iqkBQfN4IiAJ2DvZHho0Wc1pag0FF5yCJCd/SODkD3cB9k&#10;Um10Iki6yUB6iCcyJOligBt6cHtIhC9GR/lhDCEyISGYrS+N+9F+qrTtDFncF0fVEe0FVb6VIJFa&#10;4FIbXZypHh4BmEllMiuFikSmAcsYCkGzMC1UjY+s6MjonA5XuqgWpwcrKMgg+hrVlRWMHXS8Owam&#10;YxmPL6Yt6kTl0iUSC6TgVEYAzw3BsvRALKTDn5/gw9abrSfVgVbNwppDCEgSRJXWXe4p1JmKQ4cs&#10;AmNKiJYAcMICAm4RbTHvfT6Bo+qoJ/tiCbel20t1f8V5qrGVxdK1JV1c8Z5qkF0ANS3UBbN4fbXW&#10;RbrnZJKAKKou0djUMwEbxHolEhSExsA07BzeDjuGp2LL4ATsG5uJHSO7YQ1BuW5AEjYMTKL6CMdc&#10;OrCZqeGYnBiA8XF+VIKBGMH3cyDvfVikBzr56LBi6RJcLXyM/ddP0ukXoPL9SxS/qcPD6mzcqLyB&#10;axVXcDn/Cg7fvIB7xbm4kXMH15/exa1n2SiorkVR/Ts8LW/gc2vwsLgS94vKca+oBA+KS/CoRFKY&#10;lCO/sgYlda9RXPMGNW++qEV/9W9/RM3bL4TGF8JCP6uq+u1nVCij8pAB89efUVJL1VHVQEVTg7vP&#10;eU1ev7z+DarrP6JccnxJ+pSXb1BORVL9kuDhdWUWWNHzZ9g6cwgOLxyJI8sn49iKqbRpOLqctmIG&#10;jq6ehWNr5uDsxoW4vJnvwe7VuLpvHUGxFtdoV3etwVWC4vo3u0pIXNm6DFe4fWXXalzYthjHN8zG&#10;/lUTsWPBSCya0B2D+0YjJc0VoVEWCI224w+6CZq6tYb9iDDY9/KGUz87KgkNDFyM0da6OVwSGU2H&#10;G6G1LX/oTsZw7KCBSw8NWuuao7lNW7TmD9rA1RImEeYwirFA2wADmMVQjQyhqs3eiQOlt7Gn7DbW&#10;VF3F/uq72FB0HMMvL8WixwfxfeEtTDuzC4MPrsSk05uwjKCJ3zwQsZuGoc++qThVcgXvfvuID58/&#10;48XrV3jzogZ1NQUoybuBW6d3YN/a2Ti8YQ5m94vFqZ0r8ONPv+DLz3/FS5mmLSqE77l+QWED6qhC&#10;qr8BpL6yDLUESEVVBcoJEwFIWbkApIgAKUBNVQmqK0tRWJiHPAYgeQV5yKUCKSgpxrVbt+EXFExH&#10;y2jb1RW2zlQfjo5UIAIQ2z8BRKJvPTwk/YiAQ8Y+ZNaVDJp7+/lTdUjyQ0IjKg6RMYmIjk1EVHQ8&#10;oRCHkIhIAiaI6sCT19YDxMDEGIZmJnScjgSIF/wDwhEdk4qMDj3Qq99QDB4xBqMmTKRNIETGYcTo&#10;sRgiABk0GH0G9EOPvj3QrXd3ZHbvhNiUWPiH+8HN3wUawsGJkHDU2SmAiPMXeDhorKDR2SqAuPk6&#10;wj3YBZ7hOviEe8KPPtWbAPEiQDyoYtw8tP8CEX0WXum6kxX2pgoghgSIwEMBhCqhrVEbBRAZC/l3&#10;BfJngDSqD5klJose7W35foqiU4Wy9CpPVvGb8lyjfwOIFBtUq9vZyr6okiZhrvZoXAuSQgeT7KlF&#10;sodGgaM9VUZXURaEQvdwWZ3uplRGFz9X9CI8+kX5q6m8PfhYtzAvdApwVQPpIwmakdGBmJAYxmg4&#10;HOMIk1GRXmpl+gzCQMZEpM6FqI3pMd6YSSc7iU53fLgrphAsApfpdHwz6aBFlcymApGUJXOSA/Ur&#10;yWUQPJ0wkG6oZH+souNd0yMOCwiHJbQ9Q9Kxi053CSEheaQW07lmZYTQqGKoPJansU2i4yc8FiTy&#10;enT2sh5E1oXIQsN50XTykVQbYhFumM0PWmxaqBaTg50JGDr+JF4nPRRrZFyG15CZXVKlcCVVi5S5&#10;nROqUfBZSEjK+fNpy/n/1IA8YSMr6efydcxNCcIMKqEVVBBb+qRgQ5dYbOmZSJWRjE19ErCuZzTW&#10;903AntGdsHdsJ2wZQgUyNAObBmdgdZ8kLOsRg7X9krGqdyLmUZFN433N5n1NI3xnpoWr6oYjCLBR&#10;VHA9+SXdsXENHhfn4Mi1szh+6yqj/QY6+B9Q+r4BDxsKcLfmKR5U5yL/ZRmB8AhHLhzGWZ53lz/8&#10;vNpqHqvCg8Jq3Msvx928EloxHhQU41FhCR7TcqhCnle/QGENwUSIvPj8s4KGdDdVvfn030zGUBRE&#10;Xn0kcF4jv7QOucX8PwXluPY4D4+KK1TmXxkPKat7x/t9pbrOKmQqL9WHqBhZ8Pbs6WNsnDoQu2fQ&#10;5gzHnnkjsTdrFPYsGI29C8dgTxbb+WNxcMlkHFk6HYdXzsax9fNwZvMCXNy+FFd2rMC1bVQYWxfj&#10;6rZFuLxtCc5vXoqjaxZgfdY4jOrXDskMcoJCbaGTLijPNjB2/w5moS3h3cMKUf08YKJtBdMkDQLm&#10;p8NleAhsBjrCZZgT2ni3RjOzJrCONIFdohnMAszQ1LENLMIsoe2rgWGkMVra0zEwOrZiMGbP34N/&#10;9wS0cjGiemmCli6tMPH0ChyrzcHJqmycrn+AnB/Lcft9AZY//B5b88/jYm0BVt84jV6b5iF21iCM&#10;O7QGg75fis4HZmPw1VUYdX4V9uZe4OdchzcfXuNVTRlK82/h4ZU9OLhuOvauno28O2eRNaIrdq2a&#10;j59+llXjf1MZdaupOmtotVR+kp6khgCpqaulEqlFbU0VIVGBKqqPyooyVJQWo7y0kPB4jrLSPJSy&#10;LSmlESCF+TkoyHuK/HwGLjUNWLV+MywdnOhstVQfLrBz1sCWMLF2tIcVIWFBxyYLAxtN0pSIgrCW&#10;Whz2MsXVCVpXHXwDggiJaETFERxxybQUxCamIiY+CdG0iJh4KoQIeHj5EBj2dKb6qbzG5oy8eS1X&#10;Nzf4UcFEEjpp7TqhR5+BVBxjMWb8FIydOBVjJ0zFcAJk0NAh6DOoL7r1Jzh6ZyK9RxqSuyQiIjUM&#10;vlFecAui0/fjZ+7jAI07lYOoEGcrODpbw8mF8CBUdB4O8PJ1gXewK/wiPBEQ4YNA+k9/+lPfAE/4&#10;+Eg9dh2ViBYu7gIRWUyon42lxkGs+f2xNIaqPmiiN5VqndYIEZXG5BtAZKBdxkBETQh85BpKgRAe&#10;0jWmVIgAxEqf8sVCZmR9UyGNCkTl0lIKRK6pVzeyyt2Q124SRHAEOtsgSFakO1kj2tURqQIPmXEV&#10;7IXekf7oSxj0CPNGL5KyP/d7BnmiR7CHUhyZhEwmwdEt1B19I7wxMNIbffnmDAiRqNeTKoSQSA7B&#10;DKl1keCval2MpzOdzgh5LtXILKqROQIUmZ1FWEyN8cFYPn9aFJ15Ip0rj89LD8O81BCChNChI5T0&#10;IwsIhEUdqC5EVXSMUFNhl3WOYCQfRHikYu/Q9siisphDpz6bjnpOSiCy0oOUYplHZy9lbufF+2Ba&#10;mBZTqAamEV5Z/OFOi3DFxCAnzKLzny7HQ5wxixCZKrVBQlzYUjkQLGLzYr1VKhUpmzuXz8uK1KlF&#10;iStS9LO7JIfXAsJhCsEzO8Id62QMh8fmRLlBBu+nEVqDfOzQ182CgAzA5l6yfiUB67vFYmOveAIk&#10;EVuoMLYMSsX347vhwIQeVCDtsHlQOlVHGtYPSMUaKpRlhOfirlGYnRGsaqYv6BSDBZ1jkdUxFnPa&#10;RWE8YTKKn0MvKsu1i2fjeUUBTty+ikMEw9kHD5BbXYOK93QSP3xBwy8/of7HL1QB1bhw6wZOXrmC&#10;czceEBKExvNK3Mwtwc2cYtx8Wogb2QVsC3DvWSHuP3uOhwRJNlVJARVEXkWdmqElSkPailcytvEO&#10;pbIIkftisl/GVo4VEjo5RVXIJjge55Xh1uMCXLqbTdhVKhiV1rxFae1b/VTg+teoJEAau8JefvoJ&#10;5SVFVCAjsH1KXwWO3XNHYOfsYdhNkOwjRPYvGIMDi8bj4OJJOLZ8JpXJLJxYNQcXNsynIlmIS5sW&#10;4fzG+Ti7KQvHNs7ClqUTMXpAR8SEeMDL254RogsC+J0N6OAHp0QnWMUyOk61g1MPFwSP94BHPwfY&#10;RTrBqXsgYla1g8f4aPhMjYB2qAZmQcZoZtQUZv7GsEwxgXk7K5hK15WuFRWGDczjNDD318KUvz1z&#10;T0do4gKh4fehlZspWpo1Q1PTpoiZ2gN7ah/gUOU9XH3xCM8JkCefS7Gv6CrW3T2B/dm3sOraKcTO&#10;HgLfsR0xcu8KDNy7BJGrBqDzqWmEyGqMPbcB2x6cxsPyHJQwiMi9expXj6zFjWPbUVP8FHfunMO8&#10;6QOwbcsSfPjtZ/zw93/g82+/E9JUf1Qgla9eESb1qG6oRm094VFLkPC7U11ZjaoKWlkZqkpLUCnj&#10;HwKNknzCowCFRbkoKsgmQJ7geX42jxVRheQjLi0NVhoNHN1d4eDqQoerIUScCBEHtYrcUlaWS4qS&#10;Py0UtJWFdbKwUJ5HE+evB0iUAkhsYgrik9KQmJqBBJqARA+QMLi5e36bhSXTYWUBnXTlSH1yLT9j&#10;H4RFRiM5vT269uqLQcNHY/SESZg4bbqyYePHoNfgfujYtzMyemcgsWs8ojuGI7xdMIJT/eEf7wWP&#10;cC20AYQHf9NOXnT6VBxq1pWLpb77ys0O7t5O8KG/9At1QyB9XCiD69BofwQxSPenv/UL8ICPvwc8&#10;qUbcfdxUPiw1LVgj60GsYG6rB4ga4JbV4rIuRCAiU3u/jYdIrY4/4GEoYxiSONFAjW00ZgNuzMOl&#10;BugJECulPvQAMbUyg+m/dWEJQFq1aYFWjd1jAhH+jyb+JGOAzMDSygpqB8R6aZHg7YJkWSzo64pO&#10;vjp08XdD52BZpc5tAQdB0inEHR2D3NAl1IOPUXnwzRgW64+xdFQjozwxiDQeHemhYDGB+6Ik5hAC&#10;M/nDmMiIf0y4G0aGuGFMmDsmEyrTv83OknYCaT6LoJAurGnfnjeLjloUyMKMMMwmDObJYDoBMp8K&#10;Yz4hspDtckmF3jEMOwen4eDYroSOPyZH6TCdYJCa6nOpVrJSCCRG5LPovGdEe2AqQTE+2Anjghy5&#10;zXPp3CfIvr89Jsq6DUJkCiEyzs9ewUYUyMRAJ1X3fAq3p4e5UmHoB8hnhgtgHKlkPNWsrEm8zgyC&#10;ZqJ0ewVpVJfXIgJkLtXWDP6fcQTL8AANJvB9WkK4bCFANveM109BziCYOgRjK2G4bUgGdo/ujG3D&#10;2mM1wbJ9aCa2D8vE+v4pWEdbyecs5GvPah+m6ogs7hqHrEyCg4CbQMU2Pt6filCSX/qhb1o0rt84&#10;h+xyOuich7jw+AGuMHqXqZXP8ouwa//3WLVhE06ev45Ldx7i5LU7uHg3D7dyqnD5YTEtH5ce5OLS&#10;/Ry2T3HtUS5uZT9Tdje3EI+el+FpcRWeFFWq9R4CClEiYqJMBC6SCkWg0KhU8islZUolHuWV4mFO&#10;Ee5lF+Lircc4c+2eAlJh1QuUVFDRVEpermo1xlJSz2iYyqWOCuTV56+oZyS8ecZwbBjfE5unDcT2&#10;mUOxY9ZQ7JxFiMweznYo9mWNwZHl03Bs9RycXpOFc1QX59fOI1CmEy6TsXvJFMwe1wOZ7QKg9TBB&#10;a0b/TVrRWlMFmLWGGZ2AW6ovwgfHwLtfABx6e8GaysNxpA62/exhHu+M4IkZiNuQAcu+vnAZEQqb&#10;7tYw8zVB89ZNYeJqDIs4gqedE9x6BaC5R1u08jCDUbQ9rNu5wTrZHYbBtjAJsIExv4+t3W1go+N1&#10;HRlxRthh4ZN9OPLqPs6VUzm8fIrH70twpuoJ1t04gfVXT2HhuQOInj0I/hO7ov/OBRh0aClsx0dC&#10;mxWJiC0D0eVIFiZd24Q1jw7iaM5ZXHl8BuVUNB/f1uNdQy0uHNmBJVP648COdSp31Q+//QM//vU/&#10;VIaBSqky+aJBgaOurgp19VUESKXqxhL1USXjILIOpKwEFWXFKCt+juJCAqT4GUqKnqK44DGKnj9R&#10;MKmsKcXE6RNhTiA4ebrByUMHRzeqEJqt1gk2LgQIHaYVg1pLmpUT3wcZSOYxO2c7OMhCPRc6VWcH&#10;VbI2IDgQYVGRVBvxiEtKQnxyChJT0pCUmobYhESCIRL+QUHQETZSz9zUlBC3kISGNmpqr5ubDt4+&#10;PggJD0dSejo69+qJ/iOHYfSUCZg4mypk+gQMGD8UnYf2QFqfdCTw9xneMQiB6T7wT/GCb6IbvGK1&#10;0EVQfQTZQuPH6xIijh42sHOxgL2WAHGzhouHreq+8g7WUn14IDDWFyH8bYbGBSCEIAmgEvEL8YIP&#10;A3RvqhEvgsSN/ljrpqGCITgd+d0hAMwIAn3iQ/2UWyn81JgkUs3Kkum930wAIgpEki+q5/C5ljZ8&#10;7YSRrXSLESYysK4Gz2lm1ryWKByeKwPoqvvqmwJp1aY5WrZuRog0I0Ro3G8S4GSFUJ2sBXFEvKcz&#10;kry1SHR3QAcqi26Bbugf4YeujI46BmjRicCQjLwdZAaWrwZptA4BLuhJpdGfNizaG6NoIynNxlJJ&#10;yOyrsTyuanrz+KzkYMwQQEid8CgP1aU1mRH6OEb4U2IknbmohFBktQvDks4xyiFOJzRkwaEAJCs9&#10;REFkSYdILKLDXZgRzjYMyzpGqroZ81MCsCg9AJv6JmIvHe6cNH3d8dmyol2if+luyozAfOnioXOd&#10;FOWO8QTAyAB7DPe1IUg0mBpBiIjTJxzGMpqYwGMTCYtJBMl4gmNCoDPGS7VCAnJqmBuh4ooJApsA&#10;R8xgBDI9TIPZBNFMXmeUlzWGeljxOho+R4NZ4Tosk2nDVD6jfWwwyt8JYwnRaQToQt7jGiqp1Z3C&#10;sDwzBAvS/bGM2zuGtsPuUZ2xf1x37BrZCatFofRNwbahHahE0rCOCmRNr0Ss7hGPRZ0iMYPXnyVr&#10;XbrEKjUyicCensbXmxSCsYmh6Bygw6DMJOzfuxlXbl3EtVuXceHyGezfvgkDOmbAwdwAGWlJOH/p&#10;Os5cv4m9p8/iGtXAxft5OHv7CU7ffIRTNx6yfYhztx/h0r0nuEqQXFcgyacSKcHdHOnOqlAAEUgI&#10;IESR5JRW4WmJZOytIQRq1TGxJzz3fm4R7lPV3Hucj5v3n+HEpds4cfk2nhJEhRUNKC5rQGFZHffL&#10;8ICK58nzClUNsebNR7VCvaG2FusmD8HKUV2xcfogbJ46EJsnD8Dmif2wcXxvbJrYF7vmjMCBpZNx&#10;bO1cHF05G4eXzMD22WOxduZIzBzdByF+jrCya442Vk3Q2u47tHFqixbGjLj4A2pJ6d60eVO0sG4N&#10;yyhrmEQbwSrZDvbdPOE8PACGnazRPMwQmduGIHZbN1j3D0XA5A6w7uqKVi6t0bwlr2fbGgaeBmji&#10;1Qp27V1hFmqKFtqmVCNt4TvGEz4TAuE1LBRO7ZxhF+MECzoae35exjaGaGLSBGlLeuD0+4c49vwa&#10;rlCN3H5ViPNVudj95Bq23jqPrFN70WX1dMTMG4AeW2Zh5Ok1cJuTBLNxWliO94PrzHjEbu6Nbscm&#10;YPCJmZh2cRUOll3G43fFhHohbp3di4PLp+LE1k348v4nfPz0K3745R94//U31L1+h+r6F4RHA+qo&#10;POrqq2mVhEg5qqupOiqLUFH+reuKVl5cgNLCPJQUEiCFOSh+TogU5aGG8Fmzfg3s6bidPNzh4uMN&#10;Z29C2MMVGk+CxF0LOyoxyQ1lTbNigGvD1tbVHvb0U446R7XYzomt5I1y83JFcHggImIJkIQYxCYJ&#10;RBKRmESI0OIIlfDIcPgH+qkFhlKMSVK6S8p3e2d7RviEh583o/8AhPEayZkESH8CZNxQjJo5HmPm&#10;jsfAqUPQaURXpFLxx/WORWTXEAS294JXshaeSc5wj3eEa7QdtJE20IZZwznQCk70Jw6e1rxvc9jp&#10;LODkToB420Hn7wgv+hZf+phA+rWQBH9aAELjAxEQ5QufUC94hxAegVS1MqjuI+V+5bVKehbClPet&#10;HL1KRUI1ohQDjRCRmVlqRpZAgyYAkTEQWSciSkIgIlUIVRoTQkTUjCmBIWpDKQ7J8itjHxbGKtX7&#10;n+HRui3VB61Fa4FIC2WtaU3CtTL+YYs4Nwdk+FNhyCpzUnBIbBBGJ4WpZIkDo3zQO8gd3bxc0Nvf&#10;HT2oTHoGuKMrAdOJYOkV7o5BVBpDGc0PCNVhYLgnRsT6YRC3R7MdTxsb6U2l4Y+pMX6YRpPU5JK+&#10;RCCQReUxh7BZRIAsJSRkYHmpQIQAmUG1MJYR+vRE6cqS1eyhhARhkBaGVR1jsaJ9pFrrIdN1F6YG&#10;UVXoCIlQbB/eAXNkWiwj8llUMAvaRfB5VCH8HxN5r2OpJqTA02iCYVyYC8Yy4hMVMs7fAeNpChwE&#10;wkh/W4wJdKCzt8MYPwdMDHL5BhEqkSAqEoJkcpATpqtuKjcFjyncl+6uCQTEYH55Rvo4qnNFwcyV&#10;fFy0iVQkY3mtieFSI90d0wiz1Zmy0t4PC9J8sbZHDNb1jscmfmm3DWmPDWxXqBlaUVjWJRpbh7TD&#10;ntFdsGlgun6ab59kLO8Wg+UEydJucZjL924OoTmdKm0i37sJ0b4YEUlwxQejHxVkAqV0O0rnLvHh&#10;6BwbjjQ/HVJ4LMrTAf17dMLlq7ew+/gJ7D93jkojB8eu3sUhQuXQBbGbOHLxJo5fuY0zN+/jwu2H&#10;uHT3Ma49zMFNwubqvVwqkXKlPnJKq6lGKpBNe1xYrhTKw4JStS3qQlqBx22C4/ZDKp17ObhCUB09&#10;d11BJJtweV5ah+KSOhSW1CD7eTHuPs3D7Ud5eJxXgtLalwogrxoasG7KMCwd3hFrJ/fDpikDsH3q&#10;IOyYOhg7VTsIu+eMxP7Fk3Bo5UzsXzoda6YOw4Jx/XHh+C5MmTFKKQ1jpzYwcTOAkbYNjJwM0cyk&#10;OZobESqGrdGyJX9EZq3gnKGFVRJ/dD4tYaBrDes4R1imOsK+gw0GX5iIyJ2D4TQkAR3XTUTI+PZo&#10;YtMCTb9rAgO7lnBMsIKmuzO0VC4emXYIameN8B52SJrpC++JHnDo6wFdJzdE9PSDU7wGxoxkDfgj&#10;b9K8CUwiLbD5ySGcrXyEI2U3qD5ycLTwEfbmXMOeR9ew8Mz3GLVvLWLm9Ef8giEYfnoVItZ0h9NU&#10;X2im+MBsiAMsh9nCfXYQXKYGw2MxHezeweh3fC7mX9uFbZf34Pip9XT09/Hhhx/UAPq7j1/whgpP&#10;UshIGpLKhteorHuJmlrCpJaKpLYGNaJAKopRUSEAIThK81FaJOB4htLnecrKqUhk9tbW7TvgLOlK&#10;aDr/QLj6+REgntB46QgQV4LEhUrECXb0RzaEhpgtwWHv7gQHDw1cZGzAQ5yqLLxzoZP1QFh0KKLi&#10;IxGTGEWAxCEuOQHxiYmIT0hCdFw0ARIGvwBvNThtyyjezMaUioaO3sNZPd8vJADB0eGITktAWo9M&#10;dB3WB30mDsFAKtqBVLJdxvdA6qBkwoNKrmsQgjJ94JOqg3uiI9wS7WgEUbwdXGOsoQ23gnMQFYev&#10;Few9GeW7WfD+LXjvVnDx5bn0MZ6hzvCmr/RnEBsU76csgEGkb6QXPIPd4RXC7wYDB3c/N7j5Eawe&#10;Mp5CkPLeFUAEHHwN0tUk2YfNrSVV/bc0J6JCvsFDAaSNQOAbQKgojGUacCNAaCqhIoFhJM81N4Yh&#10;ra2ZEQxlYP5P8BDl0YKKo3mr5oQIQdKKv4VWLdHE0agV7L+lEpfSsJ68uUA7c0S72CCVwEj1lPUf&#10;HujEF5POD7MDP8judDb9CJkR8SEYlxqJwXSCsu5jZmKIWhQ4RQa96bBnMfKdRyc2i85+alIwxoR7&#10;qO6pCdFeGMqIXBYPLiAM5tDBzaUSWSKOntsL6eQl99VyOlSJqud2CMcCmeZKx7iiGyPtjDAsJkj0&#10;M7EiFGgWSYp4gmgKnbgMym8ekIG57QiM9lJJUTL+UqGkhajHBBwKHiHOGE6VMUa6qAiC8XTqE+jU&#10;J9PGEwAjAx2pTmh+VCjeVAwEiDwuamI84TCecnQiI4opVCaTed5U2hwqj2mMMGZQmcjYyZRgQoLX&#10;nkL1MYUAGetrS5VC2BBiU8KodiK8MI02lY8vzQgmCKlCukZiXc84AiQRGwmODQTEYr7OmUl+BKov&#10;svg6ZDrvnpEEyOB2WNefSqRfihpUX9c/FWv7pfJ9i8b8DtGYSoBM43szk5/BRH4ukxOCMI7BQSd+&#10;MeN11kjjjzODP6R0T6pJKssoVzv07ZSJa9fuYeOe73Hw4jWcuP4I+05dxd5j57DnyFnsO34RB09f&#10;xuHzV3H80jWcvkqQXL9HkDzClXtPcebafdync5euKgHGvWdFuJdbiLuiTvJKvw2+l+JefhnuPC1S&#10;4x037j/FjXvZuH7rCc5fvY8Dpy7jxIVbeJxfgbziahQSNvlUHdn5JVQg+bhDgNzm83JLK1UKlVo6&#10;s1UEyJJhHbByTHdsoOLYOmUgdkwZhF3ThmDLpIFUKAOwZd4obFswHnPH9MDMsX1w5tguFJY+xYAx&#10;/dHUtAnMPIxg7N0WJq6U/BpDtDRuipb8ARkwam1uRBXSuik0SU7wGu0Op15WMAlsheYa/qBc2iJ0&#10;RDBGX50Cp2mZsBuRiJQlwxE7qRu+s20GQ8eWCOjqhKRZvggebo+Q/uboNscfKUN9YKRpCpNgAzh0&#10;coctv/9tPBzR2tkIze3bopmzGdq4WqCZTJls2QRd+bpuvc7DieqHOEGAHCi4jY23T2P7wyuYc3IP&#10;Ru7egLT5oxE+ox8675yNiAVd0DrJGOaZjrDoZwu/2a7wm+4G814WMO6jgelgD9iM84P/kiRErEpH&#10;1629cbj0DKp//YAP7z/hw4s3eP3yA+peflvc+eIVquqlK+s1Xrx8h9ev3qG+ro4AKVXjUGJlRQTJ&#10;8wKUF1KNUIVUynqQhlps3bkDWqoORzcXuAd6w9XfA1o6cBc/qjhfvp/eWjgx4nbyJkS8NHDkd9JJ&#10;1lXQHOmHnKg2XGhaWaynzBXeAT4IofMPj49GZGIMopJiEZ0Sh2iCJJLHwuMiEBwVDO8gH0bzrsoR&#10;WzrSsdOXufi6UA14IYiPRyRHI6FzKtoP7IruY/uj5ySquKl90W1KD6QMS0VMr3CEdfZDcAcv+KVp&#10;4cXvgFu8LXRxVmytCRAqjBhzuIZbQhdiDSc/KhwvS9gRHPbuBIqXDTTettAyOHWnf/AI5b0zaPRl&#10;MKmM/sCTgaRboCvcgwgPAkTnR1h6O8OeMLVzsVMAkRxWojrEzGn6GWpWaEy0KOMdjcpDTA2mG1CF&#10;GEs3liFh8U8FYqYAYkbVYarAYSBTg2V2F8+T0reivFuJ+m7bUikOgUaLlgQIrSWtFfebmLZpATPK&#10;czOeYNKiGUyafQfjFk1hxC+rUQtGPc2awJz71iSQTdtmsDOUCn0tobUwQICDGUIczRChsUCquwO6&#10;+mrRmy98cJg3xieFY3JaJJ1XNGakR6oZQTNT6eTby4K3GMznsfmEx8pOcXScVBQynVWcfGIg1nSM&#10;wYYu8ViVGYkFhIqcN08WGSYGERQRWMnHl1N1LOkQhQXtI3hNXl/GVviBTCUg5tIRbxiQpqLwacmB&#10;dJoBBJt+qvA4Ou/RBIWAQbZl5tcYAmAEP9wxhMF4qotJojJCqFDo/IdTdko31BDpiiI0xtEmBfMx&#10;P0dMDnRRoBBgTCZkJhAy0k7nvszgkhlYs9lOljETKpRZMR6EkwP3HTCTcJlBZTU7xhdzqNBmU4FJ&#10;qpXNvROwndDY2CcBK7vGYOeIjljXK1FNGhDlsaRjBOYk+yl4bh2YgS1DO2ADVciavskKHtKKClnc&#10;OVYVm5rbNQ5zOsVgBt//CXwvxxOyQ8K90ZFfzgx/FzUlO40/2EQPB6VAQp2t0bNDe1y6eBtrtu3B&#10;kcs3CZE72HbwLLbtOYItuw5ix/fHsffoGew7dpaO/hxBcgXHqE5OXrmFc1Qkh85eJhgKUVDxguAo&#10;pirJVzOqZND9RvZzZTf5+HXuX6PquHafquPOY1wVAN14iFNUOLsJquMEyKO8cuQWVSJPilMROk8I&#10;kId5Bbj75DnuZRfhYX6RWrBYV/8Kq6aNwuLBGVgzthutO9ZP0HddbaEK2UiIrJ81HPPG9sYcscmD&#10;cfrYHuQXPEFRVSEGjx+MZhZNYeZHgAQyYnNvTRVigDZmzRh1fYe2MnXS1gjfGTaFoa8hgmYFwDtL&#10;A9fBhEiECZp5miB8XjJG3ZmOzN3TEbliAFIX9UfclE5UDqbw6kmnM9QRrj0NkTHGAWOXhCJjHJ1a&#10;Fxc0tW6GVs5UMhlOsO1ER0mF4tjNCnbtbBE+Khma9t5oZtYCzZs2QRvLtlhzdgcuv8jD6fJcHCm8&#10;j013z2HFpeOYdWwnRu5Yiy6LpyKOkXPy8jGImNUBRvGMKqNawnOIBj5DnWCeRIUVZ4o2EUb8n2bw&#10;GGmPsCyqlDE62I31RNTyzlh//3s0fG3A+zcNkLxY9W8+ooFq5NUPH/Hy4xsC5TUKqB4fPslBfiGh&#10;UVFOlZiPQhnvKMpRVlqcS5VSgpq6UixbswxOVBfOXlp4BPlCR4Bo/d3h4k94+PvQ4RIsPi5w5HfR&#10;kU7TidsamrNAhYGshsBw9tZBS6Ui4NB66uDq5QYvAiQwKgQhBEUYFUhEchQiU6IRkRKJcPqg0IRQ&#10;BMbws+J33i1QS4VjR0VgS3XgAI2fBp7hnghOCEF4BtVLtyRkDOmELuN6EdS90GF8JySPSEZEnwiE&#10;dglAQDs6/HRXwsMRulgbKg6rP0wXaw3XWLZRbMOs4OBnDgcfwsPLGvb0HY6e1gogzlSUugDChwGq&#10;B32PJwNOMS8qEvcQvi5/Z4LVBVrCzZm/RwcGEzZaW1hrCA97S5XR19zG/J8z074BxNycCkQG0//U&#10;fdU4E0sG1aVrS9SJqkIog/CEiLGY6rYiQKhCDPiYwKONWlvShvBoqQAia0takREygC7QaEFOSCuD&#10;6U2M+ceYssSEB0xIFVPKdCNuG8o+HzNt3QrmraWeOEFDlSJpyKU158VNJVNsq6YwbdOU5xAy3Lbn&#10;MWfDFtAyWtMZt4IXQePPL320gzmS+Ea0d3dEnyCqF0bBI6VkqawNyYjG9LQIOrkILOuVipU907Cy&#10;WzLW9EglXCIwl45/UXIAVjEKX0HlsVySI6bp05DMiPXENNpEqpoR/AAmynqSKDfMS5MpwwEYzOh/&#10;KI+PjPBQXWFjZcyCkf94RgCT6NwnyTGCYizPG+FrT5XhiNG0cYEy9qHFBD4mikO6rsbyuMBDAUQU&#10;CGEjyRGnEkhTef50URoE03TuzyMgZArwLIJjehChQ4hMDXPG7AgtgeOECZSzMrA+JdgV08PdMZdy&#10;dnPPBOwf2h47+qdgs6Qv6RGHHdyX1CWrusVi7+hu2EjlMTvJV6V52T6kPXaO6oxtwzPVtF4BiEzn&#10;Xc7rLKVSW5gZjVmE6xQqkAkE82hGt0NivNEz1A0ZPoyGvRyR4K1BHCO8WH5RYz3psNzs0TE5EceO&#10;nMOqzTtx4sYd7KX6WL/zMDZs3oP1m3dh887vsW3vYWz//ih2HzpBRXKWiuQSjpy7ghMEzu6jp3Hj&#10;4TPkFtfiFh39pbtPceFuNi4/yMUVHr/6gHaf2/dycPluDi7dfoJLtx7i8o0HuHDlLo6duYIdB04q&#10;gDx8VobsgjLk5BcjmzB6JGMlOXm4x+vezy5WAJHV7w2vP2DNnInIEgU2rjvWje+FjZP7YfP0Qdg0&#10;ZySWzxiGuRMHoFeXBGTNGo19e7egsOQ5nhXR6VWVYsz0sfjOkt/hKAvYppijtU9zGLgRJLZUGG2a&#10;oRkDLWM7Snuqgu8cmiFgjCeSd3gjbaMnQoZ44zsvY8Rv7Ir0o73RdedkpOwZC7dJ8dAMCYZpFxu4&#10;DWHE29sQXWZ7YsLyRHjH0Kn7NoddHy+YMqBoashgLcoQAbM8kbjRG3ErtQib7ouxR6ZiV9lBuKVq&#10;0bK5Pm9WTN90XKnLw7mSZzj6/AG2P7qKbff1XVgTdm5A16ypiJowiApoFIJ4D1bpvLcxPogf5w7X&#10;zLawimkO61QjhI7xRtK0YAT0I7ii28DInWorqDmM2lkjYHgUjj8+gi+/vcb7j+/R8OoTcgmME+fP&#10;Y/GKlRg0chTi09IQGBmGbv1687uyHtfuXkdRaT7Kq4pRU1+GhpcEf2EOxk+bQKdN2Ab6wD3Uj/Dw&#10;47YvXAK84EyQOBEgjgIQqmJHPx0duys0DEadaRoCRMzZm+rD2w2uPnwN3u7Q+rjBheYe6AXfqAAE&#10;xgcjJDkUYQxCw6m2wxiQhqUFIYQ+ICDBG76x7nTUdMoB9rCjGrBhsOfIYM6NvsIv2R9BHUIQ2TMG&#10;yUPTkTG6A9JHpSNheBzC+wUjqLsPAjLd4J3qBM8kBwUPF4LCJdoKzlGW0ERaQhsjAKEiiSFYIm3g&#10;FGRJiBAe3jRPS5oFoUiI+NpAy3vQhWjgHk6YEh4e9BPu4QQjA1KNjyPPo3k5UXk5EHgEiKudUk0W&#10;dlQdohz+DwpEJgU0AqRReYiDV0YA6LuxGDiojLwMkqyM/wCIEYEiBabamrVVFQul6FRr+m4BSOtv&#10;q9tbqev96ZrfrImZTVuYWrfhDdGs2sDYnEAxJRzEjAkRKg5TmnFrKhKqEmOqElO2ptIn24JqReBD&#10;iW9KmWMhaoaAEbiYC2jafAfztmLN9NsEjCXNulUT2EtBJCmQZNQcOrPW8LY2gj8jvFBHU8RQ0aS5&#10;26Eb1cyAYB2GhLpgYqKf6spa1DlajYVISdv5acFqpfnsRF+VZ2sopd8IOuShfg5qbcWcDH653SzR&#10;1d0KPTxtMIzQGEN4jKSzHxfmpmxsqA6jCIcxfGw4jw9ilNCf549mlDCS0cJYtuN5XMY8RtHBjvSw&#10;wRhfB4z04jbPHcEv43hCQ2AwQcZOqGIm0aYSGNP5JZkV5kIl4qkG2CcHOupTntAk/9Z0wmcG72cm&#10;712UyvrOkdg3OB07+ydjJ1XIJqqRFZ3DkZXqrwbJD0/uQ4h0xRJZHMn3YGO/VOzivigQWQuynqpr&#10;RU8qt95JBAgh0jUBi7smYlbHWEwjSCYT0CMSA9A/3h+9GJHJOp94RnlR7hrCwxlJAa4I19khITgQ&#10;+3cewOqNW3FKxkKOXsTKzfuwesMOrN2wDes278Cm7XupRr7H1j0Eyf6j2HP4JPYfP4ODp85j2/7D&#10;uHD9gVIP1wmLU9fu4/i1uzhz8xHOERYXbtFuPuY53Ked5bnn+fj5K3dwhurj0ImLBMgp1YV1lyrj&#10;8bMSZOcV4ckzAiO3EPeePsODbwCRrrEnJdUqRfiuNYuQJeNFE3sTIr2xbvJALKECmTaqB+ZMHYaR&#10;I3ph6Ii+2LZrE46cOoYiKcFbVILnVeXI7NMZTcwZCFFN+AymM0u3g4GHAQydDNDcqAWatmyGlvwd&#10;GNowOuNvxrOjIzpv9kSXLXR2qcb4zrElOu8bhPBNyTBMdkbC3rHwXd0RzhOiYdTFHs5d26DnNH7O&#10;25Pgm2GJ5jZt0NrDEOadtbBJdkdzU/6OAgwQSMCELrZH1HwnWCYYoqlzc4w7NAkzDkymGmqO7xig&#10;tXQxwrKTO3C6+Cm+z72LjXcvYu2t89j++CqWnT+G7vOnIWrSQMQvHAyfCXSq4zwRO8oHPv0sEDOJ&#10;v4ONcZh7YgABtBn7rqzA/PXTMG/FDGQtn4LYdH+00bSGTZgGA6YNwNJNSzB59mz0HjAK0YkdofMJ&#10;hqPOF3buHlQNBICfL52dF1wDAhCdkoYJ02Zh9/eH+f6exso1axGfnkLnSecfRHCEBUEbQniE+sAl&#10;2AOaQHc6Wl4nyBuOAdwOcIMz97U87vINIhpfRuW+VBu+MqDsoVpXX8KDoHHmObpggiHKGz78vfsn&#10;+SEwxQ/BfA1BGXT66V4ISPOEXyqVSqIz3KKpOkJsYB9oA9sgWziG2dPpO8MzxQ3+HXwR3isM8UPj&#10;kDw8AXGDIhDRPwDBPfn8jlp4Ux16pdjDPcGW8CA4IqzgJBZpBQ33XQQccXbQUoloCRJNqA0c/C0J&#10;K5q7hYKII6Gl8bVVU31dCC/XcGe4EyDuBIgrA1sXBqQaP4LDm+BgcOfgQdi52cHaRWaiyVRmvQIx&#10;VbOlBCayOl9mUVmrLiyTb2neBSD/4ugJgEYFIgCRrLxGllQjBIiRhem3ritRHwYER1u0MuLz/xj/&#10;IDTU2o9/BYgoEH0XVoglTEMtYBHGm6D0MgvhdpAFrAIsYBNoCSe+ye6xWvgxcg2jaoiIIdnD/BDA&#10;D9OHUYWLZJu0MoIFyWVp0gYWVB6WNGtjtvzBWdOsDJrBkirFijCxJjhsDZvx2HewEOMxC8LFklGe&#10;PG5FUNkQUFLOVcPniKKxI4yc2hI0VDY+Zm0QwBcfZGGIaDszZLjaoh3f4AwXK3QmsXv4OqGbhzVG&#10;hLthamoI+vlrMDjMA4NC3TGCX7RREWzpuEfz8VH80MZyfzTpP5JKQfaH0PEPoWIYRSCMJojExhAM&#10;o6lOxlOBTKTyGEuADOf/GKwzxyB3cwxhdDGc0cVQtqN8bFXa9gmMKsf7c9vPBtNCCLRwF8yTFeoJ&#10;XpjPqEdUyrRvU4FlwF2mA4uy2tQ9Glt7xWJHvySs7yZ5vCLVivr1hMKuER2xb0xXrKPCkBln0rW1&#10;eXA7wiMFa/vqFxPK9sZB7bCmD2HSPQnLuidjSd8MZPVIxoz0KIxNDkZ/qbIY4YfO/m5KfUgamwit&#10;owJJiLMNwj1csX7pSqxatR7Hz1/FrsPnsHTdTixdvYlOYSNWr9uMtZu2Y/3W3di4bR827z6goLHz&#10;4DHsOXISm/cewLFz13GPDv4KFcaR8zex/8xVHLl4C8cu38VJ2qmLejt9+R5OXb7D9hbOXrqFk2ev&#10;4ftj57H78BmcvHRbjY/I1N7Huc/16uOpdF/l4j6PP/gGkIdFlah5/Qnnj+zFZL4ncwdm0DIxvmcq&#10;hnRPxLyZo7B23UIMHN4Xi9Ysw/ZD3+PM1asorqjGs5JyFNfVon0vAsSoCczCTeA31IsAsUcLTQs6&#10;+hb4zug71f/bkhBpLrNQKPEdQ83QbRmV77E4uKdboZWmDQadHY/INQkwCbaFz5zO6HxmErxnpBMo&#10;dkgaocXSbalI6E5nEGyENi4GBBa/89EaWNI5GXjzhx1oAI8p7vCfZo+4OV6wDDJDW/7ADf2NEdrd&#10;H61tWtPxuqOFYxvEDMnEwaIH2Jt3Gzsf38SCc0ew5MoxjN29AR3nTUDC7CEIndMdPpNDkDgvBCmz&#10;kxE9OxgjjyZh+MYILNjeG7UvHuPD6wq8bijE29cl+OUvr7B8dRbaWpnD1ssbFq7OMHW2h5W7K+y8&#10;A6gYouARydcbGU/nFwPnkHDeTzhcgyPpFMNh7+YDS41MyfWhSgiAvdaNcGGEHekPbbgvnaoXHHj/&#10;zvw9akJ4HpW8Y4grnPjbdORxJ4JDoCIKROCgJVBcA2WcxE0pDh2Vh8DD1V8HF38t78cFOgZ+7tEe&#10;cI/zgHeiJ3wIY79UTwRkeCCgA9VFhisdvyPcE+0IC6qOMKqBUCs4hNvBIZIOP4GqIp3+rZMnwnsH&#10;IHJAKKKoOsJ6eSO4B8HSxRn+mU7w4ffBPclGjXVoo6kkIqzhGC4QIRSoOJyjBCx2CiTOMVawp1+1&#10;86MP9TSHDQEi5iAA8eM59A/aECfoCBAdA0sdf/tavg5nBqkCEAdve9h7OMDGzVYVmpIuLCsna1g5&#10;UIXY6tdp/P8LkEYF0lgXREFEBs8tTBRA2hAu0nXVyqgNAyU+3+BPAFHX+b8ApG2IGQzD+M+VmcGI&#10;PyCjMBO1b8Y3wSbaER6dAxE3NAMD5ozAlFVzMHf1YsxdtghT58/G6OkT0WtYf6R3aYfAiCCVNMyE&#10;EshUYMKblPThNjYmsLUxhg1BY2VhAHNCwFS6wNo0pzppDguCQZSKGZWJOcFh1bop7LjvaNAEtm2b&#10;wsagOWx4nh0hY9e6GY+3gANVjS3BI8fsqXxs+Fw7g6aq5KuOysmL9+BFqHmZtkWANZ0C7yWQ5I6l&#10;g4x3tkSckxlSXS3Rg1/CPlQ5PRmN9/B2QS9vJ/T0tMMggmIYlccIRgpjZHZWsBMmhrtiMpWCdHWN&#10;pI2gQhlCYPTTmWG4F6HFaGMkbSzBMT7QHmMIj5GEyiR/O7WeZCq/MDOkC0umBFO1jPbjNahiZLxl&#10;GiMRyc8ltU3WdwrFjj7x2N43EeulVgjBsr5nIrb0T8emfmlYThU2Ncodi9qHExhpWDcgg206VUcs&#10;wZGCVb2SsZLAWCf5svrQmXaOw5yOfE5aCMalBGIoFUjfSF+V1yzGzR7x3s6I83BGMqO7RP5Ag1zs&#10;0K9ze6yYvxhHj57FrkOnsXjNVixduQHLV2zEslUbsWLtZiqSLVi7mYpk205s3ElFsud77GD0uWHH&#10;buw9elqNbVy6/RhHzl7B3mNnse/EeRw8cwWHCYnDZ6/jGMFy/OJNtebk9Pkbyo6duqzGV3ZRzRy7&#10;cgvXHuZSbRAi2QRF9nM8fJyHe2oA/TnuPi3CPRkTKa1G3btPuHHlEgZ3SkSPWD+kh3miY3Ikxowe&#10;iGlZ0zBiyjh0GzoAmw8ewJYjhwmmHBRV1+J5XT2KX7xGfPv2aqaTmbsJTP1N0dqtFYz9jNS2qacR&#10;zHRtYWzXGs35vWvWvDXa2LVC6gwtJp6MhV83R7Tm5zz49DiELg+FMYMvkzQdgrM6YdyVddD08UPk&#10;MFd0XxwHwxiZtcWgzd0ATY2awsiHQVuKHdqGGcIgti0BokXIDEekz/OHaaApjPl7amHN34vWCPb8&#10;Hmmj/GCq42+M0e7069ux6dlF7M97gGVnz2HUtg0YuG4Rui+ZhuR5IxC7eBCv1R4TDk9Cl9XtMXhP&#10;e3RZGghdZlt0Hu+HvNIreNlQq2ZQ1dQ8x4fPr7Bj334Y2djBTucDR88wOvIAeIaGwTsqCa5RCXCJ&#10;jYQuKQBe9AmhAyMRPyYW6RPj0HFKAjqMj0Hq8HDE9glBIBWAS4Qz7P00sPV2JTg86Ww94RhFiIT5&#10;Q8Mg1CXSAw5U6Y5U6U5BVBwKDHp14cLvoc7PHTpRHF4ECE0y7up8POHK4y7+PD/QRTleHQMyXawb&#10;PBJ1amqtd4oGvmku8E7VwDvNgQrDFm6JVtDF0fFHUQlQNThSKWiSbOGaTv/WwRk+VIKBBEZgT1p3&#10;HYK6EhydHak+7OHb3oEQIjzizOESbQHHCEu+BoGQrQKRU4Q9r0uLtOdrosIgVJyCrGDnawFrL3NY&#10;u5vB9psKkW4s6cJyJUC0oQSJMieCWEMF5ggn+hV7L77/nvaw0dmpKcxi1s6EiKN+db6AQwAiprqw&#10;bKxhbsHvnIkJAUKF3KbVHw5enL3sS4oTPUDaEhhUIwIQcyMYspXuqzY81tqY4DAiJOibpY76P9XH&#10;/92amFOGWZOcdtEkHclqSoCYhhrDNMgUJj6EiQ9ffIwzvLuFIVkSxs0biwkrF2DqymWYtHQRRs6b&#10;if6Tx6PDgN4Iioti1OECKRdpZibJuSjVXBkV+IcgJCIGUSrFgKwObfct5UAS4hJTaMmISYhHRFQU&#10;Qvhl9fcNhKebF3TO/II4Ug7yjbKjxLKRUq9tqWwIDVEu5oSLdKdZEh42hIot3wBbyi8bnmNHelrx&#10;DZAJAkYtmsKAzkGsdbOmaN38O7SVrjh5XtsmCkYanuvMN1pHUrvxTfQjpQPN2yLCxhBJhE0mo4F2&#10;MmvJ2RzttZboTnnZnfKyr7sDBno4YqSPC+HhRHPACH74IylDx/o7Ex5aTA/QYVqQTi1CFNUxO9JN&#10;LUYUdTNKBvODqEIIldXpgdjSPQZrO0dgYw+qkEHpanHkjEQvLKAKWdI1Rs0qm5kepuqnTE0IwIIu&#10;8Vg/uCNW9yMoZEU+lcjqAelsU7C0VxKWEiRZmdGYnhpEgARhQnIghsX4oH+Ur0rJn8r7TpOuLA8N&#10;kr11SPDWIoY/+FB3Z0bvPbFv1wHsPnSSkftmrCA4Fi9Zg8XL1jNSFYhsxMp1G7F8/Sas3rJdgWPL&#10;nv1Yu3UHNu36Hmev3cP5G/cVQKSba9Pug1Qz0tV1Ht+fvKRAcvTcNRw/exUnqFAEHoeoPvYcOY3d&#10;x8/i+NXbanrwvUf5uP+oQIHjAYFy9+EzpUwefJvRdZsQqX3/AefOnUN6TAj6d0zG0D5dMJPBzYIl&#10;87F843psJTiOXbqMh8+pYmhPiytQXFOHqnfv8by6Ad4hoWjatKlebbg3h32qNZy70CF0coRbpgM8&#10;OjrALd0B1gyyWtm0QhMGObqO5ui9PxxuXZ1gEu2MoRfHImhhAFo4t4Z5mBNahdqgy+ZJ8GX03zal&#10;KdyHucFrQghsuziirXsbtDKlqnFoA/MYexhFMcjqZAnvaU4Im+eE1CxfXoPBHb9vLa0MYOJgjJB2&#10;vrDwt1H//7uAVohb2xcrck5h2+M7WH72LCbs2YQJ+9ah98oZaL9kEtJWTsHIIwsw7fhYzDwyCP1X&#10;UjW0/w7OmQymBlrg0sO9+PT+DRoIkfqXNXj9+S3O3LwCS1c6L60Wzh4hcPIIgJNfENwTwhA+MBgd&#10;50di1K52mH2mCxZf74Ul1/tj8cWBWHxmCBaeHIa5hwdh7sHBmLt/MGbs6o8RazKQNCoQTrFOvHd7&#10;AoMQCfOGJpwWRqUXQjVCBaLh70MUhzbAHVrCw5nKxUW6vtxlyq5M3ZXBcxn7kO4tPk6AOAZoqGQ0&#10;dNoucItzJUDYJthRbVjDg6rPg2D2SrNha0nomUNHiGgT+LmKJVnDJZ0AaWcPz44CEBf4dpbWiWrE&#10;Cf783H3a28A7wwaevIYnz3cj+DWRBEEo1UQY1Uw4X0+oA9WGLY37ofquK+dQqpNAAYglAUKIuFPR&#10;ESB2Ho0AYSAQ7AiXEPrHEH7HeA3nICdoAhwIEIGHDc8nOHTyOdjBikGvJRXIn1fmK4hQKUpKegsr&#10;y28AMYZB2zZ07ISHWuwnAPk2kP4ngAg81DiIBRUL/ZwBrS0D/n/CQw+QVvSJMnj+79CQGVhieoBQ&#10;htnG2sMxwREOifYqBbQF3yQzymczXzMYe5vBPJgvOM0HEf1T0HniIAzLmolxixfh/9fVmX9FcaZ7&#10;PFHZG7rpnd676RXoZt+hgWaRXUCJGDfiOhiNccUNEFkUUHFnNFFxj8Y1RoNLNCYmxoxZxkwmM5nM&#10;nDMn59659/52z/0Dvvf7FjqTMz88p6q7q6Gruuv5PJ+qd3mzqwtvrF2DlsWLUFxbA09qAFoDTyaF&#10;lgDRU63MMNk8cCfnIDU7hPySehRXtqC8lsbSPB8N85aibflaLFy9BUs39mJV9zDW7NiHDf2H0Tkw&#10;hs07RRzBxoGDWN+7G6s6d2Dp6k2Yt/RNNM6ei4raGSgKlsHrdEEtk0EdQ+uhvsl54OIipyFGUJg7&#10;KloNTCU0xEERM5yp1GLgO6U0N7IsigeW20VxGxlDyfeLFmnxEdMIpnDouG6KDoP1hfUYaT122TS4&#10;Y8Ph48FOJbRy+IWU6lUIJYhQokw0GDDGo8qixUwm4jk8ARZ47fgNT543M5zoSLNjqd+CZdT4ZXz8&#10;GxrQmmwn+ssDONBchDECQMx3MtoaxEhLEXY252FHYw566nOk+T8GZoXwVjAFy2gtndOz0N2YLzVZ&#10;XkdT6SM0dtFIBttC6GkuJHSCGJxVgb6WEsKkBJvqCrCyPAvzCRAxBH91sgPVXFay8gt6LChINCJf&#10;jNDsMCHNYkHn6nU4ThvoGtyD7X1D6OoZxLbtQxJEevqH0DtImAiQjOzFwG4aCUEysHsvdgyN4iSB&#10;cJ6GMX7hmgSQwb2HCZoj2Hd0HGMnL+CdM1dwgq+dJjzOnKeZnL6M46fep/GcwxgBcu6Dj3CJALp1&#10;77EEj3u0jzv3P8Vtxq1HBMiTbwmE3+PeV9/iW1rEuQsX0bF0ES6eP4VrtJHb9+7h4ZMv8fT5D/jm&#10;x5/xh7/+gu9//gVPvvuT1C/l2R//jJ9++QcePXnGROWQep1H0jScrU442yxwtPCEZhLRBWnPwVhp&#10;aavlCV6iRrg+CtH+cFSMpMHewPNjhgfLPupA9pY0TNXTjmmacU4VpmUwmazKRUSDHJrZVmRsK0Pu&#10;9koahwLTCKsIZSSik+VQFathnclEtUKD7K02FG/0IC4tBrE2BQEShSn87SkTZXAwUUZopiE6PRbG&#10;VdlYf49G9cldbL90FosP7sCysX4sHN2K5p2daBzZhvy1tXxcg0XDpcieo0L2vARkttvhaI5F17sd&#10;eP4fn+P5L1/jr//9d/zX//4fvqLNObweROvjoAkwwVa5UfxmHuaOhrDuUg22Xm/C6hONmNdfibrV&#10;BShayOKwKQ0pLH58JX64xZAexQ4kldmQ0+BF/ao8LN/TgvXHFmPmpioYi/RQprKKz7bDnJkCS7qf&#10;ydMHRxrNIpXh98BGSIje6Va3Q4KHFAImtBBr0uTlLUvABmOqiUmbiTfXCHshAR9kZc/j6CxVwVmm&#10;gbNcA1e5iqGEoyweDgGScppEhTAPRrUWidMJmFoTkustNA6aSz1tY7pWAoc7xPcTHIlBNez58Uik&#10;fdhoL8Z0EToY02gLqQnSPZUEP4Ehmu4GaDjCPvwq6HwqaDy0BP4OdG4V9OJmuk9D09LDmmogRBgC&#10;IFxauS8WP/cnidBw6aB16KROlBqah5YA0b4EyIvWV9I4YbQPMRyLUiUK9njExspe3DwnOKImO/pJ&#10;8PgVQGSiMyHhIVpiiaWASczLZrsvx9J6eeP83wHC9Qj+TQGPsPCpUqusVxSp3EHqWEIOdYwgMfBL&#10;0ObroEwj3ahgSqHYARIxgwe5LICy1mrMXLIA7W+xunl7DeZ1dKB+dhtygyVwu71Qc4fEUMlyJcmo&#10;58EVk837UxEQwyuXVKKgsgHB2lkoa3od1XOXomnxarR2bMKC9YTDthF09B3CmqGT2LzvPfQdu4HB&#10;8bsYPP0xRi58gv2XH+PIjS9x7OYXOHb9MQ5duIffnruFRSs2QsxxHCPoOJUVJCNWJpqzRb0gJXea&#10;QIjhgTHarAg2NKJk1lxk1r2G4pntyArVweVP5xeiRQwPkpIE1tJk4klxJUGkZmiiuCRINMJ0GAae&#10;0HYS2079M8dF/BMuCeLyW5S4BPcqt3kVVj7vImiSCK8scd9GI0OBNgYlBEzIokYlIVPLSqPFY8J8&#10;GosY2l70lO+kMWyvy5XmMdndWoadTcXSnPEDDTQUWsfqQp/UZLl/RpE0Fti26elSX5Hdsysx8lpI&#10;Grq+v6kQfc0EB7fvnVGIbsY6Amd5cQALcpPRxIqvjvAQIytXMypY1YWSrNJ8MEUuGzLNBtQFgzhE&#10;q+gbFpewCI3uXejqHsLWrkFs6eojTAbQ3TeI7QO7aCQjGKCN9O0axubufuw7fALjZwmJM5dx+OgZ&#10;DO8bQ48wl6H92HvoOMaOn5cgMn6e9nHuOk6cuoxjJy4SNmcxdvoSTr1/E2ev3JZaad2medx98Bkm&#10;7j3EB3ce4IOHn0sAefDl73GfAHn83XM8+uIpDh4eI4RO48K1D3Dt7gNMfPYUD59+h8++/h5fPv8z&#10;reNnfP7ND3jM+B3N42+//A9uTtyHXC/HFOtUOOd4YW1zwMDkosyNQ2wKf0fuKMjdMshd0dCkEgSF&#10;CuiydZjmm4LMdW54XzPDu9iL+TcWImN9AFMMUxCTooY+YMVUuwzupcXI7WtE7EwTPKsykdFXBXWL&#10;G6/GT0V4NKs5B39TpToY6tRwt6uRu8WO4AYf5Kn833x/uDYS4SxUwmSvQJOig8orR0ymHIaVmZjx&#10;7gbsengDPZfPon20F4sO9aL9wDbUbH8brVy27p6HWYSWe3oMnBWxsFbys1fHwNGmRPHbLkzfFED1&#10;ukIsH1qJW998iqc//gh/aQF0pQkIdqai9VAQKy6GsPJcEK8PF6B8eR7Sa3OQFKxESrAZ/uAspBS0&#10;IjWvFYHsRiSnV8GbWgJnSg4TfgB6rxsaJsbUJhfmcr/fHHsdBfNzoEs30j4Ii/RkwiMJznTRrFfA&#10;w037YIhe6m4Cw5UIi+il7mXQkC1JdphSLLQPMwxM4MZMA8x5CbAW6mEv1tEwVAzCokwFB+HhKFcQ&#10;GErYQ5PhpFm6CA9npQ6uGi089bSUegOSxKUqhk9YR6UGXm6XGBQ3x1Ww5CloTjKYM+SERjxBoUQC&#10;86LOp4U+id8bvxPxOIHAEJetBEz0tA+dTw017UMARO/mcwRIglf0EeHnFZexeAwSCRA790PcF7Gk&#10;cH+8CbQPQsNOgAhwWF7Aw8i/9RIg4rKVnlbC0GiYq1XM0fEqKERRHCcuYxEI0dH/ggeL4n+1wpps&#10;xvvvABFDwkdxm2iZGPfqBUAEMH4FEAGMMNGR8EWIviGvOHOscGZb4MoxI4mVg7PADDNhYkrXSu2Y&#10;RUcYDempdMbzizNKzeVCjVVonNOKxrlzUN06C0XTK5CUngqr1QoxSUuMgnqkVECZQCi5nEjkaylF&#10;BcisrER+QxOKW2ajXMwpPH8JWpe9jbmrtmBx5wCW9+zGyp2HsW7PSWwcPYfusavYdeJDDJ/4CMPj&#10;E9h99h72XniAvRfvY8/5O3zuJkbHr2LZmk3UOj2iSFCxY2pqndlshEweM3mCMqJkEdBo46X2ze7s&#10;XLSt24HFg6ewbPgyZm3Yh+aV3Whs70BicoDwiUMCD2woPwN5/Ox+jwfeRILQpIdNo4CZymdSEEax&#10;YdDJJhsIiMtoohmzJnIKtNFTCJnJhgI6rhv5/7UCQASSXjQKIGR0EeL+DbeTYDMFZm5rl02Bh1Vp&#10;qjIMeYZYlFoEZOJR7zZgZrIVM70mtCWb0U7dn09rWV7ox9sl6ViR58O6UAa6avMw0BxEPy1mV2sJ&#10;RudXYWROFe2jFH0zRfPeEmwjcFaUpmFethctaS4JHuJSVhXhURkQE4UxUpwoZcVXwsqv0OfFtm1d&#10;2Dl6kKDYhR7aR0/3CLZ17cTmbf2MPmzp7sXW7X3/BImIjVt6CZw9OHLsDI4SFAfHxrFn/1Hp3knX&#10;jiEMDB3AfgLmMF87fvbqC4BcwVECZD/fc+jkezhG+BynxYiOiTcmCJE7D3Fr4mNc/+g+rtz7BHce&#10;P8PDr57j4dfP8eCrZ3j63fc49/5V/PbUWZy++gHO3ZjA1YlH+PCTJ7j7xTN8yur66fc/0UB+xOeM&#10;3/3wF/z0t//EmctXITPFwVzLc2FRChSsSqMyo6Bh8ogPKPFK/Kt4NXYqXmFBIJrbRpvDoArEITJ9&#10;GlwLHHAtdMOx0YcZ19rgX+vHNBOrM0cUTIUuyBPjEZOqR27vbCQs9EDVqINjfT7SuhpgLnBLkz2p&#10;/CxCWBXL8qLhbtMiZ70FoQ3JiE2KQiwBEm2MRpg8gsXQFIQbI6DNjENMfjQsb2UgrbcR2yZOoe/a&#10;JSw5MIyZgxswfcty1PS+haY9K7FyfCWa1lRDZmMBZQ1HdEok3G+YERpOpeWYUbhKjVCnDx3vLMGi&#10;A0vRPPA6Xn93JTJ6clF3IBNvHMpB8/ocZDdn0jCK4S+rRXZ1IzJrapBRU4306TUIhCrhLw4iqSAb&#10;7tx0JGb54chKhj3TB0uGCxauawMuxDK5Jtf7UNoegjHHRoDYaB/MD6le2EWLrmTPZK90NwHiIkCc&#10;TlicDpj5OzR5RH8QLpMsMIpKPc2EhHQ99LQBg7iZLVpGFWoZStiK42EJKmALxcNOgIiltZQAKaFF&#10;ECwuWohLXNqiaXjr9PDRID0sGNwVangYboLHWaKENS8e5mzmvSyCg8ZnCMgJhThoPYSwWy2BQeNS&#10;Qct1yTDcSui8SqhpHUpXvAQPEVqxjZMFBXOpkcCx+AUwBDxMcGZOLv8JEI+4dDUJD41FD50wEMk+&#10;CBBx+YoAUeu10BlY6BuNMJqtMDEMBgt0OhOBYiBM1LQRYSSxUn8QKUQrLHGT/YWBvAwZC2ABEGk0&#10;X3EDXuqEGEXb4O+NgPg1QMTjyQ6FvwJISaYblUxAbdX5mFNXgBpqaKjAh5IcF+pYqdbkJCM/YEcW&#10;H6ek25GR5UVBUTZKKoIorqQWl+UjJTfAasMujZYZr5y8NCSIqNEZpWkq3WlZSC8uR0F1M4ob2lDW&#10;PA+VrYuYsFdhdkcn5q3pxuLNO9GxYz9WDx3F2pFxbNr/HnqOXSNAbmFk/CPGBEYIkD0XH2JYxPm7&#10;2Dl+G/3vXsPijV2sILWERDgU6lgkpXkh58EJY4KOoh2Ex0xDhIw6x/VoeSSm0iicOUE0r92L2rUH&#10;sWTPBdS+2YWMqgb4crJhZ9IUUzrWNdZj597D6B46gi27jmB99zBWrNmIBUuWY878xXht9ny0NM1A&#10;XXUFqkqLUJqXjUICJ50VlM9uQqJRBStJbyOMTASXgVWkWJr4OUQIczHFhcESFw6HPAy++HCkq6OQ&#10;oY5BijISNtqLiYCRgoARTZ9FQwETk1li3DR4FeEIqCK5fSTyE2IRNClQZo1HjVuHFr8Zs3mCinlA&#10;2nM8mJflQnueB8uLfFiQ50UTQVHHaq4mxYEarpf6TCjgD7fMa5E6Flaw4qt0JyLPZkbbrCb0jhAa&#10;Ah69XNJAurqGCJYBbNrag86u7egkRDZ378CWnj509fL5rh3YQIjs3H0QB46clGAxvPcIBkb2ETR8&#10;b88uDO05gr18TfRuP37mKt6hgYydvIh9R0/jwDtnpZv34jUxrMmVm3fxIeFx8w7hMXEXlyYe4Oaj&#10;p7j3+TeEx3e4//RrfEHLuPPgMY6dOo/x967h9JUPceb6bbwn+pfcESD5Eo+efU/7+AOXYtj5P+JP&#10;f/8HDp86AyWTvG9hEpSsSiMCLDySIqAvZ5IqsSLOxyTF42fMZjXtsUHrs0AbNEMzyw59gwmKkBqW&#10;zSmouMCKfEUKImkqsTQVbR6r5DwXwhJiEB/ie9rskFUroV+QgpyBNqTMDUozEjqraOrFCoR5p8DW&#10;okJmRwLqezKgzIhGpIEnt42fRzV54oZrwyQziQtGw7zKD/umfGy4eQj9169g6ZFRVHWuRHp7E0q3&#10;LkJl7wKMPXwXn/38BH1HR2DOtMDM6jy0OQnFXWbUbLXijdFczN0dxOjHu9DUV47E5Va0XFqM+kvt&#10;qNpTDm9tMoHAczy/AbmVM5FTV4u8hhrk1TQgr7oJuVWESUk1MooIkdxiJGXlwpWeQSgEpH4ftswU&#10;FqRJTPIuJGS5oWYuUQdoH3kWgsUGe6oPTn+AhRuBk0SIeH20DwLFxXUCxOwkaGjDCU4LDG4Lq3wz&#10;DUBcOjJAn8pEms6KP1PN70bcHGeyz5PDUqSAicfTSGCYSxWwcGkiVIzFcpi5bivR0FA0NDIdj70G&#10;runicpcaDkLHwe0EgGyFhFBWHC0nFgksFnRJcVC7Y6FyyqASg2I65FBaFVDxfFOJpV0BtYPQYKGt&#10;YigSFYjnUu1lwvdoWYTTWDwamJJZhAr7oHUkZlmYh2xcEqQEiLj/YXATGjwPRdNdtYXvIzxE6yuN&#10;QSPlVzHMvQi9UYxIbEeizwevPwMuXxpsiV4YLYnQ6Y1QqbQQIw7HiXlPCA4BCBktQ0ZYiLlE4lRy&#10;2gcLEfFYLsbQYqEiExCJoYHQRqSb6JGIIEwiIidbdUmj8RIoL0ESHhmG/wd++/4IKhpkcAAAAABJ&#10;RU5ErkJggg=="/>
  <p:tag name="ISPRING_PRESENTER_PHOTO_1" val="jpg|/9j/4AAQSkZJRgABAQIAJQAlAAD/2wBDAAMCAgMCAgMDAwMEAwMEBQgFBQQEBQoHBwYIDAoMDAsK&#10;CwsNDhIQDQ4RDgsLEBYQERMUFRUVDA8XGBYUGBIUFRT/2wBDAQMEBAUEBQkFBQkUDQsNFBQUFBQU&#10;FBQUFBQUFBQUFBQUFBQUFBQUFBQUFBQUFBQUFBQUFBQUFBQUFBQUFBQUFBT/wAARCAC6ALgDAREA&#10;AhEBAxEB/8QAHQAAAQQDAQEAAAAAAAAAAAAAAAUGBwgCAwQBCf/EAE0QAAEDAwMABgUGCwQIBwEA&#10;AAIBAwQABQYHERIIEyEiMTIUQlJichVBUWGBggkjM0NTcZGSobHBJGOi0RYXNER0g8LSGDZFc7Lh&#10;8PH/xAAdAQABBAMBAQAAAAAAAAAAAAAABAUGBwIDCAEJ/8QAShEAAQMCAgUJBgIGBwcFAAAAAQAC&#10;AwQFBhESITFBURNhcYGhscHR8AcUIjKR0iNCFTNSgqLhFmJykrLC0xckNEPi8fIlNUSTw//aAAwD&#10;AQACEQMRAD8A+qdCEUIRQhFCEUIRQhFCEUIXBdL9brICFPmsxEVN0600TekVTW09G3SneGhJ5aiK&#10;H9Y4BNW46z4rAVBGccsvZjMka/yqKS40skTtEzE/uu8k1vvVCw5F/YfJI72v9nH8nb5rv2Cn81qO&#10;P9pVnbszPUftTScUUu5p9dS1f+IO1r/6VM/eH/Ok/wDtOtX7J7ftWP8ASim/ZPrqXY3r1YF/Kx5z&#10;X/J3/rTvD7QLTKciSOo+SVR4koX6iSOo+ScFu1Qxm5ICBdGmnC/NvbiVSODE1qqBm2XLpBHhknSO&#10;60cvyv7CPBOWNKZmNI6w6Dza+BAu6VI4po526cTgRzJ0a4OGbSttblkihCKEIoQihCKEIoQihCKE&#10;IoQihCKEIoQihCYmV6wWXG3HI7SlcpgeZphe6C/QRfNUGvOL7fZwQ46Thu15fXI9yjlbfaSjBGeZ&#10;6+/JRPkWruRX41FmSltjqu6NRl4l9pr21RN39olyrXltI7k282Xi3NQCrxJW1DiIDojmy8QmY4+T&#10;xmbpk+Z+Yz7x1W9RcK2sz5Z2fUPJRV1QJNpWtW0LxTekLBG35ikpja7XmsqwDgdWS8zRQ5nMjNYI&#10;oKvZQQ3ith5A7PFHD6680y3YVhoA7ClC0ZHcLA8jkGY9FJO3g2e6fsqQ22/19qeH00mX08inqC81&#10;FM7MO7vJSLjWvs+MaN3qMExrb8qwPA9/rTwq47T7TdFobcW58+/sbkpjS4ubqE4z9dClvGcwteWR&#10;1dt8hDVPM0XYY/rHxq7rfdKa5M0oD1HarBgqY6gZsKW6d0qRQhFCEUIRQhFCEUIRQhFCEUISbfsi&#10;t+NQllXGSEdr5t+1SX6ETxWm2vuNLbIuWqn6Les9gzK0TTRwML5DkFAGb6t3DKn3YsblAtyLsLaL&#10;3j+Nf6VzVijHct0zp6TVH39ObQqnuWJnVT3QNGTe/p1Jj8O77hVTxKhpXtac1rKK9QihCKwQihCK&#10;EIoQihZIraELdCmvwJIvxnjYeDyPAXE6d6K4y2qcTUjtY3/9wUqppzA8PaciplwbWwZBBCyHZl3f&#10;YZoJs2vZ6yJ4LXRuGsfRVkYjuR0Xcdv1AarUt2II5GhlQdfH0FLiLum6eFXPtU1XtCEUIRQhFCEU&#10;IRQhFCEgZjmULDLckmVu464vFlgF7zhfQlR293unslPy82s7hx7CkFZWMo2ab1WfI8quWX3Epk59&#10;TL1G0TuNfDXIN/xDVX2bTqTq3DVq+gCo+4XOoub+Uz1dWruSSvBzdEXt/VUe5MSZCIa/XFM5LJxo&#10;N2rbSIlbiivAtZRWSEUIRWCEUIRQhFCEULJFbQhFbCQ0/hrVlmvEBdvdrEuJPxrPJw2KRNMdVnMZ&#10;X5PuRFItJL+Lc370b/Mf5VeODMbfo9ooK/WCdR4dQHjzqyLHiIyHk5NY9cysE06DzYONkhgaIQkn&#10;gqLXSzXBwDhsKswEEZhZ1kvUUIRQhFCEUISbkN+i41aJFwmFxZaTwTxJfmFPrVabrhXQ22mfVTn4&#10;WhJ6idlNGZX7Aqt5VlErML6/OlKoqS7Nt/og9iuM8SXx9+rHVLtm7o3bgqFuV0fcqlwk2euYJMUU&#10;QfNUV0jn+ImwgO+VanXmosdXXnBaZDzOu90aX09HVVGumbn1jxKUx08v5R3JuztUMNtxcZGW2Vk/&#10;ZKc1/wB1OcWG7nJrbCT9PNKf0dPw7vNcIa3afG51f+mdm5f8WNb3YWuu3kD2ea2C3TesvNLDeZ48&#10;dsK5BfrYcAePKUExrgP3uVJnWC5xnIxa+lp8UnFvqItZHd5paRxSATBNxPvcvapkka6I6Mg1pLI6&#10;ePVl3LYp7jutaS1hdk1atLSR9m9KJInDJjV7ymgvEc3rUxul8695Qv1BYOEoNEZGgAPrEXGllJTV&#10;TnZ047vFZiCc7B3Llj3iDJe6gJ8U3vYF8eVbH26tG1naPNKDRTs3dy3zpIW2NIkPr1TTDZOuGXqi&#10;NaWUdVnohus9C1ETM3dybT2qeLRsG/0wdvLB47tuMwS7pL7Hx+5T3Hh6vNX7mWa+GrhnxS2OgqCc&#10;iO7zSlieTws2xm2363EZQbgz17PWjxLjTRX0UtDVupJNrUiqaV0Tsn7UrqO6oW/ZSBuvN7ikhGi4&#10;FSjpFqN8hyGrNcXd4D5cY7hfmj+j4V/gtdAYDxY1g9wqjk3ceBPQN/SrSsF3YxggkOru7FPVdDKx&#10;0UIRQhFCEUIVbtW83PK72UWMW1tgmrbf9456xfySuWMfYjNznFFD+raT1kb9niqdxRXvrHhkR+Bv&#10;rNRxfL3bcdtEq43WazboEYeTsiQXERqsqGkdXPFNEPiKi8VKKpgaz5lSvWX8Ie1FkSrbp9BB4fJ8&#10;rThXc/hb8Kv6yezpgIkrznzb+x2SsGhwzoHSkPr6qomba15tqDKKRf8AJJ04i+Y3thT7o1cFNaKK&#10;2tDKdvf4kqcwW2GEZZevqmOThl3iXkq/OtPDIjwS0Bg1ZLDl9VZGJ37K2/Autu5y2w6kH3Ab336s&#10;VXj+ytHuwec3BajHC/aFMNg6YeqNju9unpkLkw4EX0JliUiG11fw+171R6owxa5wWyM5/wA3fns5&#10;k0TWqnk1kd/mvpvo1k9zzfS3H79eH4cm4z2etdKF+ST3V96uScS0lPSXV8EAyA6fFU3daUUh+H13&#10;pZyzN7HgOPv3jILgzbYLXmN8u0/dH2ipst1qqrnWiCAZnq8wklup/fDkFR/V78Ijc5rr8DAIbdvi&#10;+T5RmDyeL4RVO7XRFi9ncdO3TrjnzDV3O7lZdvw22I6T/Xaqq5PrBmmZyidvGS3KeZfpJC1aVNaK&#10;Ol+GBgUxjooIBs70hjkd3jHzbuEkC9oXVpzfBRSDLQHasuRhdqyUgYn0m9RcQgyrfEyKTJgSmDju&#10;xJhda0QF9RUw1NhopzmW/TMeKTm2wP15d/mo9K93AYCQClvJBEufovWKrXL4akMdNTSSGYNHrn2p&#10;cGRO1ga+tfSzoNag37MtNm4d1uNqODa2giwIUUgGUIj67g1zH7QbfBDWe9Rg56889nUqpxFSgP8A&#10;gVl1LdNqpYROmzewalBXfGskTYK0sc7PRZtXrNJmxWF0bzg8ospwpbvWT4SIKkvibfgJfr7O2uws&#10;F4hdfKMiX52ZDq+gV04euhuNN8e1vcpEqxlK0UIRQhMXWDKlxzFHGWVT0ucqsN+6Kp3y+xP5pUDx&#10;neG2m1vP5n6h47j6Kjl+rBSUbhvdq81Wadco1qt0qZLdFmLFaJ510y8oD5irkWkgkrS2mZtPrmVN&#10;RMNU/IL5W9KPpKXTW7JnYsd1yJjEMuMWFy7D/vD9+uwMKYYjslAHOPxHz6Srkstu5CMaW31zqAeS&#10;r5vLU2Ul2I570I0yse1K90ljqWKIv0UaSM1lsqVgCstRWQVtD8l7k3erQdEbpUpoq/Ns2RK7MxV9&#10;s3RZDtJl9A7qh8XlqvMUYVixA9rzqcPXEKJ3iytrHAj12hRrrxr5ftdcmWfdHVZgtFxiQAP8UwP/&#10;AHe9T/Y7DFh+nEcQ9fUpxtttZQR5eu9RTyKpCnxYUIWart89GkvNFm5Hq17pIyYFkp7+NeMWMYbv&#10;SzjGWXXDbrHudnnyLfPYLkD8c+BDSeWESaiFrmpWyhfTjoldJsNc7I7a7xwZyu3N8neHdGU1+kEf&#10;a9quYsZYP/RU5qovkOvr5zn4KosQWl1O7TGz1zqwu/MVWqfJMkupQskvbopYxPIXcWyGHc2h61Wi&#10;/GN+2C+epThW7CzXRlU7ZsPQeop7tVWaetZKPXFWtiSmp0VqQySG06KGBJ86Km6V2tDMyojbLGcw&#10;4ZhXux4e0ObsK3VuWaKEKtWsN/O+5rIZRd2YP9nbT6/X/jXJntAuslxuzqNvyx6vp1cedU3iWqdU&#10;1pgB1N1KofToy6Ti+gU9mKRA5c5LcMiH2POVZ+zykbWXUPcPlWGGacSSDSXyyccVXNvFVrrmRjnO&#10;ELdyuoZRNyC1gBGuw/u0mWDdaWQxC9uzIsMbTN9KlFxYj9QXN0vdH568StsGkpzxroB6wZAwL7ti&#10;ZtLZeHyhIESX7o8lrZyZTnHaXu2+u1NTO+itqdp7fmrTPxiVLcfdFpiVbw9IYdIvDYx/6qOTPBJZ&#10;7Y9h9eafj/4PLV5u2BM+Tbe89x5rDCaCuj7u3l3+2thiIS1toeB681D2oGiWc6XOKuS4xcLU0v50&#10;2uTX747jWks4pqqKN0RTEDukqr2rWWg6b5QkJJzXu/eTsrHRcDk5bJcyM1q4ca8RktjLLkl0AaEj&#10;Mi4iI0IVh9MOg3qbqZHanHbQxy1H/vV5LquXwt+etnJJ8prLLKdfrtU2s/guH/kuQbmfMFPBrk0y&#10;zAXgZ+zy517ySdTht+Wefr6qoOe6L5lpo04/kdgmWyKMk4YvyA4A46Pig+1WkfCoxUUboNaY5bCn&#10;ZXocUhaSpS6OmfyNOdYMZu7XLh6WDT4ovnbLukP8aYMR2s3C0SudwJ+nWm27xNq4CV9hg7V7vlrh&#10;xwNNKQdyoWWPkpi1Zp2LWoRl8eYWkHk3BysFofkJXTGDt7q7vW8uAr9LZbqH8N665wBdPfrUIHfN&#10;Hq6irrw9WGppdE7W+KkarOUpXDfbmFms02c55I7ROKn07JSGuqm0VNJUO2NGaTVMoghfIdwVR33C&#10;kG46Z83XV5kfxVwnXTmqrZJuJK58qXGQEqCemdgj+daDXtuG0T0u3kM5sQ+gfN/hqfez+tZR3Npe&#10;cgdSfbFIyGvbIdi+Tr3NHCQk2+lK7B1THTV4GRr3aYUj9HTT+VqVrRilhZFTB2c04/v5QaHvmX7o&#10;1q0cynG3tM0wX2dOFDOQ0RRo3OOX4p02B5h7PAvVpyh+EK2Y6QNiGa3r3neRF5a25peY814pIo9p&#10;V7mvC4R7Vx3m9wLHB9MuU+Nbov6WU6AB8PKtWnpFaHujBykWMmPbcusBxprMS9WeY1+RXg606JUa&#10;AKxnjZIz8NfKbpAdGa+Yvrbf8fwuxXK7W0NpTARI5u9U0acuP3abxERuVYVNvlkds7vNWK6M/QIx&#10;8sUgZJqLHkzrrNHrWrKRdS0wH9763KtzYNSfLbYgRpSeu1WWt/Rv0ttgdWzgNjQfpONzpSz4VK2W&#10;+KNnrzSnaND9P8au7V0tWEWSBcmu1qQEPvDQ74lrgo4i7NPg+0j5FzrNOgYtfHYfN3qFtATJ1j0i&#10;smteEu43kIuI0RdaxJZ/KxXfVIa0vjzTVXUvvTSAvln0geitl+gc3rp7SXGwOnxYu8QfxS/UXslS&#10;R0RCrCutroHevNRJYFNb5b0b86vt8f3qRVJAgkDuCYZ3GOnd0FfbmyOGlmt3W+f0Zrl+4NcKXOLK&#10;plPOueq2ZzalxXeqbPbUjaC/8Y+tySOk/wB49cFIOid4O25sEVV3ansk0X1GO5j/AA5J9tWz7Mrk&#10;6muZoSNUg7hnw8VYGGKjKrLOI/mrEV1OrVTL1il+h6e3NU8znVtp+tTGoTjR5ZYqgjgO8JjvbtGg&#10;lPN4qtILyHda4w0Moy5ULEdJpWBR+saIHBQ2y7pAXrVtDn0cgeNq3U7XsaJAvm10n+hxk+J545Pw&#10;+zSrxjt1cV2MERrmUYi/NHXb2HJpau0xzv1nILoiy0klRQNlKs50Kui1J0XssjJclZFvK7m11IRV&#10;8YLHsr751Lom57VadptoidpH12py9KzpPn0crVaFh2MLxc7oRK36SZBHbAV73Lj61bnnRTjebgaN&#10;gA9dhTy6O+sv+vrTRjKFtZWh5Hyjux0JTDmPrAXs0B2a3W+tNQNak0T4pXpKdpm6QVa+mT0bsn1+&#10;tlgPG7sw09a+YFb5znVtOcvX5e1QWZFRy80EtWRyR9fVP3o0aST9FtJoGMXa6fKM1p12Q4QfkmeX&#10;qDQHaKW2yklomfinNSq2itkfVjvy81ZDJOTjG/Ys3DIy4qNbQtjGlo1Ji61xcquelOQs4Q4jWUkz&#10;/ZCbLv7euAe/SeQFqa65kjYyWqCOhJatXrW9kQ6h/KzFk4B6Ml4cMnev5epv6tYx5u2pjtwmc/4v&#10;BWvBCTzVtU1JC8eIGWiddcFloB5kZlxARr1aS/JJ9iymy5dCOXZbrEusdo+qN2I6J8SrHSSeGfcV&#10;tvFpgXy2yLdc4jU+DKDqn48gOQOh7JV7tWc1Iyp1lfKXpHaDO6Ua/rY8MjSLm0+IXK3xGh611sO0&#10;uH3eNNjoxVyPiG9VTc6AAFo9dqkzBfwiuRWeczEy2wxJ8UD4uuR06h8fu+WqjuPs5hrGPkiOR5//&#10;ACHcqtrMONeS47fX9ZXow7LrbneOQMgtLxuwJzfWtkabHxrma5W+S2VLqN+1vrie9VdV0/JVBCeG&#10;I3X5Gyi3TF8rUgFX9Sl2/wAFp3wvWC33Fla78uXb9d3MlljqDFXNKtrXbivtRf0gHOOLQQ9uWif4&#10;SqofaY/RtMY/rjuUOxQf90A51A9cquGlpFU2VrRSAlpZTSaVS2U7iEopJTBVtc7ilaO8PDiJcDrt&#10;PC19pq6jbA47Bz+QXZmHLxTS0bWuPf5LLZanmk3/AJBz9c6m0dRC7VGe9IeY4Jj2oNsC35LZIl8h&#10;AfMGZbfLiXu1vbHO/wCfwSeekpp9co7132Sx2/G7azbLVCYttvjjwaiR2uANVjm1iIfdojlH4pPv&#10;OeY9j6OpNvEOObfmE3h5D92kE1W1qfYqKoqtUTVsxTMLdmtv9OtjhyI3LiLpNkIF8NZaTZ3jJJ6m&#10;hmtLuSqDr6v5pX5c1XmPYn105TMigZmT3rQ8cm0vaclxyJQg6giu2/hXLeMcbSx3DQpNYHR4tXMu&#10;Jsa8jdW8lsHhq3tXQy8pCvbuVXZhi7014t7HyHX1+QVx4ev8V8YA/b65gugwUE+qpjovfrUyjMTx&#10;8PiuS4XaNC6opEpuIJd0etc48qw9493+ZbYIRmdELbGlNvtdjgmvulXrPd/ynvWuaIRSA5ZJmav4&#10;C7qZpnkGKx55Wp+5xuqGUPag/H7tbXgO2JJcqSSth0WPy6lDnRC6MF96PkzIZt/vMSY7PaGO1Dt5&#10;ETXEfzpck81JmxEJptlpqKY6T5Oweasq9JCFEdkSnRYjNNG846fdAQHzFW/MBPtRLBGPxD3qgWNd&#10;MTDbNrlqln1yZfkyTgjAxsWg5cwHkH3OXcOkTHcoHquDXNAIz9fRVDsVjvOq+eLAtsQpd2vEwjFl&#10;pPAyLkX3e1abp7gy3UDzIdWSiVZU8mS8r68aSaft6Yab2PGG3EdKCwIuup6zvrlXEuIrgLldn1A4&#10;+twVBXaq99f1p6t7NuCXslTG1+hWNdzhNjPwG5q4bZcmxL6URa78GxdIhRZ0g/8Ay7bP+L/6CqmP&#10;al/7XF/aUMxR/wAK3pUGVy+x3wu6lTpXipz32rxztH4Qsn/jfEFgjir4rTtRV9RbTpxnb0eRSymu&#10;VTS/C093ktrMpxpe8uyVZuFLzcqacCQ5j93yUvsGOJLLJpVZzHrg0rqblAqqomW3w11xbBV3WEOb&#10;4fyVyQ+1yyztAI1/v/6a7G23+HIYjj/wDTv+ji4evNeO9rFlP6v/AD/6aZeZaJ49mz7Mq8Y245KE&#10;v9oaE2z+9TbLZOUOo+vqnSm9tVPRjKLZ1/6ac0GHGskJuDCjHEbbHiLXHjxGlcNqdCNI7vXFI2e1&#10;a0VjjJVu19D/AAYly02Ju6x3ScuLKOeq0C9771UBj7EEtsJa0827yKwr8XW6+x8nQP7Hf5mhNl9h&#10;WHiR0O+HdLtrmDIZEzbfXBcxVTM6kvk2pTxuzlf7gkYD6kRHkRDSy33uotLgWO1dXkVPsHTTTVuh&#10;EdQ6PFKVyssu29rgirI+uFdYYWxwy6vDPX+ELpCHElHTs+Lx8k0Mvxe2ZraZFrno29HdHgXHziXt&#10;D71W5UUXvbNIb/XFJme0i3Ucn/l9iYunmhlqwq4FOW63G7vtfk/SEPi192kNNh2aI5u8PNa7p7dc&#10;PVzder/7D/8AmFK/pI+wX7lPjaIxDI+u1RKL2sYWndk6TLqk/wBNcV4yG32G0y7ncH/RokcOtdLj&#10;zPj8NJXsyClFPjexS/qpOx/i1fOfpbdNC5alx5GIYpGmWbFeXCS/IEmpE73T9kPcpskcdgWmsvdP&#10;UfqjmOvyVPSHYFT6KSNdybyFE3k8pkpn6Hcu4QukNiRwHFCQb/El/u+K8/8ADvUQxZEHWaQ8xTTe&#10;xo05K+tiiiEXaO3Ls41xTJE5o0yqDkbyb8islSsYQZH5lbpPxGK4cb/ZmvgT+VfQNvyhdHqO9emV&#10;cw1g0TyTG1X6vGq19oMJlsxI3HwKimJW6VATwKr6q/i965DHykKl9PODR9bV6LggfAU4p9FTXD1g&#10;dergKWZ2oc3kQmusr4bcMmt2858in3i+jUvImWZ7zrcZg+8nBeRF+2unqPBdionNqZ2aRbzvHc7w&#10;Tza8KVN2YKtjsmnmH3DuUj2zRmwQC3eZKYQp4vKu386nTX6A1KfUmALPT1PLNbr6XfcnRCxi2209&#10;48Rlr4QrB8szhq8FMIbXRUc2mxnf5lKvo4J4Np9iVjpPTvyEPBZejs/O2P2pXum8I5KIblyOWyO+&#10;HF5ltR94d69FQ87EnfSGoGUqQJ2mthuHMjgtAReu2nEq3Cok9ZKPVGE7bOc5R/i+5M+8aERJvI4E&#10;txg08oud5KYqi322rlLalm3nd4EKFVWAKeo/GgOThs2+LklWnSvIoTzjIyGIral2vAKERDUWbgHD&#10;NFVe9FvQM5PvO9YUNmxFHnBHJk3oZ55p2QdHbaDQFPcdnOJ6zhbfyWptSxU1uGi3b1/zUigwZTu/&#10;4k9/g5OO34PZbau7dsZD60Glb52S681JKXD1vodbB3+aVStjAiitxwEk8E27Fohe5rcinplHBHOy&#10;Vo1jPjwWblsjuGCkyCom+6KnjXkcrteaTmjiMjHAbM0jz8Is1y7JEBh1frClrKh7BqTZUYepKthF&#10;QO/wKjfOuipgGfR3m7lY4j3L84bQqtbI612esd3ko3DhKnp5NKjJB6T9ypvrJ+ClxZ6NJn4rMesh&#10;J3yTl1rS/dJaUcnHXSGEHL163pHNcMQWCORtYeXbq/YZ3ZqvfQ00LlYzr5k0yU+3LjYuJxhnM+R5&#10;8u4nH7vOqJ9pVfHDanW7PXn/AJgfWtb7teoqm3QvYOTccydp8FfVtdm1rk4jLIquGamrONH9JlNM&#10;p4m4AJ+9T5SMNRcomN3uC3UsZleAFcWu8F0emtqdbVumDXZkUQjFrrRRfpFUL+lRbE8HL2idvAZ/&#10;RNF2i5WilbzKroJulcPv1Ehc/sbqIWDh9cyHZxVOz6fnqZYSqmUF3jfpbdWz/umy+RT19v8AeHN7&#10;Rxy5lYfR67BPw2OJ9jrJk2Y/qrtiZrXsbHlqPgrewFVxOtAa46wedODM8oDEbK7cHIz8tB/NsDyK&#10;mmvrm0YzcpldbkbXS8u5uz1wKjljpG2t23+l/IlzNFc6sR6tdz+HsqLf0xp4zk4d/wBqiEOOoHQc&#10;o5nr+6lGD0gbHPgtPtw5ZOnI9E9HUdnQP6+z+tL48RxOGz19EojxlROAy29f2pIvevjPo1xbjR3m&#10;3UcKJF6oeTpODvyPjt5fLSSfErG7PXYkdRjOkbu7/tXlo6RMBthgrnEebbN0I3Wn2F1nHvGQ7d0a&#10;00+LYXbR3/atdJjmGT9YPX91LMjX6wsw5DyRZLpNSCjNtCPeeP3KXOxRABmB3+Sc5cYW4j4v832p&#10;z4Zn8bLrA9cghyoItEQk1KDifdpypbm250ZqWNyy8OodyerfeIK2IzjUB0+QTTTpFY7ItrcpAkoR&#10;SPRkjdWvWct/N9HGm1+I6KGD8ca+vwCYZsY20ycm2TXnlsd9qR9R9R2iyVi1tzJKxEAQkR4bS8gI&#10;/IXW+pSK6XinZOATq6/JN15vrhMGg6urySymvtht9uuSujIBy2l1Zt8O878HZSx2JaGmizd4+SXs&#10;xfb6GDOoOvr8GpxZFqXAsOIDkLoPFGIWi6oE7ycv/wC0/wAt1ihj0yPX0T7X3iCkoX1B2DLjvIHB&#10;Izmu1gRmc6iOuMw2G3uQ9qOc/KI9nm7Kj8WJYtMj13JrGMaCOOR37OXHf+6uSF0gbSVvnPy4E6M5&#10;EEXCZea4mQl6w9lamYoie0keuxJo8XUrGH3nV9fBqX8b1Vs+V3UYEMHjM4wyRNfJxVf/AJU7UF5Z&#10;O7L13J8t+IaStdlTePiFhq1dEgYdM2cICfRGx4fTUtp3GldJUndrTNjKsfQ0T2xHInLvHHNVfxfE&#10;7ZhltKHaoosNOvuyXS377jhFyIirhrEtylu1ylcTsPrcFVsFRU+6xSVY0xr3gb+ZLhnsi1EDra1Y&#10;POiE49Nbet0zqzNqm4o+rhL9QJzT+VWNgelFXfogd2v6a/BSfDkPL1LAePdrVpq7EV3rVKjhLjOs&#10;OJuDgqBJ9SptSeohbUQvhfscCPqsXND2lp3qo+Q2h7H7vNgOpucV0m90XsJPFK4dv1tfarjJSv3H&#10;1vKoS9QOpqhwcuBtt431VS7nzDtV3+zzB36ZLbsfy9+z9ocOCYoKK63S8fomhPwuyz+XZlnvI706&#10;cZyi7YkRnBIDbMuTjZJ2pXUvIRTtDHHZ0q06f2fXfCkJfRHN52/L4vcFMVuyyNmeJz3owbOC2ouM&#10;b94T28Kht0gd7qWDal8F1jutNPm3J2Q1Z/yHBQzOslzLT/EEjx5MeX6buSdX+T25+aqsqI6gwckB&#10;3KFVNunpbayWBvxZneOPOUi2dXLSNlkjAelTbRc3SubTI8jIyTumn7UpoZHU0EfKaPxb9n80zUVM&#10;+ikop5Y9bdPPXx+q2Wi1XG3MR8q+TZBBDuj6kwTexq2563H7aWChqGs9+y+I9G/VxyWikpp7bE24&#10;PZ8IJ3jfmOdbXcIuV5+Sps63OoF4upPE2ofk2yDxOtRtU1ac5Blp9G7rSt+G6i6PjnqR8T8+GwdB&#10;G5e2fB7rb4j06DAekvWO7GXUmKCTjfDhzCtrLTNRfqxnyfj1opcOT00DKql1uiz1at+fEqRNEG5r&#10;uKZD6TGlApy3DAZSly48afLG6oktjpSPizPDj9FLsJ++VNNNHVsydnq1jZr4alG3+rEQwdu/LDk/&#10;KgSurKPx/vvNUbrrBJJT+9n5v59OSgNXheCSlkuL2/jgjeeIHHLZzJLdx26y5d1kNlIJAvTYuxgb&#10;Tvd9O9/++itJtksnr+axfbK81D3y6wcuHDmKWv8AVoMyx5Jc5EKQsxiQ6jDSJ+U2QeHZS6OwPeC8&#10;+u1KmYdgfSyctHrJ4njzFSDqDZ5LmhcKI2w4bpLH5tAPI+xwak94pZKqxugG/R7HDyUpvtFJLhOG&#10;hY3hv3B2Y9ZpiXLTF+3Tsvi2+M8QNRo8qMJjsBHz5caiAskjoK1oG3k+w9Kj8mHPcZ6yVjc89DLq&#10;HSVov8C45xFv2RJbJMdoITURsDHvmfLY14fsrbU0VRXz6ZGrZu8wtb6Zl3MtzdFkzUNvVzHsTk0z&#10;xtvBtRJct0Si21bc28hkPcbLtQgGpNh6xOpqsyHePW9POH7VS2erjrTqBB48Ok7+ZduqGcR8vaaj&#10;W8SOO05uRH3OVWXcKEe5PgG0hSS/YcrcXSaMI/Dblw4c7mlR2baNIQAm5J4dtcQYiss1lrC92wk8&#10;PMqupqX3Jphb+sbq9bRsXpJulQ7M6elwSSTWNFSroFj5v3aXdXRTqoodS18ZeK/u7ftq+vZjajPU&#10;yXZ+4aI6dnHhnuVn4RpCxrpSp0ro5WSihCgrX3GVjXaNe2kRGZIIy9t+kHwX7Q3/AHK589p9paAy&#10;5NHAHp+vDm3KtcX0nwNnA26lF8M0beIfop69l+LxRxfoob/X7PPxUIwrUmxYh97DtWrdzdfcu0VH&#10;sJfyf0V0CKWXlcwdvQu26e9UtwojUxnXlz+QUjaKsHEfvFxcUmYBAI8i8tJ66QNn5Mrn2lL6291B&#10;pmZN1b+bn1pqZX08NLcYvUiAkuVcSjmQk7CjqbXL4qiLrnTMqeTPjw6FeVF7Nr9VxxztYNA87Puz&#10;T40t11wXVTF7vk9qfGJAtzijNdlN9UQLx8x1uilgrT71+UdKi92wtW2moioKpnxnPIZjf0EjtUXZ&#10;R+EF01tMpYsJJ92aAu12Oz3D+FSpLLeKdsme1vrmU1pfZhd3U7hUMAaMt7d55nZ7Uk5F0+rFe7FH&#10;ZwmzSLllL0kGGLZMDjuJev2fNWyK5Q1RziHy9O9Lab2Y1lPVvkrjoxxjM5Easx/a80+c16XeKaR3&#10;1iwZbGlR776M07J9CZVxoSIfVKtjrlDS5cr+fwUVtGA6+5UxqaQAtdzgbCRvKfmY6/4jhum0XN3Z&#10;JzbBI4dU7CHrCLl7tK56uCghEo+U9KbaPDl2r7i+1RM/Fbt1t3DPeQNnOuzSPWLH9bsYO+WAX1go&#10;+cdQlN8D5B492tlPLHVwCo/Km69WWotTzBO34xt1jzITzf8AQrcy8+aNRmw/Guur2frJa28hHEM8&#10;kwtpnThnJDMlV8yXp5aVY7cnoQz5V0cbIuTtvjqbX71NFRcIoDkrVpsA32qLOSi1H+s3xcFKWkur&#10;mPa0YkWRY+RlDVwmTF8VE2yH2hp1geySOOPcc1Cb5aK21Te4ys19I8z3pk6g9L7TDT25PQpt7SfN&#10;DYHWoAK6rXxbU3S1MUbpWHm7E/W3A94uEXvHJ/C7iWjxXRo30qMF1ryB2y2FZQ3Flgn0GUyrfMPd&#10;rdS1ULqcyN9a1jfMI3SxU/KVMWUR/rN8HE7eZdGt815u4W2Ei8WDbN5V9ohqYW6Js8BkaqZlpYaj&#10;EdJBPqiJOe3hza9uSjddnARSHYePYn0V5DG5ztI7F1BTCGkd7pAPl6eHP5rimn17yF92ua/apURO&#10;AYBr1cVxPjOrhqMSOko92ee3blzrQabLxrnSBumQ39pRRvxTBvOrR6b40uLYjDiOCiSXEV9/b9IX&#10;av8ARPsrtnDFqFmtcVNv2npPWV0Dbab3WmazftKdFSpOiKEJGy/G2cssEq2urwVwdwcRN1A08F/b&#10;TVc6BlypX07t+zmKS1MAqIywqqM+M7apj0SQHB5ozBwPoJK4jkp5bbXlk4yc0nxG7Nc9V8LrfLyR&#10;9d68aIW3QdNO40XPhV8+ze+vuD5rXLqDsiOrPgB3qNXSo9yj5T14q0LUCHecQ9EEeESbG4cWk48R&#10;IKvOqi95jIXVdmlDIonwnLRyI9FfLbOdNLt0XdVGXb1ZWchsBOkUY5IcmZLRer2eR3squpIDSTZk&#10;LuC2XePF1pbHTyltS0HYNefTkG68lYHWK/YRkvRNvN501gsW1qS6x8qR4wqLrQeuDg0/1rmU8BMO&#10;xU/YqW7w4ihgvZJ25Z6PX8v/AHXL0BtNMMzLEMgnXqzQrreGpaNf2pvrFbZ493/qpvscEdU5z5Nq&#10;kHtYudfR3KKKnOTMubbq461CnSMxy3YV0nHrfh7aQUakxTBqIXHqn/W40jrGiK4AwqwMKvlvGEfe&#10;LideTvoCQNmSVOm0yczpCBFI+rcfjQ2iL2SIRGsbgBVTDTK99nkjo8NksOoOd/iKZmp2P5vopCmY&#10;BeDcPHpjgzIxGPNpz5+TS+r7wUlrKZ1NT5bk8YcqbLiOqN1ohoyjb8x3Zb8h2b1dD8HU3y0Slkq+&#10;NzeT/KplYJNKjyXOHtSkfLeSKjWQPWxPfpgybiXR1yt+2m4Kqzu91Sd7quWxVvvTnU8WTFHcBNpo&#10;cRxNrjmN23blq2KsXQJ0vwXP2chk3uFHut7iOgLUeRv+Lb9oRqP2SnjqyXTbQro9ql5ulsnjZSao&#10;j/Z4DiM+KlXpf5FA6P2kIWLCIbVhk5DK6p0oQ8eIce8f8ONO93kmio/j8FX2AqEYnuwnuJ0mN19f&#10;VkdyqPpDkelmNWa6SMwtky95G8JjEFW1JhguPdPzd4uVRimio56UmXb1q/cT0V6rpGUNmcGwjLPY&#10;T/F5qXfwfd4kXzV+4jNbjGrNtNxo2mRAh7wj6tLrHIZSWncoN7VKd9JZIgd7su7nV8M0w6HlsFAf&#10;5A8z3m3Q8RqzKWUwHVsXGF4t4rqQZ7s/W1VtlG4w84xz5IJEPKq7xtjEYaBoodZPjr3tPeqggxhf&#10;rpEW1Lsx0M8GhcQiBFsSdqVyJdbtNc5DI/f0eQTTTsp3Sl1QMz1+CfmkGIFk+TNynBRYEBUdcVfW&#10;P1B/hvVh4AsL7lXivk+SPX17t/gpthq2e+zCpfsac1ZKurFciKEIoQihCiHW7APTGlyKEP41pESW&#10;Ces34cv1p2fZVLe0LDcdVTuusfzMAz6M8s9vgoRiKztq2+8t2jb6zUHvd40AfKu9U5gyt9zvEJj/&#10;ADHI/Q8yoW+U/vLDFwVi9Lrut2wGOPW8HWRJnnt5a7QI0GZq7sF1L7jaWQuOTm5g/XVwGxUt1Xid&#10;I7UqFdccvONw7jZ1fMW3QiABKPLuGJerUHqAZnkZLtrDVVhSzOiqxNlKBr/Wbe0J8dE/oo5DYrBm&#10;UbPY3oduv8QYiWwHef8AzS97trO2WuQRHld/rimPH+NaS51EEtsdmW569fR+ZoUVw9HdbujFl9xl&#10;YNCdvVuk/igksNo6Lgepza9QhpN7pNBMRD6+ql8+JcOYnoYaa6nRkGvXpbd/ygDXlxT26NvRRyu5&#10;6iBqDqUxwfbf9MZivmhOvP8Atl7IjS23W90dSXzn11FR3GWNLW+lZabRqbll+bID95o71ydLDQrO&#10;c66QLd5sWPPT7RtD/HtH3e6Q860XC3vq6vKP1q6VngzFNptGHPdJX/EdL9reTwBU5dMXTG66i6KR&#10;YFmtKXS9R32jbbAe8I+txp3ulMJqXIcyhGBb3S2O9GoqHZR5Eb+rYCV70JcCv2nGk0m25JbnLZNO&#10;4OOoy6ve41stFOYKXLnWPtCu9PersKq3nNuQG/gOICnm7WaHkNml26eAyYkxsmnWyTumJfNTwYxI&#10;3KQKr6aZ9unbMw/iA5j1rCoRnHQ31F0kzMsg0quBSoQl+Lb65Gn2B9j3xqEz0EwlJpj66yuoKDH9&#10;tvlCKHEDB0nPL6NaO9c2uWF6q5voEGTZ8xxu1luPPqW2wExjEPAiLh+9WddT1dRSZS7uhYYVuuH7&#10;XfjR245xuG349uWe8E7yE++itgNjz/o8TkuWEtLf4rb7TEuVG4FM5ByAhL/D9lKLfb4YqT8QceKj&#10;WNLtWW3EYlp5cotRy1cBnq1lJHQb0XzTTjVK5XDJLG/aYh24mhcdIFXnyH6K12akdTZkjal3tBxd&#10;TXyzRMY4Zg57f5BXUy25fJVgmSd/Bsl/hU3gHKrla+VfutGXDfmqrp1hqSkvMt/CuOMfVJqbyQ/d&#10;q9fRc52eKSOI5HNdVotkm7XJmFFb5PvFwARWofQW83OubSwjaR62hSWipKqplyY3M9StLh2LR8Qs&#10;TFvYVTUe846qbKZr4qtdqWa1RWejbSxbtp4n6lXvQUTKCAQs9FLdPicUUIRQhFCF4qIqKi+C14QC&#10;MihV51X0xPGpBXG3BvaXS3MATb0cv+2uacY4UfZ5f0lbx8JP0OfOT1alVeJMPumJkj1g9nastJ80&#10;hY7FlxZr4MNGfJOa7ci9auj7eZbo3lYJMh0eeSrrBWIafD8boJd/Tx6Cn09rJj7RbIZuJ9AIv+Vb&#10;pJWRHk3Sa+hWp/TKja7lOPT9q5y11sPlFt5PuV4KmlP/ADOwpH/Tm3fs/wCL7V1M62WJ3xJwPjBf&#10;8q2CSnP/ADOwrcMc239nv+1KMTVLGZBCg3RsXC8OSKlbo6eQN1uz7E4wY0skxyjk7H/almPe7ZdE&#10;3jzGn/gVa0+7McdY7VIobvTza45/4T5JUFRcGtXJtZsGSdBK13ynNZGQtpy8Fr0tD9oXpka0fEck&#10;izswtNrTeVcGW/qMtq38hM0ZyHIKPTXykhHxP7D5Jt3LWewRT4tuFL/9hOX9KRyT0TNUr+wqNz44&#10;tsByIz/vfakK5642qbGejnaXJLRDxJtxe6X8KbDiGyDZVfwP8kxv9oDG/LB/F/0rgDX+NEZFpmyE&#10;y0Pd4C4PH+VajiWyj/5X8D/JN7/aRI35af8Aj/6F0h0gW9tisrm3tdan+VZMxJYpj8NR/C/7Uf7R&#10;pmM0XUf8Y+xJOZ6ux8rx96HHhHGdMh75F/8AVL23u1tHwT/wu8kx4kxc660HIik15j8/8go2jsuy&#10;ZbMdls33T7ggA8lOuJqmOW7VYjpm6TyfHnyCT0FLJM8RRDMFWM0s06TDbcsqcIHeZCfjCTtRkf0Y&#10;r9Hz11VhLDjbHSAzD8Z23m5tpH0V62a0R2yLPL4jt8tpT9qfKRooQihCKEIoQihCweZbkNG06AuN&#10;miiQEm6Ei+KKlYuaHgtcNRXhAIyKgrUbR161uO3GxtE7b0RTOKK7k18O69o/V41SWKMM3KD8eyn4&#10;N7fh1dbjmVVF7wfSuBngbkBry1n/ADKKw4kqjXP89wrmuLHv+IbdQ8lXLKSmeeT80JsheFJPe5xs&#10;f2BaxTsz+XtWysvf6kbJOweS2Cnb+z2rBNxTsHb6t6dKbENwpxm2Tsb5LB9ugd8sOX7x816089HP&#10;k2pNF7h8altBj+605yYc/wC6P8qQOtTzrYMvXSl6253f7SX9mmG57rqIVWHbvao/PK6ty6/tYl0M&#10;92pB/wCnu0v7o/xLC65rfby4iyZrjf1NbCNJ7r7VH56NrHb9zETS3Ws1XB2XU0/4ckimqueZzn7x&#10;pVaz44vE7cnu7GfakrbZANj8+o+aO0B7tRae8V1Qc3u7B5JcygAHwtz6/wCa8RovnPf7KbTVTnf3&#10;JQInN2uWQqgeNazJMd/ctoexu0rUqC4ey+PtVnMWN1Rty60P5GefQaztPBdlttEm8zRhwWCkyD7o&#10;iK//ALani32m5XIhtMzPPnb4kJRS0AqKoQBuasLplpkzhURJErjIu7ibG6nlbT2RrqjCWFIsPQaU&#10;nxTO2nXq5tpHWrlstoba4cjrcfXFPyrCUkRQhFCEUIRQhFCEUIRQhFCFHWd6N2/KnHZkIht1xJFV&#10;SQNwcX3k/rVc4hwXSXx3LA6D+sjvCit0w/T3I6ex3Xl3hQff8ZumMSEZucJ1gl8ri98D+/XNF2wz&#10;c7MNKrZkP3fAlVdVWurpzlI3L6eaTNlSoozk3HIhM2TozrWO5rWGbOC9/GPoLJRWvNIbgsuTlPoI&#10;o0QtWkijRCNJa06xfmrNz2lZ6dQdvgtiIu3bXjXMG0LMCQ7V5vz9atjS8DWcgk4IdsWGyp6pLRE3&#10;TdqGfYsxFK7YO5PvENILzk6i7KFbZBXxecTdxfhD+tW5YfZ/XXFwlrhoM58j9MnAqY2vD1RXfHUj&#10;Rbz/AMiFOuK4fbcPgrHt7XFS7XHSXc3F+ta6PtVnpbPDyNMOk69atWjoYaGPk4QlyntL0UIRQhFC&#10;EUIRQhFCEUIRQhFCEUIWmXDYnxzYksg+yabE24O4r+tK0zQx1DDHK3Np3LFzWvGi4ZhR9kWh9luh&#10;dbbzO0uonla7za/dVarW64AtlcNKnHJu6XEdrvXBRisw/TVOtnwnrPio6u2imSwBM2WmrgKJupMu&#10;Ih/ukvb9lVTW+zi6wjOH4+jLxcCoZNhWrZ8hz6MvEppT8Yu9rTeVAlRk95kqgtRh660R0ZIiOnLz&#10;UfqLPXQnJwy+nmuEgUU7wkPxDUa93cmvk15RyDl5yaybZef/ACbThfANOLKOuqDk1ufWEoYyomOQ&#10;8EuW/TnJrs8AtWmRxP8AOOigD/i2qWUuB71VAFsJGf8AZ+4J2Zhy4TDMN7vEp74/oFNfLndpYQ2k&#10;8GY6IZL9u+yVYVo9m80407u7Lm3/AFa7JSyjwmGHOV2XrpUl43ptYcXVtyLDR2UH+9Przc/b832V&#10;btqwzbLOB7rHkeJJPeSFNKe3U1NloN1jinRUpTmihCKEIoQihCKEIoQihCKEIoQihCKEIoQihCKE&#10;IoQihCxIBLxFF/WleZBC86lv9GP7KMghZ16hFCEUIRQhFCEUIRQhFCEUIRQhFCEUIRQhFCEUIRQh&#10;FCEUIRQhFCEUIRQhFCEUIRQhFCEUIRQhFCEUIRQhFCEUIRQhf//Z"/>
  <p:tag name="ISPRING_PRESENTERDATA_0" val="VEjhuqhNIFRIVSBUUkFORw==|R2nDoW8gdmnDqm4=|dGhhbXRodXRyYW5nMzA5QGdtYWlsLmNvbQ==|aHR0cHM6Ly9tbnNvbmNhLmxvbmdiaWVuLmVkdS52bg==|ezBCMkI3OTI3LUFBRTAtNDk0MS05QzQ2LTE0MUE0QUFGODBFQ30=||SVNQUklOR19QUkVTRU5URVJfUEhPVE9fMA==|MQ==|aHR0cDovL21uc29uY2EubG9uZ2JpZW4uZWR1LnZu|SVNQUklOR19QUkVTRU5URVJfUEhPVE9fMQ==|MDg1NjY1Mzg1Ng==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OUTPUT_FOLDER" val="[[&quot;\u0010Xx\uFFFD{F367B6EA-F330-4C19-BCB5-DBABE9971898}&quot;,&quot;D:\\Tham trang\\Trang 2021 - 2022\\Thi BGĐT T6.2022\\Tư liệu E learning Thỏ con ăn gì&quot;],[&quot;\u0004\/d {A10FCA45-53FF-4B37-B091-58E7E6538D32}&quot;,&quot;E:\\Tham Trang\\tu lieu làm bài E-L dạy tre phong benh covid 19-2021&quot;]]"/>
  <p:tag name="FLASHSPRING_ZOOM_TAG" val="29"/>
  <p:tag name="ISPRING_PRESENTATION_INFO_2" val="&lt;?xml version=&quot;1.0&quot; encoding=&quot;UTF-8&quot; standalone=&quot;no&quot; ?&gt;&#10;&lt;presentation2&gt;&#10;&#10;  &lt;slides&gt;&#10;    &lt;slide id=&quot;{807BA5D3-D0F9-4304-A28D-2BE3188CE828}&quot; pptId=&quot;257&quot;/&gt;&#10;    &lt;slide id=&quot;{A73D7D33-342E-4AA1-8AE5-30845D46F97B}&quot; pptId=&quot;258&quot;/&gt;&#10;    &lt;slide id=&quot;{3C9E87DF-E0D6-463F-AAAB-8800A67B6BFB}&quot; pptId=&quot;259&quot;/&gt;&#10;    &lt;slide id=&quot;{8D02FC1A-2FD0-4A39-B0C1-8455C9DBE617}&quot; pptId=&quot;260&quot;/&gt;&#10;    &lt;slide id=&quot;{99D86403-CB95-4460-90FE-610E6BCCB328}&quot; pptId=&quot;290&quot;/&gt;&#10;    &lt;slide id=&quot;{6D3E8058-28E5-446B-94B1-885794908C13}&quot; pptId=&quot;291&quot;/&gt;&#10;    &lt;slide id=&quot;{AFBF5228-832C-4C1F-87EB-41A978D1A8DD}&quot; pptId=&quot;315&quot;/&gt;&#10;    &lt;slide id=&quot;{1AD9E45A-CBDD-4402-8654-AFC4F43CA722}&quot; pptId=&quot;292&quot;/&gt;&#10;    &lt;slide id=&quot;{31BF17E6-2DC8-450B-9476-3499D180F2F9}&quot; pptId=&quot;293&quot;/&gt;&#10;    &lt;slide id=&quot;{D0C759B1-6F72-4E27-8611-AA1382EB2564}&quot; pptId=&quot;306&quot;/&gt;&#10;    &lt;slide id=&quot;{BA4E25CF-BE09-4998-AF90-548BED61FC61}&quot; pptId=&quot;307&quot;/&gt;&#10;    &lt;slide id=&quot;{C4D6D2BC-9931-46BE-AF3C-7A671DEFE61C}&quot; pptId=&quot;308&quot;/&gt;&#10;    &lt;slide id=&quot;{22D9363D-F2CA-471D-A167-6B257CF7D98B}&quot; pptId=&quot;309&quot;/&gt;&#10;    &lt;slide id=&quot;{D6317085-C3D7-47E2-85AE-8E58CEC69102}&quot; pptId=&quot;266&quot;/&gt;&#10;    &lt;slide id=&quot;{F0ADBCD4-7DBE-48C4-9BE9-245474B7D46D}&quot; pptId=&quot;280&quot;/&gt;&#10;    &lt;slide id=&quot;{CA5C7EE6-BF19-4097-A8DD-67AEEAFF8760}&quot; pptId=&quot;313&quot;/&gt;&#10;    &lt;slide id=&quot;{2B11AFFA-FE1C-4959-81C9-E5E29B827453}&quot; pptId=&quot;310&quot;/&gt;&#10;    &lt;slide id=&quot;{6BECF855-DB8E-4082-90D1-60F8C2CBC715}&quot; pptId=&quot;311&quot;/&gt;&#10;    &lt;slide id=&quot;{0FB6F37A-37A4-4F2E-9293-87188FB9C646}&quot; pptId=&quot;312&quot;/&gt;&#10;    &lt;slide id=&quot;{FBD19B84-D324-42F9-B5E5-B0BFCA7D5827}&quot; pptId=&quot;275&quot;/&gt;&#10;    &lt;slide id=&quot;{33DD4DAF-24CB-4F4D-82A4-B4892DF85B1D}&quot; pptId=&quot;284&quot;/&gt;&#10;    &lt;slide id=&quot;{49354C34-8355-4200-B1EF-5660C8637820}&quot; pptId=&quot;314&quot;/&gt;&#10;  &lt;/slides&gt;&#10;&#10;  &lt;narration&gt;&#10;    &lt;audioTracks&gt;&#10;      &lt;audioTrack muted=&quot;false&quot; name=&quot;nhac nen trinh chieu pp&quot; resource=&quot;412994b0&quot; slideId=&quot;{807BA5D3-D0F9-4304-A28D-2BE3188CE828}&quot; startTime=&quot;0&quot; stepIndex=&quot;0&quot; volume=&quot;1&quot;&gt;&#10;        &lt;audio channels=&quot;2&quot; format=&quot;fltp&quot; sampleRate=&quot;44100&quot;/&gt;&#10;      &lt;/audioTrack&gt;&#10;      &lt;audioTrack muted=&quot;false&quot; name=&quot;Sl 2 sua&quot; resource=&quot;5f98d9ed&quot; slideId=&quot;{3C9E87DF-E0D6-463F-AAAB-8800A67B6BFB}&quot; startTime=&quot;0&quot; stepIndex=&quot;0&quot; volume=&quot;1&quot;&gt;&#10;        &lt;audio channels=&quot;1&quot; format=&quot;fltp&quot; sampleRate=&quot;44100&quot;/&gt;&#10;      &lt;/audioTrack&gt;&#10;      &lt;audioTrack muted=&quot;false&quot; name=&quot;Sl 3&quot; resource=&quot;58f50025&quot; slideId=&quot;{8D02FC1A-2FD0-4A39-B0C1-8455C9DBE617}&quot; startTime=&quot;0&quot; stepIndex=&quot;0&quot; volume=&quot;1&quot;&gt;&#10;        &lt;audio channels=&quot;1&quot; format=&quot;fltp&quot; sampleRate=&quot;44100&quot;/&gt;&#10;      &lt;/audioTrack&gt;&#10;      &lt;audioTrack muted=&quot;false&quot; name=&quot;ke chuyen&quot; resource=&quot;c2853ef3&quot; slideId=&quot;{8D02FC1A-2FD0-4A39-B0C1-8455C9DBE617}&quot; startTime=&quot;18210&quot; stepIndex=&quot;2&quot; volume=&quot;1&quot;&gt;&#10;        &lt;audio channels=&quot;2&quot; format=&quot;fltp&quot; sampleRate=&quot;44100&quot;/&gt;&#10;      &lt;/audioTrack&gt;&#10;      &lt;audioTrack muted=&quot;false&quot; name=&quot;Sl 9&quot; resource=&quot;e53050f0&quot; slideId=&quot;{BA4E25CF-BE09-4998-AF90-548BED61FC61}&quot; startTime=&quot;0&quot; stepIndex=&quot;0&quot; volume=&quot;1&quot;&gt;&#10;        &lt;audio channels=&quot;1&quot; format=&quot;fltp&quot; sampleRate=&quot;44100&quot;/&gt;&#10;      &lt;/audioTrack&gt;&#10;      &lt;audioTrack muted=&quot;false&quot; name=&quot;Sl 11&quot; resource=&quot;e9ad535b&quot; slideId=&quot;{22D9363D-F2CA-471D-A167-6B257CF7D98B}&quot; startTime=&quot;0&quot; stepIndex=&quot;0&quot; volume=&quot;1&quot;&gt;&#10;        &lt;audio channels=&quot;1&quot; format=&quot;fltp&quot; sampleRate=&quot;44100&quot;/&gt;&#10;      &lt;/audioTrack&gt;&#10;      &lt;audioTrack muted=&quot;false&quot; name=&quot;Sl 13&quot; resource=&quot;198b50b3&quot; slideId=&quot;{F0ADBCD4-7DBE-48C4-9BE9-245474B7D46D}&quot; startTime=&quot;0&quot; stepIndex=&quot;0&quot; volume=&quot;1&quot;&gt;&#10;        &lt;audio channels=&quot;1&quot; format=&quot;fltp&quot; sampleRate=&quot;44100&quot;/&gt;&#10;      &lt;/audioTrack&gt;&#10;      &lt;audioTrack muted=&quot;false&quot; name=&quot;Sl 15&quot; resource=&quot;18773de9&quot; slideId=&quot;{CA5C7EE6-BF19-4097-A8DD-67AEEAFF8760}&quot; startTime=&quot;0&quot; stepIndex=&quot;0&quot; volume=&quot;1&quot;&gt;&#10;        &lt;audio channels=&quot;1&quot; format=&quot;fltp&quot; sampleRate=&quot;44100&quot;/&gt;&#10;      &lt;/audioTrack&gt;&#10;      &lt;audioTrack muted=&quot;false&quot; name=&quot;Sl 16&quot; resource=&quot;85bf26c2&quot; slideId=&quot;{2B11AFFA-FE1C-4959-81C9-E5E29B827453}&quot; startTime=&quot;0&quot; stepIndex=&quot;0&quot; volume=&quot;1&quot;&gt;&#10;        &lt;audio channels=&quot;1&quot; format=&quot;fltp&quot; sampleRate=&quot;44100&quot;/&gt;&#10;      &lt;/audioTrack&gt;&#10;      &lt;audioTrack muted=&quot;false&quot; name=&quot;Sl 6. 1&quot; resource=&quot;dc2a88ed&quot; slideId=&quot;{99D86403-CB95-4460-90FE-610E6BCCB328}&quot; startTime=&quot;125414&quot; stepIndex=&quot;0&quot; volume=&quot;1&quot;&gt;&#10;        &lt;audio channels=&quot;1&quot; format=&quot;fltp&quot; sampleRate=&quot;44100&quot;/&gt;&#10;      &lt;/audioTrack&gt;&#10;      &lt;audioTrack muted=&quot;false&quot; name=&quot;nhac nen trinh chieu pp (2)&quot; resource=&quot;02808082&quot; slideId=&quot;{FBD19B84-D324-42F9-B5E5-B0BFCA7D5827}&quot; startTime=&quot;0&quot; stepIndex=&quot;0&quot; volume=&quot;1&quot;&gt;&#10;        &lt;audio channels=&quot;2&quot; format=&quot;fltp&quot; sampleRate=&quot;44100&quot;/&gt;&#10;      &lt;/audioTrack&gt;&#10;      &lt;audioTrack muted=&quot;false&quot; name=&quot;Sl 6. 1 (2)&quot; resource=&quot;9d61f37d&quot; slideId=&quot;{AFBF5228-832C-4C1F-87EB-41A978D1A8DD}&quot; startTime=&quot;0&quot; stepIndex=&quot;0&quot; volume=&quot;1&quot;&gt;&#10;        &lt;audio channels=&quot;1&quot; format=&quot;fltp&quot; sampleRate=&quot;44100&quot;/&gt;&#10;      &lt;/audioTrack&gt;&#10;    &lt;/audioTracks&gt;&#10;    &lt;videoTracks&gt;&#10;      &lt;videoTrack muted=&quot;false&quot; name=&quot;Kể lần 2&quot; resource=&quot;7bb8ec63&quot; slideId=&quot;{1AD9E45A-CBDD-4402-8654-AFC4F43CA722}&quot; startTime=&quot;0&quot; stepIndex=&quot;0&quot; volume=&quot;1&quot;&gt;&#10;        &lt;video format=&quot;yuv420p&quot; frameRate=&quot;30.303&quot; height=&quot;1080&quot; pixelAspectRatio=&quot;1&quot; width=&quot;1920&quot;/&gt;&#10;        &lt;audio channels=&quot;2&quot; format=&quot;fltp&quot; sampleRate=&quot;44100&quot;/&gt;&#10;      &lt;/videoTrack&gt;&#10;      &lt;videoTrack muted=&quot;false&quot; name=&quot;Hát trời nắng trời mưa&quot; resource=&quot;b92c6a8d&quot; slideId=&quot;{0FB6F37A-37A4-4F2E-9293-87188FB9C646}&quot; startTime=&quot;1394&quot; stepIndex=&quot;0&quot; volume=&quot;1&quot;&gt;&#10;        &lt;video format=&quot;yuv420p&quot; frameRate=&quot;30&quot; height=&quot;1080&quot; pixelAspectRatio=&quot;1&quot; width=&quot;1920&quot;/&gt;&#10;        &lt;audio channels=&quot;2&quot; format=&quot;fltp&quot; sampleRate=&quot;44100&quot;/&gt;&#10;      &lt;/videoTrack&gt;&#10;      &lt;videoTrack muted=&quot;false&quot; name=&quot;Presentation1&quot; resource=&quot;114122b1&quot; slideId=&quot;{6BECF855-DB8E-4082-90D1-60F8C2CBC715}&quot; startTime=&quot;0&quot; stepIndex=&quot;0&quot; volume=&quot;1&quot;&gt;&#10;        &lt;video format=&quot;yuv420p&quot; frameRate=&quot;30&quot; height=&quot;1080&quot; pixelAspectRatio=&quot;1&quot; width=&quot;1920&quot;/&gt;&#10;        &lt;audio channels=&quot;2&quot; format=&quot;fltp&quot; sampleRate=&quot;44100&quot;/&gt;&#10;      &lt;/videoTrack&gt;&#10;      &lt;videoTrack muted=&quot;false&quot; name=&quot;Giới thiệu bài&quot; resource=&quot;80bf877e&quot; slideId=&quot;{A73D7D33-342E-4AA1-8AE5-30845D46F97B}&quot; startTime=&quot;0&quot; stepIndex=&quot;0&quot; volume=&quot;1&quot;&gt;&#10;        &lt;video format=&quot;yuv420p&quot; frameRate=&quot;30&quot; height=&quot;480&quot; pixelAspectRatio=&quot;1&quot; width=&quot;852&quot;/&gt;&#10;        &lt;audio channels=&quot;2&quot; format=&quot;fltp&quot; sampleRate=&quot;44100&quot;/&gt;&#10;      &lt;/videoTrack&gt;&#10;      &lt;videoTrack muted=&quot;false&quot; name=&quot;Kết thúc&quot; resource=&quot;2838a466&quot; slideId=&quot;{33DD4DAF-24CB-4F4D-82A4-B4892DF85B1D}&quot; startTime=&quot;0&quot; stepIndex=&quot;0&quot; volume=&quot;1&quot;&gt;&#10;        &lt;video format=&quot;yuv420p&quot; frameRate=&quot;30&quot; height=&quot;608&quot; pixelAspectRatio=&quot;1&quot; width=&quot;852&quot;/&gt;&#10;        &lt;audio channels=&quot;2&quot; format=&quot;fltp&quot; sampleRate=&quot;44100&quot;/&gt;&#10;      &lt;/videoTrack&gt;&#10;    &lt;/videoTracks&gt;&#10;  &lt;/narration&gt;&#10;&#10;&lt;/presentation2&gt;&#10;"/>
  <p:tag name="ISPRING_ULTRA_SCORM_COURCE_TITLE" val="Bai giang E_Learning Truyện Tho con ăn gì ThuTrang 1"/>
  <p:tag name="ISPRING_PRESENTATION_TITLE" val="Bai giang E_Learning Truyện Tho con ăn gì ThuTrang 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3.quiz"/>
  <p:tag name="ISPRING_QUIZ_FULL_PATH" val="D:\Tham trang\Trang 2021 - 2022\Thi BGĐT T6.2022\Tư liệu E learning Thỏ con ăn gì\BG E_LEARNING Truyện Thỏ con ăn gì ThamThuTrang 3-4 tuoi\quiz\quiz3.quiz"/>
  <p:tag name="ISPRING_QUIZ_RELATIVE_PATH" val="BG E_LEARNING Truyện Thỏ con ăn gì ThamThuTrang 3-4 tuoi\quiz\quiz3.quiz"/>
  <p:tag name="GENSWF_SLIDE_TITLE" val="Câu hỏi 3"/>
  <p:tag name="ISPRING_SLIDE_INDENT_LEVEL" val="0"/>
  <p:tag name="ISPRING_PLAYER_PLAYLIST_ID" val="6ddbfbc479db69f741112bbbffa5f1247e071068"/>
  <p:tag name="GENSWF_ADVANCE_TIME" val="14.344"/>
  <p:tag name="ISPRING_SLIDE_ID_2" val="{D0C759B1-6F72-4E27-8611-AA1382EB2564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Trò chuyện: Thỏ con đã nói với Gà trống điều gì?"/>
  <p:tag name="ISPRING_SLIDE_INDENT_LEVEL" val="0"/>
  <p:tag name="ISPRING_PLAYER_PLAYLIST_ID" val="6ddbfbc479db69f741112bbbffa5f1247e071068"/>
  <p:tag name="GENSWF_ADVANCE_TIME" val="22.122"/>
  <p:tag name="ISPRING_SLIDE_ID_2" val="{BA4E25CF-BE09-4998-AF90-548BED61FC61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4.quiz"/>
  <p:tag name="ISPRING_QUIZ_FULL_PATH" val="D:\Tham trang\Trang 2021 - 2022\Thi BGĐT T6.2022\Tư liệu E learning Thỏ con ăn gì\BG E_LEARNING Truyện Thỏ con ăn gì ThamThuTrang 3-4 tuoi\quiz\quiz4.quiz"/>
  <p:tag name="ISPRING_QUIZ_RELATIVE_PATH" val="BG E_LEARNING Truyện Thỏ con ăn gì ThamThuTrang 3-4 tuoi\quiz\quiz4.quiz"/>
  <p:tag name="GENSWF_SLIDE_TITLE" val="Câu hỏi 4"/>
  <p:tag name="ISPRING_SLIDE_INDENT_LEVEL" val="0"/>
  <p:tag name="ISPRING_PLAYER_PLAYLIST_ID" val="6ddbfbc479db69f741112bbbffa5f1247e071068"/>
  <p:tag name="GENSWF_ADVANCE_TIME" val="14.424"/>
  <p:tag name="ISPRING_SLIDE_ID_2" val="{C4D6D2BC-9931-46BE-AF3C-7A671DEFE61C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Trò chuyện: Thỏ con có ăn được cá không?"/>
  <p:tag name="ISPRING_SLIDE_INDENT_LEVEL" val="0"/>
  <p:tag name="ISPRING_PLAYER_PLAYLIST_ID" val="6ddbfbc479db69f741112bbbffa5f1247e071068"/>
  <p:tag name="GENSWF_ADVANCE_TIME" val="26.310"/>
  <p:tag name="TIMING" val="|2.173|8.061"/>
  <p:tag name="ISPRING_SLIDE_ID_2" val="{22D9363D-F2CA-471D-A167-6B257CF7D98B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5.quiz"/>
  <p:tag name="ISPRING_QUIZ_FULL_PATH" val="D:\Tham trang\Trang 2021 - 2022\Thi BGĐT T6.2022\Tư liệu E learning Thỏ con ăn gì\BG E_LEARNING Truyện Thỏ con ăn gì ThamThuTrang 3-4 tuoi\quiz\quiz5.quiz"/>
  <p:tag name="ISPRING_QUIZ_RELATIVE_PATH" val="BG E_LEARNING Truyện Thỏ con ăn gì ThamThuTrang 3-4 tuoi\quiz\quiz5.quiz"/>
  <p:tag name="GENSWF_SLIDE_TITLE" val="Câu hỏi 5"/>
  <p:tag name="ISPRING_SLIDE_INDENT_LEVEL" val="0"/>
  <p:tag name="ISPRING_PLAYER_PLAYLIST_ID" val="6ddbfbc479db69f741112bbbffa5f1247e071068"/>
  <p:tag name="GENSWF_ADVANCE_TIME" val="15.363"/>
  <p:tag name="ISPRING_SLIDE_ID_2" val="{D6317085-C3D7-47E2-85AE-8E58CEC69102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LAYER_PLAYLIST_ID" val="6ddbfbc479db69f741112bbbffa5f1247e071068"/>
  <p:tag name="GENSWF_ADVANCE_TIME" val="18.542"/>
  <p:tag name="ISPRING_SLIDE_ID_2" val="{F0ADBCD4-7DBE-48C4-9BE9-245474B7D46D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Trò chuyện: Các con thấy các bạn Gà trống, Mèo con, Dê con như thế nào?"/>
  <p:tag name="ISPRING_SLIDE_INDENT_LEVEL" val="0"/>
  <p:tag name="ISPRING_PLAYER_PLAYLIST_ID" val="6ddbfbc479db69f741112bbbffa5f1247e071068"/>
  <p:tag name="ISPRING_SLIDE_ID_2" val="{CA5C7EE6-BF19-4097-A8DD-67AEEAFF8760}"/>
  <p:tag name="GENSWF_ADVANCE_TIME" val="35.407"/>
  <p:tag name="TIMING" val="|1.709|1.738|1.392|1.33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Trò chuyện"/>
  <p:tag name="ISPRING_SLIDE_INDENT_LEVEL" val="0"/>
  <p:tag name="ISPRING_PLAYER_PLAYLIST_ID" val="6ddbfbc479db69f741112bbbffa5f1247e071068"/>
  <p:tag name="GENSWF_ADVANCE_TIME" val="31.100"/>
  <p:tag name="ISPRING_SLIDE_ID_2" val="{2B11AFFA-FE1C-4959-81C9-E5E29B827453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Video hoạt hình."/>
  <p:tag name="ISPRING_SLIDE_INDENT_LEVEL" val="0"/>
  <p:tag name="GENSWF_ADVANCE_TIME" val="103.757"/>
  <p:tag name="ISPRING_PLAYER_LAYOUT_TYPE" val="Video"/>
  <p:tag name="ISPRING_SLIDE_ID_2" val="{6BECF855-DB8E-4082-90D1-60F8C2CBC715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Bài hát &quot;Trời nắng trời mưa&quot;"/>
  <p:tag name="ISPRING_SLIDE_INDENT_LEVEL" val="0"/>
  <p:tag name="GENSWF_ADVANCE_TIME" val="117.052"/>
  <p:tag name="ISPRING_PLAYER_LAYOUT_TYPE" val="Video"/>
  <p:tag name="ISPRING_SLIDE_ID_2" val="{0FB6F37A-37A4-4F2E-9293-87188FB9C646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Trang mở đầu"/>
  <p:tag name="ISPRING_SLIDE_INDENT_LEVEL" val="0"/>
  <p:tag name="ISPRING_PLAYER_PLAYLIST_ID" val="9fe83ee014cdf1b270dede2ba442498f26385a4e"/>
  <p:tag name="GENSWF_ADVANCE_TIME" val="11.360"/>
  <p:tag name="ISPRING_SLIDE_ID_2" val="{807BA5D3-D0F9-4304-A28D-2BE3188CE828}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LAYER_PLAYLIST_ID" val="6ddbfbc479db69f741112bbbffa5f1247e071068"/>
  <p:tag name="GENSWF_ADVANCE_TIME" val="24.056"/>
  <p:tag name="GENSWF_SLIDE_TITLE" val="Kết thúc"/>
  <p:tag name="ISPRING_PLAYER_LAYOUT_TYPE" val="Video"/>
  <p:tag name="ISPRING_SLIDE_ID_2" val="{33DD4DAF-24CB-4F4D-82A4-B4892DF85B1D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Mục đích - Yêu cầu"/>
  <p:tag name="ISPRING_SLIDE_INDENT_LEVEL" val="0"/>
  <p:tag name="ISPRING_PLAYER_PLAYLIST_ID" val="9fe83ee014cdf1b270dede2ba442498f26385a4e"/>
  <p:tag name="GENSWF_ADVANCE_TIME" val="39.241"/>
  <p:tag name="TIMING" val="|3.028|1.432|10.87|14.533"/>
  <p:tag name="ISPRING_SLIDE_ID_2" val="{3C9E87DF-E0D6-463F-AAAB-8800A67B6BFB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LAYER_PLAYLIST_ID" val="9fe83ee014cdf1b270dede2ba442498f26385a4e"/>
  <p:tag name="GENSWF_SLIDE_TITLE" val="Trò chuyện"/>
  <p:tag name="GENSWF_ADVANCE_TIME" val="44.841"/>
  <p:tag name="TIMING" val="|8.436|17.267"/>
  <p:tag name="ISPRING_SLIDE_ID_2" val="{8D02FC1A-2FD0-4A39-B0C1-8455C9DBE617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GENSWF_SLIDE_TITLE" val="Kể chuyện lần 1"/>
  <p:tag name="GENSWF_ADVANCE_TIME" val="128.910"/>
  <p:tag name="ISPRING_SLIDE_ID_2" val="{99D86403-CB95-4460-90FE-610E6BCCB328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1.quiz"/>
  <p:tag name="ISPRING_QUIZ_RELATIVE_PATH" val="BG E_LEARNING Truyện Thỏ con ăn gì ThamThuTrang 3-4 tuoi\quiz\quiz1.quiz"/>
  <p:tag name="ISPRING_QUIZ_FULL_PATH" val="D:\Tham trang\Trang 2021 - 2022\Thi BGĐT T6.2022\Tư liệu E learning Thỏ con ăn gì\BG E_LEARNING Truyện Thỏ con ăn gì ThamThuTrang 3-4 tuoi\quiz\quiz1.quiz"/>
  <p:tag name="GENSWF_SLIDE_TITLE" val="Câu hỏi 1"/>
  <p:tag name="ISPRING_SLIDE_INDENT_LEVEL" val="0"/>
  <p:tag name="ISPRING_PLAYER_PLAYLIST_ID" val="6ddbfbc479db69f741112bbbffa5f1247e071068"/>
  <p:tag name="GENSWF_ADVANCE_TIME" val="27.777"/>
  <p:tag name="ISPRING_SLIDE_ID_2" val="{6D3E8058-28E5-446B-94B1-885794908C13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14.263"/>
  <p:tag name="ISPRING_CUSTOM_TIMING_USED" val="1"/>
  <p:tag name="ISPRING_SLIDE_ID_2" val="{AFBF5228-832C-4C1F-87EB-41A978D1A8DD}"/>
  <p:tag name="GENSWF_SLIDE_TITLE" val="Trò chuyện"/>
  <p:tag name="ISPRING_SLIDE_INDENT_LEVEL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GENSWF_ADVANCE_TIME" val="139.891"/>
  <p:tag name="GENSWF_SLIDE_TITLE" val="Kể lần 2"/>
  <p:tag name="ISPRING_PLAYER_LAYOUT_TYPE" val="Video"/>
  <p:tag name="ISPRING_SLIDE_ID_2" val="{1AD9E45A-CBDD-4402-8654-AFC4F43CA722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2.quiz"/>
  <p:tag name="ISPRING_QUIZ_FULL_PATH" val="D:\Tham trang\Trang 2021 - 2022\Thi BGĐT T6.2022\Tư liệu E learning Thỏ con ăn gì\BG E_LEARNING Truyện Thỏ con ăn gì ThamThuTrang 3-4 tuoi\quiz\quiz2.quiz"/>
  <p:tag name="ISPRING_QUIZ_RELATIVE_PATH" val="BG E_LEARNING Truyện Thỏ con ăn gì ThamThuTrang 3-4 tuoi\quiz\quiz2.quiz"/>
  <p:tag name="GENSWF_SLIDE_TITLE" val="Câu hỏi 2"/>
  <p:tag name="ISPRING_SLIDE_INDENT_LEVEL" val="0"/>
  <p:tag name="ISPRING_PLAYER_PLAYLIST_ID" val="6ddbfbc479db69f741112bbbffa5f1247e071068"/>
  <p:tag name="GENSWF_ADVANCE_TIME" val="24.656"/>
  <p:tag name="ISPRING_SLIDE_ID_2" val="{31BF17E6-2DC8-450B-9476-3499D180F2F9}"/>
</p:tagLst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5267</TotalTime>
  <Words>272</Words>
  <Application>Microsoft Office PowerPoint</Application>
  <PresentationFormat>On-screen Show (16:9)</PresentationFormat>
  <Paragraphs>52</Paragraphs>
  <Slides>19</Slides>
  <Notes>19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32" baseType="lpstr">
      <vt:lpstr>#9Slide03 Bebas Neue Bold</vt:lpstr>
      <vt:lpstr>.VnTimeH</vt:lpstr>
      <vt:lpstr>Arial</vt:lpstr>
      <vt:lpstr>Calibri</vt:lpstr>
      <vt:lpstr>Constantia</vt:lpstr>
      <vt:lpstr>Segoe UI</vt:lpstr>
      <vt:lpstr>Segoe UI Semibold</vt:lpstr>
      <vt:lpstr>Times New Roman</vt:lpstr>
      <vt:lpstr>Wingdings 2</vt:lpstr>
      <vt:lpstr>Office Theme</vt:lpstr>
      <vt:lpstr>2_Office Theme</vt:lpstr>
      <vt:lpstr>Flow</vt:lpstr>
      <vt:lpstr>3_Flow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Thỏ con đã nói với Gà trống điều gì? </vt:lpstr>
      <vt:lpstr>PowerPoint Presentation</vt:lpstr>
      <vt:lpstr> Thỏ con có ăn được cá không?</vt:lpstr>
      <vt:lpstr>PowerPoint Presentation</vt:lpstr>
      <vt:lpstr>PowerPoint Presentation</vt:lpstr>
      <vt:lpstr>Các con thấy các bạn Gà trống, Mèo con,  Dê con như thế nào?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Bai giang E_Learning Truyện Tho con ăn gì ThuTrang 1</dc:title>
  <dc:creator>DELL</dc:creator>
  <cp:lastModifiedBy>Trang Nguyen</cp:lastModifiedBy>
  <cp:revision>395</cp:revision>
  <dcterms:created xsi:type="dcterms:W3CDTF">2020-11-15T03:21:24Z</dcterms:created>
  <dcterms:modified xsi:type="dcterms:W3CDTF">2024-03-17T01:09:44Z</dcterms:modified>
</cp:coreProperties>
</file>