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257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6" r:id="rId17"/>
    <p:sldId id="287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71" r:id="rId27"/>
    <p:sldId id="293" r:id="rId28"/>
    <p:sldId id="272" r:id="rId29"/>
    <p:sldId id="288" r:id="rId30"/>
    <p:sldId id="298" r:id="rId31"/>
    <p:sldId id="274" r:id="rId32"/>
    <p:sldId id="273" r:id="rId33"/>
    <p:sldId id="294" r:id="rId34"/>
    <p:sldId id="295" r:id="rId35"/>
    <p:sldId id="29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04"/>
  </p:normalViewPr>
  <p:slideViewPr>
    <p:cSldViewPr>
      <p:cViewPr varScale="1">
        <p:scale>
          <a:sx n="70" d="100"/>
          <a:sy n="70" d="100"/>
        </p:scale>
        <p:origin x="106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8.png"/><Relationship Id="rId5" Type="http://schemas.openxmlformats.org/officeDocument/2006/relationships/tags" Target="../tags/tag6.xml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4303AA-3BB8-4B40-9998-7FE3D78BBE64}"/>
              </a:ext>
            </a:extLst>
          </p:cNvPr>
          <p:cNvSpPr/>
          <p:nvPr/>
        </p:nvSpPr>
        <p:spPr>
          <a:xfrm>
            <a:off x="3270503" y="17027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vi-VN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0B7BB-C8A1-4931-B0C4-7AFBB6FD64B8}"/>
              </a:ext>
            </a:extLst>
          </p:cNvPr>
          <p:cNvSpPr/>
          <p:nvPr/>
        </p:nvSpPr>
        <p:spPr>
          <a:xfrm>
            <a:off x="2236194" y="2508882"/>
            <a:ext cx="8029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LĨNH VỰC PHÁT </a:t>
            </a:r>
            <a:r>
              <a:rPr lang="vi-VN" sz="36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TRIỂN NGÔN NGỮ</a:t>
            </a:r>
            <a:endParaRPr lang="vi-VN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2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HOẠT </a:t>
            </a:r>
            <a:r>
              <a:rPr lang="vi-VN" sz="24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ĐỘNG LÀM QUEN VĂN HỌC</a:t>
            </a:r>
            <a:endParaRPr lang="en-US" sz="24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568CA-D666-4E61-A0EE-C11BD128FF9D}"/>
              </a:ext>
            </a:extLst>
          </p:cNvPr>
          <p:cNvSpPr txBox="1"/>
          <p:nvPr/>
        </p:nvSpPr>
        <p:spPr>
          <a:xfrm>
            <a:off x="4359687" y="3948744"/>
            <a:ext cx="3782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Hoa kết trái</a:t>
            </a:r>
          </a:p>
          <a:p>
            <a:pPr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5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tuôỉ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9AB673-716C-42D8-81D6-13C5E3FFA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284" y="1080996"/>
            <a:ext cx="1239332" cy="11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04801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85801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1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"/>
            <a:ext cx="12192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2" y="1"/>
            <a:ext cx="122801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" y="0"/>
            <a:ext cx="12182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2098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24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00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-3412"/>
            <a:ext cx="12203373" cy="68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657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76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895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493717" y="-547369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7427862" y="205542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24897" y="15115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0" y="2732585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3802804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516"/>
            <a:ext cx="4323806" cy="3235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517"/>
            <a:ext cx="7620000" cy="67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10000"/>
          <a:stretch/>
        </p:blipFill>
        <p:spPr>
          <a:xfrm>
            <a:off x="1219200" y="19050"/>
            <a:ext cx="945632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762001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867401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12192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82&quot;/&gt;&lt;/object&gt;&lt;object type=&quot;3&quot; unique_id=&quot;10008&quot;&gt;&lt;property id=&quot;20148&quot; value=&quot;5&quot;/&gt;&lt;property id=&quot;20300&quot; value=&quot;Slide 6&quot;/&gt;&lt;property id=&quot;20307&quot; value=&quot;283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84&quot;/&gt;&lt;/object&gt;&lt;object type=&quot;3&quot; unique_id=&quot;10017&quot;&gt;&lt;property id=&quot;20148&quot; value=&quot;5&quot;/&gt;&lt;property id=&quot;20300&quot; value=&quot;Slide 15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28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9&quot;/&gt;&lt;/object&gt;&lt;object type=&quot;3&quot; unique_id=&quot;10021&quot;&gt;&lt;property id=&quot;20148&quot; value=&quot;5&quot;/&gt;&lt;property id=&quot;20300&quot; value=&quot;Slide 19&quot;/&gt;&lt;property id=&quot;20307&quot; value=&quot;267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68&quot;/&gt;&lt;/object&gt;&lt;object type=&quot;3&quot; unique_id=&quot;10024&quot;&gt;&lt;property id=&quot;20148&quot; value=&quot;5&quot;/&gt;&lt;property id=&quot;20300&quot; value=&quot;Slide 22&quot;/&gt;&lt;property id=&quot;20307&quot; value=&quot;291&quot;/&gt;&lt;/object&gt;&lt;object type=&quot;3&quot; unique_id=&quot;10025&quot;&gt;&lt;property id=&quot;20148&quot; value=&quot;5&quot;/&gt;&lt;property id=&quot;20300&quot; value=&quot;Slide 23&quot;/&gt;&lt;property id=&quot;20307&quot; value=&quot;269&quot;/&gt;&lt;/object&gt;&lt;object type=&quot;3&quot; unique_id=&quot;10026&quot;&gt;&lt;property id=&quot;20148&quot; value=&quot;5&quot;/&gt;&lt;property id=&quot;20300&quot; value=&quot;Slide 24&quot;/&gt;&lt;property id=&quot;20307&quot; value=&quot;292&quot;/&gt;&lt;/object&gt;&lt;object type=&quot;3&quot; unique_id=&quot;10027&quot;&gt;&lt;property id=&quot;20148&quot; value=&quot;5&quot;/&gt;&lt;property id=&quot;20300&quot; value=&quot;Slide 25&quot;/&gt;&lt;property id=&quot;20307&quot; value=&quot;270&quot;/&gt;&lt;/object&gt;&lt;object type=&quot;3&quot; unique_id=&quot;10028&quot;&gt;&lt;property id=&quot;20148&quot; value=&quot;5&quot;/&gt;&lt;property id=&quot;20300&quot; value=&quot;Slide 26&quot;/&gt;&lt;property id=&quot;20307&quot; value=&quot;271&quot;/&gt;&lt;/object&gt;&lt;object type=&quot;3&quot; unique_id=&quot;10029&quot;&gt;&lt;property id=&quot;20148&quot; value=&quot;5&quot;/&gt;&lt;property id=&quot;20300&quot; value=&quot;Slide 27&quot;/&gt;&lt;property id=&quot;20307&quot; value=&quot;293&quot;/&gt;&lt;/object&gt;&lt;object type=&quot;3&quot; unique_id=&quot;10030&quot;&gt;&lt;property id=&quot;20148&quot; value=&quot;5&quot;/&gt;&lt;property id=&quot;20300&quot; value=&quot;Slide 28&quot;/&gt;&lt;property id=&quot;20307&quot; value=&quot;272&quot;/&gt;&lt;/object&gt;&lt;object type=&quot;3&quot; unique_id=&quot;10031&quot;&gt;&lt;property id=&quot;20148&quot; value=&quot;5&quot;/&gt;&lt;property id=&quot;20300&quot; value=&quot;Slide 29&quot;/&gt;&lt;property id=&quot;20307&quot; value=&quot;288&quot;/&gt;&lt;/object&gt;&lt;object type=&quot;3&quot; unique_id=&quot;10032&quot;&gt;&lt;property id=&quot;20148&quot; value=&quot;5&quot;/&gt;&lt;property id=&quot;20300&quot; value=&quot;Slide 30&quot;/&gt;&lt;property id=&quot;20307&quot; value=&quot;298&quot;/&gt;&lt;/object&gt;&lt;object type=&quot;3&quot; unique_id=&quot;10033&quot;&gt;&lt;property id=&quot;20148&quot; value=&quot;5&quot;/&gt;&lt;property id=&quot;20300&quot; value=&quot;Slide 31&quot;/&gt;&lt;property id=&quot;20307&quot; value=&quot;274&quot;/&gt;&lt;/object&gt;&lt;object type=&quot;3&quot; unique_id=&quot;10034&quot;&gt;&lt;property id=&quot;20148&quot; value=&quot;5&quot;/&gt;&lt;property id=&quot;20300&quot; value=&quot;Slide 32&quot;/&gt;&lt;property id=&quot;20307&quot; value=&quot;273&quot;/&gt;&lt;/object&gt;&lt;object type=&quot;3&quot; unique_id=&quot;10035&quot;&gt;&lt;property id=&quot;20148&quot; value=&quot;5&quot;/&gt;&lt;property id=&quot;20300&quot; value=&quot;Slide 33&quot;/&gt;&lt;property id=&quot;20307&quot; value=&quot;294&quot;/&gt;&lt;/object&gt;&lt;object type=&quot;3&quot; unique_id=&quot;10036&quot;&gt;&lt;property id=&quot;20148&quot; value=&quot;5&quot;/&gt;&lt;property id=&quot;20300&quot; value=&quot;Slide 34&quot;/&gt;&lt;property id=&quot;20307&quot; value=&quot;295&quot;/&gt;&lt;/object&gt;&lt;object type=&quot;3&quot; unique_id=&quot;10037&quot;&gt;&lt;property id=&quot;20148&quot; value=&quot;5&quot;/&gt;&lt;property id=&quot;20300&quot; value=&quot;Slide 35&quot;/&gt;&lt;property id=&quot;20307&quot; value=&quot;296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148</Words>
  <Application>Microsoft Office PowerPoint</Application>
  <PresentationFormat>Widescreen</PresentationFormat>
  <Paragraphs>27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Trang Nguyen</cp:lastModifiedBy>
  <cp:revision>46</cp:revision>
  <dcterms:created xsi:type="dcterms:W3CDTF">2015-12-19T16:53:41Z</dcterms:created>
  <dcterms:modified xsi:type="dcterms:W3CDTF">2024-03-17T01:00:08Z</dcterms:modified>
</cp:coreProperties>
</file>