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75" r:id="rId3"/>
    <p:sldId id="323" r:id="rId4"/>
    <p:sldId id="298" r:id="rId5"/>
    <p:sldId id="305" r:id="rId6"/>
    <p:sldId id="324" r:id="rId7"/>
    <p:sldId id="325" r:id="rId8"/>
    <p:sldId id="326" r:id="rId9"/>
    <p:sldId id="327" r:id="rId10"/>
    <p:sldId id="328" r:id="rId11"/>
    <p:sldId id="330" r:id="rId12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075" y="77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17/03/2024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" y="-40990"/>
            <a:ext cx="9139943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" y="2202054"/>
            <a:ext cx="8001000" cy="346387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57224" y="1178709"/>
            <a:ext cx="7772400" cy="2571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3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3270562"/>
            <a:ext cx="487024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20 – 25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b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18721" y="2277982"/>
            <a:ext cx="6006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Ôn so sánh dài hơn - ngắn hơn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90425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ỦY BAN NHÂN DÂN QUẬN LONG BIÊN</a:t>
            </a:r>
          </a:p>
          <a:p>
            <a:pPr algn="ctr"/>
            <a:r>
              <a:rPr lang="en-US" b="1" dirty="0"/>
              <a:t>TRƯỜNG MẦM </a:t>
            </a:r>
            <a:r>
              <a:rPr lang="en-US" b="1"/>
              <a:t>NON HOA MỘC LAN</a:t>
            </a:r>
            <a:endParaRPr lang="vi-VN" b="1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7: Đồ vật nào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272884" y="1352550"/>
            <a:ext cx="25908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Isosceles Triangle 3"/>
          <p:cNvSpPr/>
          <p:nvPr/>
        </p:nvSpPr>
        <p:spPr>
          <a:xfrm rot="5400000">
            <a:off x="3947845" y="1284311"/>
            <a:ext cx="685800" cy="822278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43000" y="1695450"/>
            <a:ext cx="5074227" cy="423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0111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8: Ô tô nào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991"/>
            <a:ext cx="3028950" cy="3028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43150"/>
            <a:ext cx="5671791" cy="27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958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33500" y="-571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03311" y="1885950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657350"/>
            <a:ext cx="4800600" cy="2895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- B</a:t>
            </a:r>
            <a:r>
              <a:rPr lang="vi-VN">
                <a:solidFill>
                  <a:schemeClr val="tx1"/>
                </a:solidFill>
              </a:rPr>
              <a:t>ăng giấy</a:t>
            </a:r>
            <a:r>
              <a:rPr lang="en-US">
                <a:solidFill>
                  <a:schemeClr val="tx1"/>
                </a:solidFill>
              </a:rPr>
              <a:t> có</a:t>
            </a:r>
            <a:r>
              <a:rPr lang="vi-VN">
                <a:solidFill>
                  <a:schemeClr val="tx1"/>
                </a:solidFill>
              </a:rPr>
              <a:t> màu gì ?</a:t>
            </a:r>
          </a:p>
          <a:p>
            <a:r>
              <a:rPr lang="vi-VN">
                <a:solidFill>
                  <a:schemeClr val="tx1"/>
                </a:solidFill>
              </a:rPr>
              <a:t>- Các con có nhận xét gì về 2 băng giấy đó?</a:t>
            </a:r>
          </a:p>
          <a:p>
            <a:r>
              <a:rPr lang="en-US">
                <a:solidFill>
                  <a:schemeClr val="tx1"/>
                </a:solidFill>
              </a:rPr>
              <a:t>- </a:t>
            </a:r>
            <a:r>
              <a:rPr lang="vi-VN">
                <a:solidFill>
                  <a:schemeClr val="tx1"/>
                </a:solidFill>
              </a:rPr>
              <a:t>Các con hãy so sánh và nói xem băng giấy màu đỏ và băng giấy màu xanh như thế nào với nhau? </a:t>
            </a:r>
            <a:endParaRPr lang="en-US">
              <a:solidFill>
                <a:schemeClr val="tx1"/>
              </a:solidFill>
            </a:endParaRPr>
          </a:p>
          <a:p>
            <a:r>
              <a:rPr lang="vi-VN">
                <a:solidFill>
                  <a:schemeClr val="tx1"/>
                </a:solidFill>
              </a:rPr>
              <a:t>+ Băng giấy nào dài hơn?</a:t>
            </a:r>
          </a:p>
          <a:p>
            <a:r>
              <a:rPr lang="vi-VN">
                <a:solidFill>
                  <a:schemeClr val="tx1"/>
                </a:solidFill>
              </a:rPr>
              <a:t>+ Băng giấy nào ngắn hơn ?</a:t>
            </a:r>
            <a:endParaRPr lang="en-US">
              <a:solidFill>
                <a:schemeClr val="tx1"/>
              </a:solidFill>
            </a:endParaRPr>
          </a:p>
          <a:p>
            <a:r>
              <a:rPr lang="en-US">
                <a:solidFill>
                  <a:schemeClr val="tx1"/>
                </a:solidFill>
              </a:rPr>
              <a:t>+ </a:t>
            </a:r>
            <a:r>
              <a:rPr lang="vi-VN"/>
              <a:t>Vậy băng giấy màu nào dài hơn</a:t>
            </a:r>
            <a:r>
              <a:rPr lang="en-US"/>
              <a:t>,</a:t>
            </a:r>
            <a:r>
              <a:rPr lang="vi-VN"/>
              <a:t> băng giấy màu nào ngắn hơn</a:t>
            </a:r>
            <a:r>
              <a:rPr lang="en-US"/>
              <a:t>?</a:t>
            </a: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nhận biết so sánh dài hơn - ngắn hơn</a:t>
            </a:r>
            <a:endParaRPr lang="vi-VN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 rot="5400000">
            <a:off x="1371600" y="67676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941411" y="110694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962400" y="1504950"/>
            <a:ext cx="4800600" cy="304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/>
              <a:t> Bây giờ các con hãy xếp băng giấy màu </a:t>
            </a:r>
            <a:r>
              <a:rPr lang="en-US"/>
              <a:t>đỏ</a:t>
            </a:r>
            <a:r>
              <a:rPr lang="vi-VN"/>
              <a:t> chồng lên băng giấy màu</a:t>
            </a:r>
            <a:r>
              <a:rPr lang="en-US"/>
              <a:t> xanh,</a:t>
            </a:r>
            <a:r>
              <a:rPr lang="vi-VN"/>
              <a:t> khi xếp các con phải xếp 2 đầu băng giấy phía bên trái sát mép nhau</a:t>
            </a:r>
          </a:p>
          <a:p>
            <a:r>
              <a:rPr lang="vi-VN"/>
              <a:t>+ Băng giấy màu đỏ như­ thế nào với băng giấy màu xanh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r>
              <a:rPr lang="vi-VN"/>
              <a:t>+ Băng giấy màu xanh như thế nào với băng giấy màu đỏ</a:t>
            </a:r>
            <a:r>
              <a:rPr lang="en-US"/>
              <a:t>? </a:t>
            </a:r>
            <a:r>
              <a:rPr lang="vi-VN"/>
              <a:t>Vì sao con biết ?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698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216"/>
            <a:ext cx="9144000" cy="477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2847"/>
            <a:ext cx="659130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752600" y="685800"/>
            <a:ext cx="5786438" cy="9715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CCFF"/>
                </a:solidFill>
                <a:latin typeface="Times New Roman" pitchFamily="18" charset="0"/>
                <a:cs typeface="Times New Roman" pitchFamily="18" charset="0"/>
              </a:rPr>
              <a:t>Ai thông minh hơn?</a:t>
            </a:r>
            <a:endParaRPr lang="en-US" sz="3600" b="1" kern="10" dirty="0">
              <a:ln w="22225">
                <a:solidFill>
                  <a:schemeClr val="accent2"/>
                </a:solidFill>
                <a:prstDash val="solid"/>
              </a:ln>
              <a:solidFill>
                <a:srgbClr val="00CC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3276600" y="0"/>
            <a:ext cx="2343150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Chọn băng giấy màu đỏ?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048000" y="-264763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678089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Chọn băng giấy màu xanh?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895600" y="-159615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470666" y="2021237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85465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Chọn băng giấy dài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2971800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562632" y="2051821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9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Chọn băng giấy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 rot="5400000">
            <a:off x="3280581" y="133350"/>
            <a:ext cx="1143000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 rot="5400000">
            <a:off x="2917778" y="2316139"/>
            <a:ext cx="1143000" cy="256862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7415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1600200" y="0"/>
            <a:ext cx="67818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304800" y="29602"/>
            <a:ext cx="8458200" cy="523220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5: Chọn cây bút ngắn hơn?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907632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001001" y="4479132"/>
            <a:ext cx="708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8382001" y="4479132"/>
            <a:ext cx="327025" cy="48815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2400" y="3886200"/>
            <a:ext cx="1219200" cy="140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42998" y="-247650"/>
            <a:ext cx="3562350" cy="3562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50881" y="1910358"/>
            <a:ext cx="2808684" cy="280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27961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3482</TotalTime>
  <Words>376</Words>
  <Application>Microsoft Office PowerPoint</Application>
  <PresentationFormat>On-screen Show (16:9)</PresentationFormat>
  <Paragraphs>110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          Lĩnh vực phát triển nhận thức      </vt:lpstr>
      <vt:lpstr>Ôn nhận biết so sánh dài hơn - ngắn hơn</vt:lpstr>
      <vt:lpstr>Ôn nhận biết so sánh dài hơn - ngắn hơn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Trang Nguyen</cp:lastModifiedBy>
  <cp:revision>229</cp:revision>
  <dcterms:created xsi:type="dcterms:W3CDTF">2016-10-17T08:30:31Z</dcterms:created>
  <dcterms:modified xsi:type="dcterms:W3CDTF">2024-03-17T00:22:21Z</dcterms:modified>
</cp:coreProperties>
</file>