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7" r:id="rId5"/>
    <p:sldId id="282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74" r:id="rId14"/>
    <p:sldId id="27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8C5D-8DE1-4D37-B975-9107A969B9C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DA8-ECA9-457C-878A-3963710F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3688-9CB7-436D-AB20-BA5660FE196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9C934-2C6A-414B-8B38-5F4ABAD4835F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9EE3-CA5F-41D4-B4F7-A2B891E9391C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E415F-C180-47FA-A9A3-FD8379D54CA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18B1-99D6-4E14-9A97-CBA8782C2E3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C96C-DA6E-4583-86F9-3308A2D362B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24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38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8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2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4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7E45-899C-42A4-9CA4-2EF201B0B9EC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17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507082" y="402188"/>
            <a:ext cx="67870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Trường mầm </a:t>
            </a:r>
            <a:r>
              <a:rPr lang="en-US" sz="400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non Hoa Mộc Lan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Đề 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</a:t>
            </a:r>
            <a:r>
              <a:rPr lang="vi-VN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ài: 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Con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gà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trống</a:t>
            </a:r>
            <a:r>
              <a:rPr lang="vi-VN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Lứa tuổi: </a:t>
            </a:r>
            <a:r>
              <a:rPr lang="nn-NO" sz="2800" dirty="0">
                <a:ln>
                  <a:solidFill>
                    <a:srgbClr val="FF0000"/>
                  </a:solidFill>
                </a:ln>
              </a:rPr>
              <a:t>24 – 36 tháng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6172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  <a:p>
            <a:pPr algn="ctr"/>
            <a:r>
              <a:rPr lang="it-IT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vật nào biến mất?</a:t>
            </a:r>
            <a:endParaRPr lang="en-US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9" name="Picture 3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4013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14300"/>
            <a:ext cx="2667000" cy="2362200"/>
          </a:xfrm>
          <a:noFill/>
        </p:spPr>
      </p:pic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874711"/>
              </p:ext>
            </p:extLst>
          </p:nvPr>
        </p:nvGraphicFramePr>
        <p:xfrm>
          <a:off x="7162800" y="5032952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32952"/>
                        <a:ext cx="19986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1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3434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2210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57199"/>
            <a:ext cx="428625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m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1338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 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3" y="3581399"/>
            <a:ext cx="2819400" cy="27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Mục đích- Yêu cầu: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599"/>
            <a:ext cx="7162800" cy="38862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Kiến thức: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Trẻ biết tên gọi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 con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Biết được một số đặc điểm của con gà: mào đỏ, đuôi dài và cong, tiếng gáy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của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-Trẻ biết gà là vật nuôi trong gia đình.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gọi tên được một số bộ phận của con gà trống: đầu gà, mình gà, mào gà, chân gà,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bắt chước các vận động của con gà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trống: gà gáy, gà mổ thóc, gà bới đất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kể tên được một số con vật nuôi trong gia đình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Giáo dục trẻ biết yêu quý, chăm sóc, bảo vệ các con vật nuôi.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hứng thú trong tiết học.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57" y="0"/>
            <a:ext cx="93266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1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2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sz="4400" b="1" dirty="0">
                <a:solidFill>
                  <a:srgbClr val="0000CC"/>
                </a:solidFill>
              </a:rPr>
              <a:t>Con gà trống</a:t>
            </a:r>
          </a:p>
        </p:txBody>
      </p:sp>
    </p:spTree>
    <p:extLst>
      <p:ext uri="{BB962C8B-B14F-4D97-AF65-F5344CB8AC3E}">
        <p14:creationId xmlns:p14="http://schemas.microsoft.com/office/powerpoint/2010/main" val="42219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343400" y="86157"/>
            <a:ext cx="1676400" cy="533400"/>
          </a:xfrm>
          <a:prstGeom prst="wedgeEllipseCallout">
            <a:avLst>
              <a:gd name="adj1" fmla="val 142271"/>
              <a:gd name="adj2" fmla="val 136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724400" y="1695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Đầu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gà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477000" y="100014"/>
            <a:ext cx="2286000" cy="2109786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1473466">
            <a:off x="3788006" y="2067841"/>
            <a:ext cx="4677623" cy="3549157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>
              <a:solidFill>
                <a:srgbClr val="00FF00"/>
              </a:solidFill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04800" y="352857"/>
            <a:ext cx="3429000" cy="338094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343400" y="6091238"/>
            <a:ext cx="1524000" cy="533400"/>
          </a:xfrm>
          <a:prstGeom prst="wedgeRoundRectCallout">
            <a:avLst>
              <a:gd name="adj1" fmla="val 81951"/>
              <a:gd name="adj2" fmla="val -415961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592782" y="6169819"/>
            <a:ext cx="1057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f-ZA" dirty="0">
                <a:solidFill>
                  <a:srgbClr val="FF0000"/>
                </a:solidFill>
              </a:rPr>
              <a:t>Mình gà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304800" y="3657600"/>
            <a:ext cx="1524000" cy="533400"/>
          </a:xfrm>
          <a:prstGeom prst="wedgeRoundRectCallout">
            <a:avLst>
              <a:gd name="adj1" fmla="val 102512"/>
              <a:gd name="adj2" fmla="val -3868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>
              <a:solidFill>
                <a:srgbClr val="CC00CC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33400" y="373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656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077200" y="64293"/>
            <a:ext cx="1143000" cy="454819"/>
          </a:xfrm>
          <a:prstGeom prst="wedgeRoundRectCallout">
            <a:avLst>
              <a:gd name="adj1" fmla="val -50669"/>
              <a:gd name="adj2" fmla="val 1880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170218" y="1028700"/>
            <a:ext cx="1676400" cy="533400"/>
          </a:xfrm>
          <a:prstGeom prst="wedgeEllipseCallout">
            <a:avLst>
              <a:gd name="adj1" fmla="val 146403"/>
              <a:gd name="adj2" fmla="val -14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475018" y="111204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143009" y="152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Mắt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7626928" y="3124200"/>
            <a:ext cx="1510145" cy="609600"/>
          </a:xfrm>
          <a:prstGeom prst="wedgeRoundRectCallout">
            <a:avLst>
              <a:gd name="adj1" fmla="val 9342"/>
              <a:gd name="adj2" fmla="val -3582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8305800" y="3245643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3399"/>
                </a:solidFill>
              </a:rPr>
              <a:t>Mỏ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gà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6172200" y="0"/>
            <a:ext cx="2971800" cy="2590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562600" y="-9525"/>
            <a:ext cx="13716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/>
      <p:bldP spid="93190" grpId="0"/>
      <p:bldP spid="93191" grpId="0" animBg="1"/>
      <p:bldP spid="93192" grpId="0"/>
      <p:bldP spid="93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 rot="1473466">
            <a:off x="3760610" y="2084713"/>
            <a:ext cx="4857434" cy="4197259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FF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467600" y="6145614"/>
            <a:ext cx="1524000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3401291" y="6231163"/>
            <a:ext cx="1524000" cy="533400"/>
          </a:xfrm>
          <a:prstGeom prst="wedgeRoundRectCallout">
            <a:avLst>
              <a:gd name="adj1" fmla="val 90531"/>
              <a:gd name="adj2" fmla="val -1387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E4BADE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553691" y="631450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CC00CC"/>
                </a:solidFill>
              </a:rPr>
              <a:t>Chân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gà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1066800" y="5638800"/>
            <a:ext cx="1524000" cy="533400"/>
          </a:xfrm>
          <a:prstGeom prst="wedgeRoundRectCallout">
            <a:avLst>
              <a:gd name="adj1" fmla="val 292917"/>
              <a:gd name="adj2" fmla="val -396727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219200" y="5715000"/>
            <a:ext cx="1057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>
                <a:solidFill>
                  <a:srgbClr val="CC00CC"/>
                </a:solidFill>
              </a:rPr>
              <a:t>Cánh gà</a:t>
            </a:r>
          </a:p>
        </p:txBody>
      </p:sp>
    </p:spTree>
    <p:extLst>
      <p:ext uri="{BB962C8B-B14F-4D97-AF65-F5344CB8AC3E}">
        <p14:creationId xmlns:p14="http://schemas.microsoft.com/office/powerpoint/2010/main" val="3715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3" grpId="0" animBg="1"/>
      <p:bldP spid="56335" grpId="0" animBg="1"/>
      <p:bldP spid="56336" grpId="0"/>
      <p:bldP spid="56337" grpId="0" animBg="1"/>
      <p:bldP spid="56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28600" y="228600"/>
            <a:ext cx="4114800" cy="3962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962400" y="381000"/>
            <a:ext cx="15240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19545" y="5105400"/>
            <a:ext cx="1524000" cy="533400"/>
          </a:xfrm>
          <a:prstGeom prst="wedgeRoundRectCallout">
            <a:avLst>
              <a:gd name="adj1" fmla="val 84330"/>
              <a:gd name="adj2" fmla="val -5972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CC00CC"/>
              </a:solidFill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10045" y="5188743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282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6" grpId="0" animBg="1"/>
      <p:bldP spid="54291" grpId="0" animBg="1"/>
      <p:bldP spid="54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a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8200" cy="3278876"/>
          </a:xfrm>
        </p:spPr>
      </p:pic>
      <p:pic>
        <p:nvPicPr>
          <p:cNvPr id="2050" name="Picture 2" descr="C:\Users\Administrator\Desktop\cach-tri-benh-tao-bon-o-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0"/>
            <a:ext cx="4495799" cy="32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09b3d8ea8e6bb837e3acce8d0579f1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8876"/>
            <a:ext cx="4648200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78876"/>
            <a:ext cx="4495799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209</Words>
  <Application>Microsoft Office PowerPoint</Application>
  <PresentationFormat>On-screen Show (4:3)</PresentationFormat>
  <Paragraphs>42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Clip</vt:lpstr>
      <vt:lpstr>PowerPoint Presentation</vt:lpstr>
      <vt:lpstr>Mục đích- 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 Nguyen</cp:lastModifiedBy>
  <cp:revision>21</cp:revision>
  <dcterms:created xsi:type="dcterms:W3CDTF">2015-11-01T14:49:23Z</dcterms:created>
  <dcterms:modified xsi:type="dcterms:W3CDTF">2024-03-17T00:28:13Z</dcterms:modified>
</cp:coreProperties>
</file>