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Câu</a:t>
            </a:r>
            <a:r>
              <a:rPr lang="en-US" sz="2400" b="1" dirty="0">
                <a:solidFill>
                  <a:srgbClr val="00B050"/>
                </a:solidFill>
              </a:rPr>
              <a:t> 3: </a:t>
            </a:r>
            <a:r>
              <a:rPr lang="en-US" sz="2400" b="1" dirty="0" err="1">
                <a:solidFill>
                  <a:srgbClr val="00B050"/>
                </a:solidFill>
              </a:rPr>
              <a:t>Khối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chữ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nhật</a:t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nhật</a:t>
            </a:r>
            <a:br>
              <a:rPr lang="en-US" sz="5400" b="1" dirty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1.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2. </a:t>
              </a:r>
              <a:br>
                <a:rPr lang="en-US" sz="4400" b="1" dirty="0">
                  <a:solidFill>
                    <a:srgbClr val="7030A0"/>
                  </a:solidFill>
                </a:rPr>
              </a:br>
              <a:r>
                <a:rPr lang="en-US" sz="4400" b="1" dirty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vuông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3: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cầu,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501</TotalTime>
  <Words>254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        Làm quen với toán                               Đề tài: Ôn khối cầu, khối trụ, khối vuông, khối chữ nhật                                    Lứa tuổi: Mẫu giáo lớn                                     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cầu,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Trang Nguyen</cp:lastModifiedBy>
  <cp:revision>46</cp:revision>
  <dcterms:created xsi:type="dcterms:W3CDTF">2017-10-18T09:55:45Z</dcterms:created>
  <dcterms:modified xsi:type="dcterms:W3CDTF">2024-03-17T00:29:17Z</dcterms:modified>
</cp:coreProperties>
</file>