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C1FC-8178-4CEE-9586-00373F2E85A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587" y="900752"/>
            <a:ext cx="11099409" cy="2461426"/>
          </a:xfrm>
        </p:spPr>
        <p:txBody>
          <a:bodyPr>
            <a:normAutofit/>
          </a:bodyPr>
          <a:lstStyle/>
          <a:p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352" y="4052415"/>
            <a:ext cx="9144000" cy="1655762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Lứa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tuổi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: 4-5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tuổi</a:t>
            </a:r>
            <a:endParaRPr lang="en-US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Thời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gian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: 25- 30 p</a:t>
            </a:r>
          </a:p>
          <a:p>
            <a:endParaRPr lang="en-US" dirty="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7" y="2152982"/>
            <a:ext cx="10748749" cy="23371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“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Tìm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hiểu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xanh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Thö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tµi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4" name="vè rau c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125" y="3124199"/>
            <a:ext cx="1678675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.VnAvant" panose="020B7200000000000000" pitchFamily="34" charset="0"/>
              </a:rPr>
              <a:t>Rau ¨n l¸: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8925" b="2294"/>
          <a:stretch/>
        </p:blipFill>
        <p:spPr>
          <a:xfrm>
            <a:off x="1433016" y="777924"/>
            <a:ext cx="4585648" cy="282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61" y="777924"/>
            <a:ext cx="4397762" cy="292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4" y="3717413"/>
            <a:ext cx="3157512" cy="31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6" y="3948244"/>
            <a:ext cx="3599100" cy="2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4203" y="103260"/>
            <a:ext cx="4585648" cy="5643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>
                <a:solidFill>
                  <a:srgbClr val="FFC000"/>
                </a:solidFill>
                <a:latin typeface=".VnAvant" panose="020B7200000000000000" pitchFamily="34" charset="0"/>
              </a:rPr>
              <a:t>cñ</a:t>
            </a:r>
            <a:r>
              <a:rPr lang="en-US" b="1" dirty="0">
                <a:solidFill>
                  <a:srgbClr val="FFC000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24" y="596852"/>
            <a:ext cx="2791915" cy="279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9" y="667605"/>
            <a:ext cx="4344537" cy="325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7" y="3926008"/>
            <a:ext cx="2902424" cy="29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6" y="3628032"/>
            <a:ext cx="3333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99" y="3668973"/>
            <a:ext cx="3189027" cy="3189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133114"/>
            <a:ext cx="4822209" cy="3616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¶: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" y="133114"/>
            <a:ext cx="3321793" cy="3329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54" y="3668973"/>
            <a:ext cx="3201679" cy="3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1" y="2262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Cùng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sức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4" name="ChickenDance-Dangcapnhat_n86k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2957" y="3755266"/>
            <a:ext cx="1052992" cy="1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148486"/>
            <a:ext cx="9694460" cy="46791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C¶m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¬n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c« ®·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dù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giê</a:t>
            </a:r>
            <a:endParaRPr lang="en-US" sz="10000" b="1" dirty="0">
              <a:ln/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72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.VnAristote</vt:lpstr>
      <vt:lpstr>.VnAvant</vt:lpstr>
      <vt:lpstr>Arial</vt:lpstr>
      <vt:lpstr>Calibri</vt:lpstr>
      <vt:lpstr>Calibri Light</vt:lpstr>
      <vt:lpstr>Times New Roman</vt:lpstr>
      <vt:lpstr>Office Theme</vt:lpstr>
      <vt:lpstr> Khám phá: Tìm hiểu về 1 số loại rau – củ</vt:lpstr>
      <vt:lpstr>Chương trình: “Tìm hiểu rau xanh”</vt:lpstr>
      <vt:lpstr>Thö tµi cña bÐ:</vt:lpstr>
      <vt:lpstr>Rau ¨n l¸:</vt:lpstr>
      <vt:lpstr>Rau ¨n cñ:</vt:lpstr>
      <vt:lpstr>Rau ¨n qu¶:</vt:lpstr>
      <vt:lpstr>Cùng chung sức: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lÜnh vùc: ph¸t triÓn nhËn thøc ®Ò tµi: t×m hiÓu vÒ mét sè lo¹i rau- cñ- qu¶</dc:title>
  <dc:creator>Administrator</dc:creator>
  <cp:lastModifiedBy>Trang Nguyen</cp:lastModifiedBy>
  <cp:revision>20</cp:revision>
  <dcterms:created xsi:type="dcterms:W3CDTF">2023-02-06T03:24:16Z</dcterms:created>
  <dcterms:modified xsi:type="dcterms:W3CDTF">2024-03-17T00:30:43Z</dcterms:modified>
</cp:coreProperties>
</file>