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54" r:id="rId3"/>
    <p:sldId id="278" r:id="rId4"/>
    <p:sldId id="283" r:id="rId5"/>
    <p:sldId id="355" r:id="rId6"/>
    <p:sldId id="287" r:id="rId7"/>
    <p:sldId id="272" r:id="rId8"/>
    <p:sldId id="358" r:id="rId9"/>
    <p:sldId id="359" r:id="rId10"/>
    <p:sldId id="284" r:id="rId11"/>
    <p:sldId id="353" r:id="rId12"/>
    <p:sldId id="276" r:id="rId13"/>
    <p:sldId id="356" r:id="rId14"/>
    <p:sldId id="279" r:id="rId15"/>
    <p:sldId id="357" r:id="rId16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E2BE3A-29E5-4C5F-82DC-C3C1FE4DB996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ECAF22-D7ED-4640-9A3C-07CF8C54A1B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8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wmf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9072" y="134215"/>
            <a:ext cx="4945856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6957" y="821420"/>
            <a:ext cx="19700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5373" y="2851018"/>
            <a:ext cx="8208912" cy="11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(NBPB):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24 - 36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548" y="2306639"/>
            <a:ext cx="8136904" cy="5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902692"/>
            <a:ext cx="1296144" cy="11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129217"/>
      </p:ext>
    </p:extLst>
  </p:cSld>
  <p:clrMapOvr>
    <a:masterClrMapping/>
  </p:clrMapOvr>
  <p:transition spd="slow" advTm="1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116632"/>
            <a:ext cx="8229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các nhóm đối tượng có số lượng là 1 được gọi là «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Còn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đối tượng có số lượng từ 2 trở lên được gọi là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«nhiều».</a:t>
            </a:r>
            <a:endParaRPr lang="vi-V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6" y="4725143"/>
            <a:ext cx="2106047" cy="1744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33" y="4708145"/>
            <a:ext cx="2106047" cy="1744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03" y="4640308"/>
            <a:ext cx="2106047" cy="17446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i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98072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Luyện tập củng cố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Bé tài giỏi</a:t>
            </a:r>
          </a:p>
          <a:p>
            <a:pPr algn="just"/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xung quanh lớp các nhóm đồ dùng, đồ chơi có số lượng 1 và nhiều.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88" y="2420888"/>
            <a:ext cx="74451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531313"/>
            <a:ext cx="547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 Bé khéo tay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" y="772715"/>
            <a:ext cx="1828800" cy="14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569" y="857251"/>
            <a:ext cx="1828800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22910" y="107156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41006" y="136922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160294" y="104775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725"/>
            <a:ext cx="1085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5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19" y="3514725"/>
            <a:ext cx="1085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2"/>
          <p:cNvGrpSpPr>
            <a:grpSpLocks/>
          </p:cNvGrpSpPr>
          <p:nvPr/>
        </p:nvGrpSpPr>
        <p:grpSpPr bwMode="auto">
          <a:xfrm>
            <a:off x="2055019" y="5029200"/>
            <a:ext cx="4972050" cy="971550"/>
            <a:chOff x="912" y="3312"/>
            <a:chExt cx="3408" cy="1008"/>
          </a:xfrm>
        </p:grpSpPr>
        <p:pic>
          <p:nvPicPr>
            <p:cNvPr id="23570" name="Picture 3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4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5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6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2" name="Picture 7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4" y="4800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35" y="4800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281113" y="2228850"/>
            <a:ext cx="6581775" cy="133882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úc các bé 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ăm ngoan học giỏi</a:t>
            </a:r>
          </a:p>
        </p:txBody>
      </p:sp>
      <p:pic>
        <p:nvPicPr>
          <p:cNvPr id="23566" name="Picture 17" descr="1145473xbf1rinc7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35794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 descr="1145473xbf1rinc7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44" y="2259807"/>
            <a:ext cx="635794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660" y="2836069"/>
            <a:ext cx="8524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291" y="2852738"/>
            <a:ext cx="8524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1 và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endParaRPr lang="vi-VN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đúng các từ 1 và nhiều.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trò chơi.</a:t>
            </a:r>
          </a:p>
          <a:p>
            <a:pPr eaLnBrk="1" hangingPunct="1">
              <a:defRPr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Kĩ năng: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TC.</a:t>
            </a: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7504" y="63868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nhóm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algn="just">
              <a:defRPr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sile bài giảng thiết kế, trò chơi powerpoint chiếc hòm bí ẩn.</a:t>
            </a:r>
          </a:p>
          <a:p>
            <a:pPr algn="just">
              <a:defRPr/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7679" y="2013348"/>
            <a:ext cx="4388644" cy="6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5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giảng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1740" y="2632473"/>
            <a:ext cx="4701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hình thức tổ chức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15584"/>
      </p:ext>
    </p:extLst>
  </p:cSld>
  <p:clrMapOvr>
    <a:masterClrMapping/>
  </p:clrMapOvr>
  <p:transition spd="slow" advTm="17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552" y="1556792"/>
            <a:ext cx="7705725" cy="1513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7008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bài: Mùa hè đến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Pháp pháp, hình thức tổ chức: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gọi tên từng loại đồ dùng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6" y="1153317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8" y="4721151"/>
            <a:ext cx="1636446" cy="1355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14" y="5006576"/>
            <a:ext cx="1589460" cy="1316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21629"/>
            <a:ext cx="1482380" cy="1227981"/>
          </a:xfrm>
          <a:prstGeom prst="rect">
            <a:avLst/>
          </a:prstGeom>
        </p:spPr>
      </p:pic>
      <p:sp>
        <p:nvSpPr>
          <p:cNvPr id="4" name="AutoShape 2" descr="BÃ Há»A SÄ¨ - Thá»±c hÃ nh táº­p váº½ 90: Váº½ cÃ¡i Ã´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BÃ Há»A SÄ¨ - Thá»±c hÃ nh táº­p váº½ 90: Váº½ cÃ¡i Ã´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C:\Users\Administrator\Downloads\hqdefaul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6" y="619125"/>
            <a:ext cx="2718048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93" y="3517768"/>
            <a:ext cx="1678061" cy="16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istrator\Downloads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8849"/>
            <a:ext cx="1678061" cy="16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69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42" y="1636711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7" y="4509119"/>
            <a:ext cx="1892405" cy="1567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84" y="4559497"/>
            <a:ext cx="1927131" cy="1596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6" y="4578454"/>
            <a:ext cx="1759735" cy="145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4716" y="617339"/>
            <a:ext cx="5447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Nhận biết số lượng 1 và nhiều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2919" y="3036203"/>
            <a:ext cx="487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711" y="2097484"/>
            <a:ext cx="176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cái váy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3975" y="5218553"/>
            <a:ext cx="256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cái mũ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2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5613" y="1128931"/>
            <a:ext cx="176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cái áo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566124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cái quần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7AF4D9A-F6D8-46EB-B459-0E9EFDCB0318}"/>
  <p:tag name="GENSWF_ADVANCE_TIME" val="15.96"/>
  <p:tag name="TIMING" val="|0.789"/>
  <p:tag name="GENSWF_SLIDE_TITLE" val="Trang bìa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CC1380-AC0F-4624-A083-DED419A4ECB5}"/>
  <p:tag name="GENSWF_ADVANCE_TIME" val="17.93"/>
  <p:tag name="TIMING" val="|1.346|3.373"/>
  <p:tag name="GENSWF_SLIDE_TITLE" val="Cấu trúc bài giảng"/>
  <p:tag name="ISPRING_SLIDE_INDENT_LEVEL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840</TotalTime>
  <Words>397</Words>
  <Application>Microsoft Office PowerPoint</Application>
  <PresentationFormat>On-screen Show (4:3)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55</cp:revision>
  <cp:lastPrinted>2023-04-13T02:55:07Z</cp:lastPrinted>
  <dcterms:created xsi:type="dcterms:W3CDTF">2018-10-20T02:47:09Z</dcterms:created>
  <dcterms:modified xsi:type="dcterms:W3CDTF">2023-07-19T17:55:18Z</dcterms:modified>
</cp:coreProperties>
</file>