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4834" y="2634418"/>
            <a:ext cx="672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1665" y="689900"/>
            <a:ext cx="662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1700" b="1" dirty="0">
                <a:solidFill>
                  <a:srgbClr val="002060"/>
                </a:solidFill>
                <a:latin typeface="+mj-lt"/>
              </a:rPr>
              <a:t>TRƯỜNG MẦM NON </a:t>
            </a: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1665" y="3157638"/>
            <a:ext cx="67230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tuổi: Nhà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 tháng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gian: 12-15 phút.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B3E3-39E4-4411-9874-87401E7721CB}"/>
              </a:ext>
            </a:extLst>
          </p:cNvPr>
          <p:cNvCxnSpPr/>
          <p:nvPr/>
        </p:nvCxnSpPr>
        <p:spPr>
          <a:xfrm>
            <a:off x="4495800" y="12954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31" y="1358042"/>
            <a:ext cx="1449917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endParaRPr lang="pt-BR" sz="2400" dirty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318</Words>
  <Application>Microsoft Office PowerPoint</Application>
  <PresentationFormat>On-screen Show (4:3)</PresentationFormat>
  <Paragraphs>47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52</cp:revision>
  <dcterms:created xsi:type="dcterms:W3CDTF">2018-10-24T06:04:39Z</dcterms:created>
  <dcterms:modified xsi:type="dcterms:W3CDTF">2023-07-19T17:56:17Z</dcterms:modified>
</cp:coreProperties>
</file>