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5" r:id="rId7"/>
    <p:sldId id="258" r:id="rId8"/>
    <p:sldId id="278" r:id="rId9"/>
    <p:sldId id="279" r:id="rId10"/>
    <p:sldId id="270" r:id="rId11"/>
    <p:sldId id="282" r:id="rId12"/>
    <p:sldId id="28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2545" y="504110"/>
            <a:ext cx="4184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1682" y="2006030"/>
            <a:ext cx="584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NGÔN NGỮ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3699" y="2757101"/>
            <a:ext cx="44566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VĂN HỌC</a:t>
            </a: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Thơ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“CÔ GIÁO CỦA EM”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0976" y="4169891"/>
            <a:ext cx="3190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Mẫu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nhỡ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A8759E-0F9F-4E6A-8C6F-3C01F6F3CBCC}"/>
              </a:ext>
            </a:extLst>
          </p:cNvPr>
          <p:cNvCxnSpPr/>
          <p:nvPr/>
        </p:nvCxnSpPr>
        <p:spPr>
          <a:xfrm>
            <a:off x="3886200" y="1150441"/>
            <a:ext cx="169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610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542CD-1BAA-4ED5-8C25-A9E0EA827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66900"/>
            <a:ext cx="68580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04" y="986333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CE8CC-5376-435A-AD66-34AB08D4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8217"/>
            <a:ext cx="7620000" cy="4076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CE3D-F596-4D9B-A9C5-ECABD052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2" y="1591171"/>
            <a:ext cx="7707996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8098" y="2057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8094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KẾT THÚC</a:t>
            </a:r>
          </a:p>
          <a:p>
            <a:pPr marL="914400" indent="-914400" algn="ctr"/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Cô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nhận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xét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,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chuyển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/>
              <a:t>1. Kiến thức:</a:t>
            </a:r>
            <a:endParaRPr lang="vi-VN" sz="2400" dirty="0"/>
          </a:p>
          <a:p>
            <a:r>
              <a:rPr lang="vi-VN" sz="2400" dirty="0"/>
              <a:t>- Trẻ nhớ tên bài thơ.</a:t>
            </a:r>
          </a:p>
          <a:p>
            <a:r>
              <a:rPr lang="vi-VN" sz="2400" dirty="0"/>
              <a:t>- Trẻ hiểu nội dung bài thơ</a:t>
            </a:r>
          </a:p>
          <a:p>
            <a:r>
              <a:rPr lang="vi-VN" sz="2400" b="1" dirty="0"/>
              <a:t>2. Kỹ năng:</a:t>
            </a:r>
            <a:endParaRPr lang="vi-VN" sz="2400" dirty="0"/>
          </a:p>
          <a:p>
            <a:r>
              <a:rPr lang="vi-VN" sz="2400" dirty="0"/>
              <a:t>- Trẻ có kỹ năng đọc thơ diễn cảm.</a:t>
            </a:r>
          </a:p>
          <a:p>
            <a:r>
              <a:rPr lang="vi-VN" sz="2400" dirty="0"/>
              <a:t>- Trẻ có kỹ năng đọc thơ đối đáp.</a:t>
            </a:r>
          </a:p>
          <a:p>
            <a:r>
              <a:rPr lang="vi-VN" sz="2400" dirty="0"/>
              <a:t>- Trẻ trả lời cô to rõ ràng.</a:t>
            </a:r>
          </a:p>
          <a:p>
            <a:r>
              <a:rPr lang="vi-VN" sz="2400" b="1" dirty="0"/>
              <a:t>3. Thái độ:</a:t>
            </a:r>
            <a:endParaRPr lang="vi-VN" sz="2400" dirty="0"/>
          </a:p>
          <a:p>
            <a:r>
              <a:rPr lang="vi-VN" sz="2400" dirty="0"/>
              <a:t>- Trẻ có ý thức chăm chỉ trong học tập và hoạt động của mình.</a:t>
            </a:r>
          </a:p>
          <a:p>
            <a:r>
              <a:rPr lang="vi-VN" sz="2400" dirty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858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II. CHUẨN BỊ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“Cô giáo em”.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quần áo 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678" y="2819400"/>
            <a:ext cx="7218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767" y="1828800"/>
            <a:ext cx="70615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914400"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5065" y="304801"/>
            <a:ext cx="55711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B2FAE-1221-49C7-8311-609DA16D9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9" y="1981200"/>
            <a:ext cx="7849606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451</Words>
  <Application>Microsoft Office PowerPoint</Application>
  <PresentationFormat>On-screen Show (4:3)</PresentationFormat>
  <Paragraphs>71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113</cp:revision>
  <dcterms:created xsi:type="dcterms:W3CDTF">2006-08-16T00:00:00Z</dcterms:created>
  <dcterms:modified xsi:type="dcterms:W3CDTF">2023-07-19T17:53:51Z</dcterms:modified>
</cp:coreProperties>
</file>