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4" r:id="rId2"/>
    <p:sldId id="257" r:id="rId3"/>
    <p:sldId id="258" r:id="rId4"/>
    <p:sldId id="260" r:id="rId5"/>
    <p:sldId id="261" r:id="rId6"/>
    <p:sldId id="259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81" r:id="rId17"/>
    <p:sldId id="273" r:id="rId18"/>
    <p:sldId id="272" r:id="rId19"/>
    <p:sldId id="275" r:id="rId20"/>
    <p:sldId id="280" r:id="rId21"/>
    <p:sldId id="274" r:id="rId22"/>
    <p:sldId id="276" r:id="rId23"/>
    <p:sldId id="277" r:id="rId24"/>
    <p:sldId id="282" r:id="rId25"/>
    <p:sldId id="283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FB5"/>
    <a:srgbClr val="1CB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723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A7F12-D7F1-45C8-B18D-45BDFD67A82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492FA-520F-45E4-B7FA-500C9D9DB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4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492FA-520F-45E4-B7FA-500C9D9DBA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0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0"/>
            <a:ext cx="3504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HOA MỘC LAN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4578" y="2198624"/>
            <a:ext cx="6423553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Avant" pitchFamily="34" charset="0"/>
              </a:rPr>
              <a:t>L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µ</a:t>
            </a:r>
            <a:r>
              <a:rPr lang="en-US" sz="5400" b="1" dirty="0" err="1">
                <a:solidFill>
                  <a:srgbClr val="FF0000"/>
                </a:solidFill>
                <a:latin typeface="VNAvant" pitchFamily="34" charset="0"/>
              </a:rPr>
              <a:t>m</a:t>
            </a:r>
            <a:r>
              <a:rPr lang="en-US" sz="5400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Avant" pitchFamily="34" charset="0"/>
              </a:rPr>
              <a:t>quen</a:t>
            </a:r>
            <a:r>
              <a:rPr lang="en-US" sz="5400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Avant" pitchFamily="34" charset="0"/>
              </a:rPr>
              <a:t>ch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÷</a:t>
            </a:r>
            <a:r>
              <a:rPr lang="en-US" sz="5400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Avant" pitchFamily="34" charset="0"/>
              </a:rPr>
              <a:t>c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¸</a:t>
            </a:r>
            <a:r>
              <a:rPr lang="en-US" sz="5400" b="1" dirty="0" err="1">
                <a:solidFill>
                  <a:srgbClr val="FF0000"/>
                </a:solidFill>
                <a:latin typeface="VNAvant" pitchFamily="34" charset="0"/>
              </a:rPr>
              <a:t>i</a:t>
            </a:r>
            <a:endParaRPr lang="en-US" sz="5400" b="1" dirty="0">
              <a:solidFill>
                <a:srgbClr val="FF0000"/>
              </a:solidFill>
              <a:latin typeface="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8710" y="2895600"/>
            <a:ext cx="45752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2060"/>
                </a:solidFill>
                <a:latin typeface=".VnAvant" pitchFamily="34" charset="0"/>
              </a:rPr>
              <a:t>o « ¬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999" y="613534"/>
            <a:ext cx="1270001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57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37101" y="5756831"/>
            <a:ext cx="2069798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530" y="2538462"/>
            <a:ext cx="2146742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chemeClr val="tx2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«</a:t>
            </a:r>
            <a:endParaRPr lang="en-US" sz="36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9902" y="708471"/>
            <a:ext cx="275908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rgbClr val="C00000"/>
                </a:solidFill>
                <a:latin typeface=".VnAvant" panose="020B7200000000000000" pitchFamily="34" charset="0"/>
              </a:rPr>
              <a:t>¤</a:t>
            </a:r>
            <a:endParaRPr lang="en-US" sz="120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336" y="2971801"/>
            <a:ext cx="1516190" cy="24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0"/>
          </a:xfrm>
        </p:spPr>
      </p:pic>
      <p:sp>
        <p:nvSpPr>
          <p:cNvPr id="5" name="TextBox 4"/>
          <p:cNvSpPr txBox="1"/>
          <p:nvPr/>
        </p:nvSpPr>
        <p:spPr>
          <a:xfrm>
            <a:off x="-381000" y="5105400"/>
            <a:ext cx="982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002060"/>
                </a:solidFill>
                <a:latin typeface=".VnAvant" panose="020B7200000000000000" pitchFamily="34" charset="0"/>
              </a:rPr>
              <a:t>Líp häc</a:t>
            </a:r>
          </a:p>
        </p:txBody>
      </p:sp>
    </p:spTree>
    <p:extLst>
      <p:ext uri="{BB962C8B-B14F-4D97-AF65-F5344CB8AC3E}">
        <p14:creationId xmlns:p14="http://schemas.microsoft.com/office/powerpoint/2010/main" val="36924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0" y="1981200"/>
            <a:ext cx="7620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>
                <a:solidFill>
                  <a:srgbClr val="002060"/>
                </a:solidFill>
                <a:latin typeface=".VnAvant" panose="020B7200000000000000" pitchFamily="34" charset="0"/>
              </a:rPr>
              <a:t>Líp häc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2000091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-914400"/>
            <a:ext cx="4084773" cy="7402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7500" b="1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270642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66" y="1473937"/>
            <a:ext cx="691254" cy="5865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2323782" y="-915058"/>
            <a:ext cx="4256293" cy="7725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600" b="1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3" name="Oval 12"/>
          <p:cNvSpPr/>
          <p:nvPr/>
        </p:nvSpPr>
        <p:spPr>
          <a:xfrm>
            <a:off x="4070928" y="1698499"/>
            <a:ext cx="762000" cy="74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C -0.08958 -2.96296E-6 -0.1625 0.09445 -0.1625 0.21111 C -0.1625 0.32755 -0.08958 0.42223 -4.72222E-6 0.42223 C 0.08959 0.42223 0.1625 0.32755 0.1625 0.21111 C 0.1625 0.09445 0.08959 -2.96296E-6 -4.72222E-6 -2.96296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355900"/>
            <a:ext cx="2146742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  <a:endParaRPr lang="en-US" sz="2390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599" y="5756831"/>
            <a:ext cx="3737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442" y="287338"/>
            <a:ext cx="275908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rgbClr val="C00000"/>
                </a:solidFill>
                <a:latin typeface=".VnAvant" panose="020B7200000000000000" pitchFamily="34" charset="0"/>
              </a:rPr>
              <a:t>¥</a:t>
            </a:r>
            <a:endParaRPr lang="en-US" sz="2390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031" y="3429297"/>
            <a:ext cx="1377805" cy="19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1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89659" y="413447"/>
            <a:ext cx="3639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So 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s¸nh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6006" y="1424134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 nhau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621" y="1571895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48957" y="1571893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400" y="1534772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743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4483" y="1571896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8" name="Rectangle 7"/>
          <p:cNvSpPr/>
          <p:nvPr/>
        </p:nvSpPr>
        <p:spPr>
          <a:xfrm>
            <a:off x="3185789" y="1613776"/>
            <a:ext cx="264687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>
                <a:solidFill>
                  <a:srgbClr val="0070C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7529" y="1571897"/>
            <a:ext cx="264687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>
                <a:solidFill>
                  <a:srgbClr val="92D05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85776" y="1600200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70246" y="1563189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6" name="Down Arrow 15"/>
          <p:cNvSpPr/>
          <p:nvPr/>
        </p:nvSpPr>
        <p:spPr>
          <a:xfrm rot="3444087">
            <a:off x="8107270" y="2643187"/>
            <a:ext cx="377355" cy="3121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3444087">
            <a:off x="5070395" y="2400154"/>
            <a:ext cx="377355" cy="3121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3810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467" y="-48460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0778" y="838200"/>
            <a:ext cx="704231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Trß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ch¬i</a:t>
            </a:r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¤ </a:t>
            </a:r>
            <a:r>
              <a:rPr lang="en-US" sz="80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mµu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bÝ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mËt</a:t>
            </a:r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48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838200" y="549276"/>
            <a:ext cx="2819400" cy="246856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838200" y="3863181"/>
            <a:ext cx="2819400" cy="2455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5257800" y="3733800"/>
            <a:ext cx="2806700" cy="2468562"/>
          </a:xfrm>
          <a:prstGeom prst="rect">
            <a:avLst/>
          </a:prstGeom>
          <a:solidFill>
            <a:srgbClr val="1CBC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5257800" y="583912"/>
            <a:ext cx="2819400" cy="24685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77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3951" y="838200"/>
            <a:ext cx="707360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3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0" lvl="3" indent="-342900"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marL="342900" indent="-342900"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462224duyetbinhlv8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914399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ui đến trường Beat - Nhạc beat bài Vui đến trườ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8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0" y="5771356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0" y="-12700"/>
            <a:ext cx="533400" cy="4699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4" y="762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79" y="635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11" name="Decagon 10"/>
          <p:cNvSpPr/>
          <p:nvPr/>
        </p:nvSpPr>
        <p:spPr>
          <a:xfrm>
            <a:off x="215900" y="17780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cagon 11"/>
          <p:cNvSpPr/>
          <p:nvPr/>
        </p:nvSpPr>
        <p:spPr>
          <a:xfrm>
            <a:off x="1816100" y="17653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ecagon 12"/>
          <p:cNvSpPr/>
          <p:nvPr/>
        </p:nvSpPr>
        <p:spPr>
          <a:xfrm>
            <a:off x="3461542" y="1768476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5052217" y="17780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6642892" y="17653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3367088" y="461883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5001417" y="461883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6600822" y="4628356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2113" y="1417638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05805" y="1427242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73475" y="1427242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17713" y="1427242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71079" y="4319699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69688" y="4283185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83784" y="4275327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4" y="3951099"/>
            <a:ext cx="2028031" cy="202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0.18056 -0.4099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16625"/>
            <a:ext cx="609600" cy="609600"/>
          </a:xfrm>
        </p:spPr>
      </p:pic>
      <p:pic>
        <p:nvPicPr>
          <p:cNvPr id="4" name="Picture 12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6576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696491" y="254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683791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09191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683791" y="-127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10" name="Action Button: Back or Previous 9">
            <a:hlinkClick r:id="rId8" action="ppaction://hlinksldjump" highlightClick="1"/>
          </p:cNvPr>
          <p:cNvSpPr/>
          <p:nvPr/>
        </p:nvSpPr>
        <p:spPr>
          <a:xfrm>
            <a:off x="0" y="-12700"/>
            <a:ext cx="609600" cy="4699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cagon 11"/>
          <p:cNvSpPr/>
          <p:nvPr/>
        </p:nvSpPr>
        <p:spPr>
          <a:xfrm>
            <a:off x="-7943" y="1930400"/>
            <a:ext cx="1627979" cy="1485295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Decagon 12"/>
          <p:cNvSpPr/>
          <p:nvPr/>
        </p:nvSpPr>
        <p:spPr>
          <a:xfrm>
            <a:off x="1513679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2971800" y="19177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4485479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6004721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7437442" y="19177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4224342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5837242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7450142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4" y="3951099"/>
            <a:ext cx="2028031" cy="20280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1915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51548" y="490380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89834" y="4826606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51341" y="48420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00032" y="163890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8742" y="1665079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19832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20032" y="16240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17086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35156 -0.4634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9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172200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53973" y="20638"/>
            <a:ext cx="6096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4" y="762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79" y="635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4" y="3951099"/>
            <a:ext cx="2028031" cy="2028031"/>
          </a:xfrm>
          <a:prstGeom prst="rect">
            <a:avLst/>
          </a:prstGeom>
        </p:spPr>
      </p:pic>
      <p:sp>
        <p:nvSpPr>
          <p:cNvPr id="15" name="Decagon 14"/>
          <p:cNvSpPr/>
          <p:nvPr/>
        </p:nvSpPr>
        <p:spPr>
          <a:xfrm>
            <a:off x="1512442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-11558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3061842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4582417" y="208756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6106417" y="20701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7554217" y="20701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7327900" y="510222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5727700" y="508476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ecagon 22"/>
          <p:cNvSpPr/>
          <p:nvPr/>
        </p:nvSpPr>
        <p:spPr>
          <a:xfrm>
            <a:off x="4127500" y="508476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1915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74001" y="1654176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85450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42644" y="1701613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80602" y="167163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53290" y="47658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74532" y="47658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74332" y="47658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20553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0.20365 -0.4314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096000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0" y="0"/>
            <a:ext cx="5334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4" y="762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79" y="635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6" y="3911620"/>
            <a:ext cx="2028031" cy="2028031"/>
          </a:xfrm>
          <a:prstGeom prst="rect">
            <a:avLst/>
          </a:prstGeom>
        </p:spPr>
      </p:pic>
      <p:sp>
        <p:nvSpPr>
          <p:cNvPr id="13" name="Decagon 12"/>
          <p:cNvSpPr/>
          <p:nvPr/>
        </p:nvSpPr>
        <p:spPr>
          <a:xfrm>
            <a:off x="-49659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1480589" y="1884988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2966547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4524375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6027042" y="186084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7550621" y="186086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3837779" y="5199688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5486400" y="5215771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7086600" y="5215751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6892" y="1564463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9075" y="1576775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30097" y="1600920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27431" y="1576775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70678" y="1576775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1061" y="4931683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89596" y="484542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2089" y="48420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28292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2587 -0.486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5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" y="0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9568" y="838200"/>
            <a:ext cx="18473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  <a:p>
            <a:pPr algn="ctr"/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54" y="838200"/>
            <a:ext cx="78165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Trß</a:t>
            </a:r>
            <a:r>
              <a:rPr lang="en-US" sz="5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ch¬i</a:t>
            </a:r>
            <a:endParaRPr lang="en-US" sz="5400" b="1" dirty="0">
              <a:solidFill>
                <a:srgbClr val="7030A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5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Thi</a:t>
            </a:r>
            <a:r>
              <a:rPr lang="en-US" sz="5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xem</a:t>
            </a:r>
            <a:r>
              <a:rPr lang="en-US" sz="5400" b="1" dirty="0">
                <a:solidFill>
                  <a:srgbClr val="7030A0"/>
                </a:solidFill>
                <a:latin typeface=".VnAvant" panose="020B7200000000000000" pitchFamily="34" charset="0"/>
              </a:rPr>
              <a:t> ®</a:t>
            </a:r>
            <a:r>
              <a:rPr lang="en-US" sz="5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éi</a:t>
            </a:r>
            <a:r>
              <a:rPr lang="en-US" sz="5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nµo</a:t>
            </a:r>
            <a:r>
              <a:rPr lang="en-US" sz="5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nhanh</a:t>
            </a:r>
            <a:endParaRPr lang="en-US" sz="5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1371600" y="3287624"/>
            <a:ext cx="66159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F0"/>
                </a:solidFill>
                <a:latin typeface=".VnAvant" pitchFamily="34" charset="0"/>
              </a:rPr>
              <a:t>Xin ch©n thµnh </a:t>
            </a:r>
          </a:p>
          <a:p>
            <a:r>
              <a:rPr lang="en-US" sz="4800" b="1">
                <a:solidFill>
                  <a:srgbClr val="00B0F0"/>
                </a:solidFill>
                <a:latin typeface=".VnAvant" pitchFamily="34" charset="0"/>
              </a:rPr>
              <a:t>                       c¶m ¬n!</a:t>
            </a:r>
          </a:p>
        </p:txBody>
      </p:sp>
    </p:spTree>
    <p:extLst>
      <p:ext uri="{BB962C8B-B14F-4D97-AF65-F5344CB8AC3E}">
        <p14:creationId xmlns:p14="http://schemas.microsoft.com/office/powerpoint/2010/main" val="290424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57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42900" y="4995952"/>
            <a:ext cx="982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002060"/>
                </a:solidFill>
                <a:latin typeface=".VnAvant" panose="020B7200000000000000" pitchFamily="34" charset="0"/>
              </a:rPr>
              <a:t>C« gi¸o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24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81000" y="1828800"/>
            <a:ext cx="9829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rgbClr val="002060"/>
                </a:solidFill>
                <a:latin typeface=".VnAvant" panose="020B7200000000000000" pitchFamily="34" charset="0"/>
              </a:rPr>
              <a:t>C« gi¸o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1905000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1866900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3862" y="-990600"/>
            <a:ext cx="4256293" cy="7725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4535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-1066800"/>
            <a:ext cx="4256293" cy="7725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90947" y="457200"/>
            <a:ext cx="2952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38600" y="1524000"/>
            <a:ext cx="762000" cy="74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4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C -0.08923 -3.7037E-7 -0.1618 0.09444 -0.1618 0.21111 C -0.1618 0.32755 -0.08923 0.42222 -3.33333E-6 0.42222 C 0.08924 0.42222 0.16164 0.32755 0.16164 0.21111 C 0.16164 0.09444 0.08924 -3.7037E-7 -3.33333E-6 -3.7037E-7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20173" y="119390"/>
            <a:ext cx="3075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438400"/>
            <a:ext cx="2236510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5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381000"/>
            <a:ext cx="2877711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b="1" dirty="0">
                <a:solidFill>
                  <a:srgbClr val="00206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352800"/>
            <a:ext cx="1658856" cy="218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5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3861" y="-528786"/>
            <a:ext cx="4084773" cy="7402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7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6" name="Picture 6" descr="dau 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242" y="762000"/>
            <a:ext cx="23800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81800" y="1828800"/>
            <a:ext cx="18473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600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1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-457200"/>
            <a:ext cx="4206601" cy="7632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5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6" name="Picture 6" descr="dau 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94" y="752475"/>
            <a:ext cx="23800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008300" y="2039343"/>
            <a:ext cx="762000" cy="7249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29536" y="53236"/>
            <a:ext cx="2409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2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C -0.08402 -1.48148E-6 -0.15208 0.08889 -0.15208 0.19954 C -0.15208 0.30972 -0.08402 0.39977 -4.72222E-6 0.39977 C 0.08403 0.39977 0.15261 0.30972 0.15261 0.19954 C 0.15261 0.08889 0.08403 -1.48148E-6 -4.72222E-6 -1.48148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16&quot;&gt;&lt;property id=&quot;20148&quot; value=&quot;5&quot;/&gt;&lt;property id=&quot;20300&quot; value=&quot;Slide 2&quot;/&gt;&lt;property id=&quot;20307&quot; value=&quot;257&quot;/&gt;&lt;/object&gt;&lt;object type=&quot;3&quot; unique_id=&quot;10017&quot;&gt;&lt;property id=&quot;20148&quot; value=&quot;5&quot;/&gt;&lt;property id=&quot;20300&quot; value=&quot;Slide 3&quot;/&gt;&lt;property id=&quot;20307&quot; value=&quot;258&quot;/&gt;&lt;/object&gt;&lt;object type=&quot;3&quot; unique_id=&quot;10034&quot;&gt;&lt;property id=&quot;20148&quot; value=&quot;5&quot;/&gt;&lt;property id=&quot;20300&quot; value=&quot;Slide 6&quot;/&gt;&lt;property id=&quot;20307&quot; value=&quot;259&quot;/&gt;&lt;/object&gt;&lt;object type=&quot;3&quot; unique_id=&quot;17685&quot;&gt;&lt;property id=&quot;20148&quot; value=&quot;5&quot;/&gt;&lt;property id=&quot;20300&quot; value=&quot;Slide 4&quot;/&gt;&lt;property id=&quot;20307&quot; value=&quot;260&quot;/&gt;&lt;/object&gt;&lt;object type=&quot;3&quot; unique_id=&quot;17888&quot;&gt;&lt;property id=&quot;20148&quot; value=&quot;5&quot;/&gt;&lt;property id=&quot;20300&quot; value=&quot;Slide 5&quot;/&gt;&lt;property id=&quot;20307&quot; value=&quot;261&quot;/&gt;&lt;/object&gt;&lt;object type=&quot;3&quot; unique_id=&quot;18220&quot;&gt;&lt;property id=&quot;20148&quot; value=&quot;5&quot;/&gt;&lt;property id=&quot;20300&quot; value=&quot;Slide 7&quot;/&gt;&lt;property id=&quot;20307&quot; value=&quot;263&quot;/&gt;&lt;/object&gt;&lt;object type=&quot;3&quot; unique_id=&quot;18221&quot;&gt;&lt;property id=&quot;20148&quot; value=&quot;5&quot;/&gt;&lt;property id=&quot;20300&quot; value=&quot;Slide 8&quot;/&gt;&lt;property id=&quot;20307&quot; value=&quot;264&quot;/&gt;&lt;/object&gt;&lt;object type=&quot;3&quot; unique_id=&quot;18222&quot;&gt;&lt;property id=&quot;20148&quot; value=&quot;5&quot;/&gt;&lt;property id=&quot;20300&quot; value=&quot;Slide 9&quot;/&gt;&lt;property id=&quot;20307&quot; value=&quot;265&quot;/&gt;&lt;/object&gt;&lt;object type=&quot;3&quot; unique_id=&quot;18223&quot;&gt;&lt;property id=&quot;20148&quot; value=&quot;5&quot;/&gt;&lt;property id=&quot;20300&quot; value=&quot;Slide 10&quot;/&gt;&lt;property id=&quot;20307&quot; value=&quot;266&quot;/&gt;&lt;/object&gt;&lt;object type=&quot;3&quot; unique_id=&quot;18563&quot;&gt;&lt;property id=&quot;20148&quot; value=&quot;5&quot;/&gt;&lt;property id=&quot;20300&quot; value=&quot;Slide 11&quot;/&gt;&lt;property id=&quot;20307&quot; value=&quot;268&quot;/&gt;&lt;/object&gt;&lt;object type=&quot;3&quot; unique_id=&quot;18564&quot;&gt;&lt;property id=&quot;20148&quot; value=&quot;5&quot;/&gt;&lt;property id=&quot;20300&quot; value=&quot;Slide 12&quot;/&gt;&lt;property id=&quot;20307&quot; value=&quot;267&quot;/&gt;&lt;/object&gt;&lt;object type=&quot;3&quot; unique_id=&quot;18565&quot;&gt;&lt;property id=&quot;20148&quot; value=&quot;5&quot;/&gt;&lt;property id=&quot;20300&quot; value=&quot;Slide 13&quot;/&gt;&lt;property id=&quot;20307&quot; value=&quot;269&quot;/&gt;&lt;/object&gt;&lt;object type=&quot;3&quot; unique_id=&quot;18566&quot;&gt;&lt;property id=&quot;20148&quot; value=&quot;5&quot;/&gt;&lt;property id=&quot;20300&quot; value=&quot;Slide 14&quot;/&gt;&lt;property id=&quot;20307&quot; value=&quot;270&quot;/&gt;&lt;/object&gt;&lt;object type=&quot;3&quot; unique_id=&quot;18567&quot;&gt;&lt;property id=&quot;20148&quot; value=&quot;5&quot;/&gt;&lt;property id=&quot;20300&quot; value=&quot;Slide 15&quot;/&gt;&lt;property id=&quot;20307&quot; value=&quot;271&quot;/&gt;&lt;/object&gt;&lt;object type=&quot;3&quot; unique_id=&quot;18568&quot;&gt;&lt;property id=&quot;20148&quot; value=&quot;5&quot;/&gt;&lt;property id=&quot;20300&quot; value=&quot;Slide 16&quot;/&gt;&lt;property id=&quot;20307&quot; value=&quot;273&quot;/&gt;&lt;/object&gt;&lt;object type=&quot;3&quot; unique_id=&quot;18569&quot;&gt;&lt;property id=&quot;20148&quot; value=&quot;5&quot;/&gt;&lt;property id=&quot;20300&quot; value=&quot;Slide 17&quot;/&gt;&lt;property id=&quot;20307&quot; value=&quot;272&quot;/&gt;&lt;/object&gt;&lt;object type=&quot;3&quot; unique_id=&quot;18571&quot;&gt;&lt;property id=&quot;20148&quot; value=&quot;5&quot;/&gt;&lt;property id=&quot;20300&quot; value=&quot;Slide 20&quot;/&gt;&lt;property id=&quot;20307&quot; value=&quot;274&quot;/&gt;&lt;/object&gt;&lt;object type=&quot;3&quot; unique_id=&quot;18880&quot;&gt;&lt;property id=&quot;20148&quot; value=&quot;5&quot;/&gt;&lt;property id=&quot;20300&quot; value=&quot;Slide 18&quot;/&gt;&lt;property id=&quot;20307&quot; value=&quot;275&quot;/&gt;&lt;/object&gt;&lt;object type=&quot;3&quot; unique_id=&quot;18881&quot;&gt;&lt;property id=&quot;20148&quot; value=&quot;5&quot;/&gt;&lt;property id=&quot;20300&quot; value=&quot;Slide 19&quot;/&gt;&lt;property id=&quot;20307&quot; value=&quot;280&quot;/&gt;&lt;/object&gt;&lt;object type=&quot;3&quot; unique_id=&quot;18882&quot;&gt;&lt;property id=&quot;20148&quot; value=&quot;5&quot;/&gt;&lt;property id=&quot;20300&quot; value=&quot;Slide 21&quot;/&gt;&lt;property id=&quot;20307&quot; value=&quot;276&quot;/&gt;&lt;/object&gt;&lt;object type=&quot;3&quot; unique_id=&quot;18883&quot;&gt;&lt;property id=&quot;20148&quot; value=&quot;5&quot;/&gt;&lt;property id=&quot;20300&quot; value=&quot;Slide 22&quot;/&gt;&lt;property id=&quot;20307&quot; value=&quot;277&quot;/&gt;&lt;/object&gt;&lt;object type=&quot;3&quot; unique_id=&quot;18884&quot;&gt;&lt;property id=&quot;20148&quot; value=&quot;5&quot;/&gt;&lt;property id=&quot;20300&quot; value=&quot;Slide 23&quot;/&gt;&lt;property id=&quot;20307&quot; value=&quot;278&quot;/&gt;&lt;/object&gt;&lt;object type=&quot;3&quot; unique_id=&quot;18885&quot;&gt;&lt;property id=&quot;20148&quot; value=&quot;5&quot;/&gt;&lt;property id=&quot;20300&quot; value=&quot;Slide 24&quot;/&gt;&lt;property id=&quot;20307&quot; value=&quot;279&quot;/&gt;&lt;/object&gt;&lt;/object&gt;&lt;object type=&quot;8&quot; unique_id=&quot;10006&quot;&gt;&lt;/object&gt;&lt;/object&gt;&lt;/database&gt;"/>
  <p:tag name="SECTOMILLISECCONVERTED" val="1"/>
  <p:tag name="ISPRING_UUID" val="{2CB0E930-78D8-43F6-B5A5-09B28AFF5925}"/>
  <p:tag name="ISPRING_RESOURCE_FOLDER" val="D:\Ảnh powerpoint\2017 - 2018\chữ cai o,ô, ơ\"/>
  <p:tag name="ISPRING_PRESENTATION_PATH" val="D:\Ảnh powerpoint\2017 - 2018\chữ cai o,ô, ơ.pptx"/>
  <p:tag name="ISPRING_PROJECT_FOLDER_UPDATED" val="1"/>
  <p:tag name="ISPRING_SCREEN_RECS_UPDATED" val="D:\Ảnh powerpoint\2017 - 2018\chữ cai o,ô, ơ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189</Words>
  <Application>Microsoft Office PowerPoint</Application>
  <PresentationFormat>On-screen Show (4:3)</PresentationFormat>
  <Paragraphs>100</Paragraphs>
  <Slides>25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.VnAvant</vt:lpstr>
      <vt:lpstr>.VnTifani Heavy</vt:lpstr>
      <vt:lpstr>Arial</vt:lpstr>
      <vt:lpstr>Calibri</vt:lpstr>
      <vt:lpstr>Times New Roman</vt:lpstr>
      <vt:lpstr>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Trang Nguyen</cp:lastModifiedBy>
  <cp:revision>59</cp:revision>
  <dcterms:created xsi:type="dcterms:W3CDTF">2017-09-08T00:30:58Z</dcterms:created>
  <dcterms:modified xsi:type="dcterms:W3CDTF">2024-03-17T01:20:17Z</dcterms:modified>
</cp:coreProperties>
</file>