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4" r:id="rId2"/>
    <p:sldId id="286" r:id="rId3"/>
    <p:sldId id="287" r:id="rId4"/>
    <p:sldId id="288" r:id="rId5"/>
    <p:sldId id="259" r:id="rId6"/>
    <p:sldId id="267" r:id="rId7"/>
    <p:sldId id="263" r:id="rId8"/>
    <p:sldId id="257" r:id="rId9"/>
    <p:sldId id="261" r:id="rId10"/>
    <p:sldId id="268" r:id="rId11"/>
    <p:sldId id="262" r:id="rId12"/>
    <p:sldId id="265" r:id="rId13"/>
    <p:sldId id="270" r:id="rId14"/>
    <p:sldId id="271" r:id="rId15"/>
    <p:sldId id="273" r:id="rId16"/>
    <p:sldId id="275" r:id="rId17"/>
    <p:sldId id="277" r:id="rId18"/>
    <p:sldId id="280" r:id="rId19"/>
    <p:sldId id="282" r:id="rId20"/>
    <p:sldId id="285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2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17/03/2024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17/03/2024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17/03/2024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17/03/2024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17/03/2024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5471-A341-4097-B97A-DB19DFF382AE}" type="datetimeFigureOut">
              <a:rPr lang="vi-VN" smtClean="0"/>
              <a:t>17/03/2024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5B5471-A341-4097-B97A-DB19DFF382AE}" type="datetimeFigureOut">
              <a:rPr lang="vi-VN" smtClean="0"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E28C26-290D-445E-A823-4A5D4C31A0F8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1.wdp"/><Relationship Id="rId2" Type="http://schemas.openxmlformats.org/officeDocument/2006/relationships/image" Target="../media/image7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image" Target="../media/image7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microsoft.com/office/2007/relationships/hdphoto" Target="../media/hdphoto1.wdp"/><Relationship Id="rId4" Type="http://schemas.openxmlformats.org/officeDocument/2006/relationships/image" Target="../media/image22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image" Target="../media/image7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microsoft.com/office/2007/relationships/hdphoto" Target="../media/hdphoto1.wdp"/><Relationship Id="rId4" Type="http://schemas.openxmlformats.org/officeDocument/2006/relationships/image" Target="../media/image22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2286000" y="1828800"/>
            <a:ext cx="502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2286000" y="1097756"/>
            <a:ext cx="4362450" cy="14788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Giáo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án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Phát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triển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ngôn</a:t>
            </a:r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ngữ</a:t>
            </a:r>
            <a:endParaRPr lang="en-US" sz="4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876425" y="2576610"/>
            <a:ext cx="5181600" cy="8819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truyện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mùa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xuân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họa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mi</a:t>
            </a: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3233774" y="3690937"/>
            <a:ext cx="2990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tuổi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24- 36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tháng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546885" y="223826"/>
            <a:ext cx="6553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PHÒNG GIÁO DỤC&amp; ĐÀO TẠO QUẬN LONG BIÊN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000099"/>
                </a:solidFill>
              </a:rPr>
              <a:t>TRƯỜNG MẦM </a:t>
            </a:r>
            <a:r>
              <a:rPr lang="en-US" altLang="en-US" b="1">
                <a:solidFill>
                  <a:srgbClr val="000099"/>
                </a:solidFill>
              </a:rPr>
              <a:t>NON HOA MỘC LAN</a:t>
            </a:r>
            <a:endParaRPr lang="en-US" altLang="en-US" b="1" dirty="0">
              <a:solidFill>
                <a:srgbClr val="000099"/>
              </a:solidFill>
            </a:endParaRPr>
          </a:p>
        </p:txBody>
      </p:sp>
      <p:pic>
        <p:nvPicPr>
          <p:cNvPr id="36872" name="Picture 8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1600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1447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 descr="Firewr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600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67169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5181600"/>
            <a:ext cx="164623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7" name="Picture 13" descr="67169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462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7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  <p:bldP spid="36869" grpId="0"/>
      <p:bldP spid="368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99" l="0" r="100000">
                        <a14:foregroundMark x1="27855" y1="17417" x2="27855" y2="17417"/>
                        <a14:foregroundMark x1="24234" y1="31532" x2="24234" y2="31532"/>
                        <a14:foregroundMark x1="27577" y1="17117" x2="24513" y2="31231"/>
                        <a14:foregroundMark x1="27577" y1="16817" x2="30919" y2="22222"/>
                        <a14:foregroundMark x1="30084" y1="20420" x2="25070" y2="30330"/>
                        <a14:foregroundMark x1="26184" y1="17117" x2="23955" y2="29730"/>
                        <a14:foregroundMark x1="26462" y1="16517" x2="21170" y2="2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7142"/>
            <a:ext cx="2429817" cy="22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1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" y="-2588"/>
            <a:ext cx="9137466" cy="73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076">
            <a:off x="2060413" y="4193704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99" l="0" r="100000">
                        <a14:foregroundMark x1="27855" y1="17417" x2="27855" y2="17417"/>
                        <a14:foregroundMark x1="24234" y1="31532" x2="24234" y2="31532"/>
                        <a14:foregroundMark x1="27577" y1="17117" x2="24513" y2="31231"/>
                        <a14:foregroundMark x1="27577" y1="16817" x2="30919" y2="22222"/>
                        <a14:foregroundMark x1="30084" y1="20420" x2="25070" y2="30330"/>
                        <a14:foregroundMark x1="26184" y1="17117" x2="23955" y2="29730"/>
                        <a14:foregroundMark x1="26462" y1="16517" x2="21170" y2="2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97143"/>
            <a:ext cx="2429817" cy="22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6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9722E-6 C -0.01077 0.0141 -0.04671 0.02821 -0.05903 0.02821 C -0.13802 0.02821 -0.21927 -0.19727 -0.21927 -0.4223 C -0.21927 -0.30898 -0.26042 -0.19727 -0.29879 -0.19727 C -0.33941 -0.19727 -0.37778 -0.31013 -0.37778 -0.42276 C -0.37778 -0.36656 -0.39809 -0.30898 -0.41841 -0.30898 C -0.43889 -0.30898 -0.45903 -0.36517 -0.45903 -0.42276 C -0.45903 -0.39408 -0.46945 -0.36656 -0.47952 -0.36656 C -0.48976 -0.36656 -0.50018 -0.39547 -0.50018 -0.42276 C -0.50018 -0.40773 -0.50539 -0.39408 -0.51007 -0.39408 C -0.51268 -0.39408 -0.52032 -0.40842 -0.52032 -0.42276 C -0.52032 -0.41536 -0.52275 -0.40773 -0.5257 -0.40773 C -0.5257 -0.40634 -0.53056 -0.4149 -0.53056 -0.42276 C -0.53056 -0.41837 -0.53056 -0.41536 -0.53351 -0.41536 C -0.53351 -0.41767 -0.53612 -0.41952 -0.53612 -0.42276 C -0.53612 -0.42091 -0.53612 -0.41837 -0.53612 -0.41767 C -0.53872 -0.41767 -0.53872 -0.41837 -0.53872 -0.42091 C -0.54132 -0.42091 -0.54132 -0.41952 -0.54132 -0.41767 C -0.54341 -0.41767 -0.54341 -0.41837 -0.54341 -0.42091 " pathEditMode="relative" rAng="0" ptsTypes="fffffffffffffffffff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-19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0437" y="-1477143"/>
            <a:ext cx="6858000" cy="98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894">
            <a:off x="2190180" y="3984286"/>
            <a:ext cx="66699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870520" y="3068438"/>
            <a:ext cx="902505" cy="8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-69982" y="5395221"/>
            <a:ext cx="107665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73872" y="1931577"/>
            <a:ext cx="331346" cy="5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592">
            <a:off x="2163709" y="1738119"/>
            <a:ext cx="601355" cy="4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404">
            <a:off x="3503545" y="2155494"/>
            <a:ext cx="993244" cy="8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3824204" y="4554249"/>
            <a:ext cx="66699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411">
            <a:off x="7574536" y="2890330"/>
            <a:ext cx="616298" cy="3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6221651" y="3315362"/>
            <a:ext cx="454643" cy="4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7178140" y="5723637"/>
            <a:ext cx="666991" cy="6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6602485" y="4979890"/>
            <a:ext cx="828528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4473">
            <a:off x="8049325" y="3116505"/>
            <a:ext cx="525306" cy="41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6576429" y="3872172"/>
            <a:ext cx="66699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188716" y="4175046"/>
            <a:ext cx="855672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6556">
            <a:off x="1184693" y="4842244"/>
            <a:ext cx="932470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9751">
            <a:off x="8238715" y="4636259"/>
            <a:ext cx="882433" cy="8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43544" y="4946878"/>
            <a:ext cx="882433" cy="8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0610">
            <a:off x="5530711" y="5524697"/>
            <a:ext cx="882433" cy="8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9133">
            <a:off x="1289778" y="2434057"/>
            <a:ext cx="454228" cy="4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151">
            <a:off x="3147335" y="4516044"/>
            <a:ext cx="591980" cy="6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358">
            <a:off x="592389" y="1450077"/>
            <a:ext cx="577005" cy="4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1216">
            <a:off x="2747181" y="5388537"/>
            <a:ext cx="1077898" cy="11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8240">
            <a:off x="109192" y="3565441"/>
            <a:ext cx="705120" cy="5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682">
            <a:off x="2467900" y="5185271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4495">
            <a:off x="2272432" y="6048276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5111">
            <a:off x="3869657" y="5511738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6126">
            <a:off x="6435219" y="6130034"/>
            <a:ext cx="62220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211">
            <a:off x="6614611" y="2436127"/>
            <a:ext cx="577127" cy="5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4333">
            <a:off x="5362024" y="3057511"/>
            <a:ext cx="907396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7848">
            <a:off x="3235238" y="2301161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5142">
            <a:off x="7809690" y="5375386"/>
            <a:ext cx="1282248" cy="10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2993">
            <a:off x="4163223" y="404403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8187 C -0.06007 0.07979 -0.06632 0.07794 -0.06857 0.07794 C -0.08281 0.07794 -0.09722 0.10916 -0.09722 0.14015 C -0.09722 0.12443 -0.10451 0.10916 -0.11145 0.10916 C -0.11875 0.10916 -0.12569 0.12466 -0.12569 0.14038 C -0.12569 0.13252 -0.12934 0.12466 -0.13298 0.12466 C -0.13663 0.12466 -0.14027 0.13229 -0.14027 0.14038 C -0.14027 0.13622 -0.14201 0.13252 -0.14392 0.13252 C -0.14566 0.13252 -0.14757 0.13645 -0.14757 0.14038 C -0.14757 0.1383 -0.14843 0.13622 -0.1493 0.13622 C -0.14982 0.13622 -0.15121 0.1383 -0.15121 0.14038 C -0.15121 0.13923 -0.15173 0.1383 -0.15208 0.1383 C -0.15208 0.13807 -0.15312 0.13923 -0.15312 0.14038 C -0.15312 0.13969 -0.15312 0.13923 -0.15364 0.13923 C -0.15364 0.13946 -0.15399 0.13969 -0.15399 0.14038 C -0.15399 0.13992 -0.15399 0.13969 -0.15399 0.13946 C -0.15451 0.13946 -0.15451 0.13969 -0.15451 0.13992 C -0.15503 0.13992 -0.15503 0.13969 -0.15503 0.13946 C -0.15555 0.13946 -0.15555 0.13969 -0.15555 0.13992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1 0.10731 C -0.08732 0.10523 -0.09375 0.10338 -0.096 0.10338 C -0.11024 0.10338 -0.12482 0.1346 -0.12482 0.16559 C -0.12482 0.14986 -0.13211 0.1346 -0.13906 0.1346 C -0.14635 0.1346 -0.15329 0.15009 -0.15329 0.16582 C -0.15329 0.15795 -0.15694 0.15009 -0.16059 0.15009 C -0.16423 0.15009 -0.16788 0.15772 -0.16788 0.16582 C -0.16788 0.16165 -0.16961 0.15795 -0.17152 0.15795 C -0.17326 0.15795 -0.17517 0.16189 -0.17517 0.16582 C -0.17517 0.16374 -0.17604 0.16165 -0.17691 0.16165 C -0.17743 0.16165 -0.17881 0.16374 -0.17881 0.16582 C -0.17881 0.16466 -0.17934 0.16374 -0.17968 0.16374 C -0.17968 0.1635 -0.18072 0.16466 -0.18072 0.16582 C -0.18072 0.16512 -0.18072 0.16466 -0.18125 0.16466 C -0.18125 0.16489 -0.18159 0.16512 -0.18159 0.16582 C -0.18159 0.16535 -0.18159 0.16512 -0.18159 0.16489 C -0.18211 0.16489 -0.18211 0.16512 -0.18211 0.16535 C -0.18263 0.16535 -0.18263 0.16512 -0.18263 0.16489 C -0.18298 0.16489 -0.18298 0.16512 -0.18298 0.16535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8187 C -0.0599 0.07979 -0.06632 0.07794 -0.06858 0.07794 C -0.08281 0.07794 -0.0974 0.10916 -0.0974 0.14015 C -0.0974 0.12443 -0.10469 0.10916 -0.11163 0.10916 C -0.11892 0.10916 -0.12587 0.12466 -0.12587 0.14038 C -0.12587 0.13252 -0.12951 0.12466 -0.13316 0.12466 C -0.13681 0.12466 -0.14045 0.13229 -0.14045 0.14038 C -0.14045 0.13622 -0.14219 0.13252 -0.1441 0.13252 C -0.14583 0.13252 -0.14774 0.13645 -0.14774 0.14038 C -0.14774 0.1383 -0.14861 0.13622 -0.14948 0.13622 C -0.15 0.13622 -0.15139 0.1383 -0.15139 0.14038 C -0.15139 0.13923 -0.15191 0.1383 -0.15226 0.1383 C -0.15226 0.13807 -0.1533 0.13923 -0.1533 0.14038 C -0.1533 0.13969 -0.1533 0.13923 -0.15382 0.13923 C -0.15382 0.13946 -0.15417 0.13969 -0.15417 0.14038 C -0.15417 0.13992 -0.15417 0.13969 -0.15417 0.13946 C -0.15469 0.13946 -0.15469 0.13969 -0.15469 0.13992 C -0.15521 0.13992 -0.15521 0.13969 -0.15521 0.13946 C -0.15556 0.13946 -0.15556 0.13969 -0.15556 0.13992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8187 C -0.06006 0.07979 -0.06631 0.07794 -0.06857 0.07794 C -0.08281 0.07794 -0.09739 0.10916 -0.09739 0.14015 C -0.09739 0.12442 -0.10486 0.10916 -0.11163 0.10916 C -0.11909 0.10916 -0.12604 0.12466 -0.12604 0.14038 C -0.12604 0.13252 -0.12968 0.12466 -0.13316 0.12466 C -0.1368 0.12466 -0.14045 0.13229 -0.14045 0.14038 C -0.14045 0.13622 -0.14218 0.13252 -0.14409 0.13252 C -0.14566 0.13252 -0.14757 0.13645 -0.14757 0.14038 C -0.14757 0.1383 -0.14843 0.13622 -0.1493 0.13622 C -0.14982 0.13622 -0.15121 0.1383 -0.15121 0.14038 C -0.15121 0.13923 -0.15173 0.1383 -0.15208 0.1383 C -0.15208 0.13807 -0.15312 0.13923 -0.15312 0.14038 C -0.15312 0.13969 -0.15312 0.13923 -0.15364 0.13923 C -0.15364 0.13946 -0.15399 0.13969 -0.15399 0.14038 C -0.15399 0.13992 -0.15399 0.13969 -0.15399 0.13946 C -0.15451 0.13946 -0.15451 0.13969 -0.15451 0.13992 C -0.15503 0.13992 -0.15503 0.13969 -0.15503 0.13946 C -0.15555 0.13946 -0.15555 0.13969 -0.15555 0.13992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11471 C -0.08038 0.11262 -0.0868 0.11077 -0.08889 0.11077 C -0.10312 0.11077 -0.11771 0.142 -0.11771 0.17299 C -0.11771 0.15726 -0.125 0.142 -0.13194 0.142 C -0.13924 0.142 -0.14618 0.15749 -0.14618 0.17322 C -0.14618 0.16535 -0.14983 0.15749 -0.15347 0.15749 C -0.15712 0.15749 -0.16076 0.16512 -0.16076 0.17322 C -0.16076 0.16905 -0.1625 0.16535 -0.16441 0.16535 C -0.16614 0.16535 -0.16805 0.16929 -0.16805 0.17322 C -0.16805 0.17114 -0.16892 0.16905 -0.16979 0.16905 C -0.17031 0.16905 -0.1717 0.17114 -0.1717 0.17322 C -0.1717 0.17206 -0.17222 0.17114 -0.17257 0.17114 C -0.17257 0.1709 -0.17361 0.17206 -0.17361 0.17322 C -0.17361 0.17252 -0.17361 0.17206 -0.17413 0.17206 C -0.17413 0.17229 -0.17448 0.17252 -0.17448 0.17322 C -0.17448 0.17275 -0.17448 0.17252 -0.17448 0.17229 C -0.175 0.17229 -0.175 0.17252 -0.175 0.17275 C -0.17552 0.17275 -0.17552 0.17252 -0.17552 0.17229 C -0.17604 0.17229 -0.17604 0.17252 -0.17604 0.17275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1 0.0592 C -0.02795 0.05712 -0.03437 0.05527 -0.03663 0.05527 C -0.05086 0.05527 -0.06545 0.08649 -0.06545 0.11748 C -0.06545 0.10175 -0.07274 0.08649 -0.07968 0.08649 C -0.08697 0.08649 -0.09392 0.10199 -0.09392 0.11771 C -0.09392 0.10985 -0.09757 0.10199 -0.10121 0.10199 C -0.10486 0.10199 -0.1085 0.10962 -0.1085 0.11771 C -0.1085 0.11355 -0.11024 0.10985 -0.11215 0.10985 C -0.11388 0.10985 -0.11579 0.11378 -0.11579 0.11771 C -0.11579 0.11563 -0.11666 0.11355 -0.11753 0.11355 C -0.11805 0.11355 -0.11944 0.11563 -0.11944 0.11771 C -0.11944 0.11656 -0.11996 0.11563 -0.12031 0.11563 C -0.12031 0.1154 -0.12135 0.11656 -0.12135 0.11771 C -0.12135 0.11702 -0.12135 0.11656 -0.12187 0.11656 C -0.12187 0.11679 -0.12222 0.11702 -0.12222 0.11771 C -0.12222 0.11725 -0.12222 0.11702 -0.12222 0.11679 C -0.12274 0.11679 -0.12274 0.11702 -0.12274 0.11725 C -0.12326 0.11725 -0.12326 0.11702 -0.12326 0.11679 C -0.12378 0.11679 -0.12378 0.11702 -0.12378 0.11725 " pathEditMode="relative" rAng="0" ptsTypes="fffffffffffffffffff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8187 C -0.06007 0.07979 -0.06632 0.07794 -0.06858 0.07794 C -0.08282 0.07794 -0.0974 0.10916 -0.0974 0.14015 C -0.0974 0.12442 -0.10487 0.10916 -0.11164 0.10916 C -0.11893 0.10916 -0.12587 0.12465 -0.12587 0.14038 C -0.12587 0.13252 -0.12952 0.12465 -0.13316 0.12465 C -0.13681 0.12465 -0.14046 0.13228 -0.14046 0.14038 C -0.14046 0.13622 -0.14219 0.13252 -0.1441 0.13252 C -0.14584 0.13252 -0.14775 0.13645 -0.14775 0.14038 C -0.14775 0.1383 -0.14862 0.13622 -0.14948 0.13622 C -0.15 0.13622 -0.15139 0.1383 -0.15139 0.14038 C -0.15139 0.13922 -0.15191 0.1383 -0.15226 0.1383 C -0.15226 0.13807 -0.1533 0.13922 -0.1533 0.14038 C -0.1533 0.13969 -0.1533 0.13922 -0.15382 0.13922 C -0.15382 0.13945 -0.15417 0.13969 -0.15417 0.14038 C -0.15417 0.13992 -0.15417 0.13969 -0.15417 0.13945 C -0.15469 0.13945 -0.15469 0.13969 -0.15469 0.13992 C -0.15521 0.13992 -0.15521 0.13969 -0.15521 0.13945 C -0.15556 0.13945 -0.15556 0.13969 -0.15556 0.13992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8186 C -0.05989 0.07978 -0.06632 0.07793 -0.06857 0.07793 C -0.08281 0.07793 -0.09739 0.10915 -0.09739 0.14014 C -0.09739 0.12442 -0.10469 0.10915 -0.11163 0.10915 C -0.11892 0.10915 -0.12587 0.12465 -0.12587 0.14037 C -0.12587 0.13251 -0.12951 0.12465 -0.13316 0.12465 C -0.1368 0.12465 -0.14045 0.13228 -0.14045 0.14037 C -0.14045 0.13621 -0.14219 0.13251 -0.1441 0.13251 C -0.14583 0.13251 -0.14774 0.13644 -0.14774 0.14037 C -0.14774 0.13829 -0.14861 0.13621 -0.14948 0.13621 C -0.15 0.13621 -0.15139 0.13829 -0.15139 0.14037 C -0.15139 0.13922 -0.15191 0.13829 -0.15226 0.13829 C -0.15226 0.13806 -0.1533 0.13922 -0.1533 0.14037 C -0.1533 0.13968 -0.1533 0.13922 -0.15382 0.13922 C -0.15382 0.13945 -0.15416 0.13968 -0.15416 0.14037 C -0.15416 0.13991 -0.15416 0.13968 -0.15416 0.13945 C -0.15469 0.13945 -0.15469 0.13968 -0.15469 0.13991 C -0.15521 0.13991 -0.15521 0.13968 -0.15521 0.13945 C -0.15555 0.13945 -0.15555 0.13968 -0.15555 0.13991 " pathEditMode="relative" rAng="0" ptsTypes="fffffffffffffffffff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8187 C -0.05989 0.07979 -0.06632 0.07794 -0.06857 0.07794 C -0.08281 0.07794 -0.09739 0.10916 -0.09739 0.14015 C -0.09739 0.12442 -0.10468 0.10916 -0.11163 0.10916 C -0.11892 0.10916 -0.12587 0.12465 -0.12587 0.14038 C -0.12587 0.13252 -0.12951 0.12465 -0.13316 0.12465 C -0.1368 0.12465 -0.14045 0.13228 -0.14045 0.14038 C -0.14045 0.13622 -0.14218 0.13252 -0.14409 0.13252 C -0.14583 0.13252 -0.14774 0.13645 -0.14774 0.14038 C -0.14774 0.1383 -0.14861 0.13622 -0.14948 0.13622 C -0.15 0.13622 -0.15139 0.1383 -0.15139 0.14038 C -0.15139 0.13922 -0.15191 0.1383 -0.15225 0.1383 C -0.15225 0.13807 -0.1533 0.13922 -0.1533 0.14038 C -0.1533 0.13968 -0.1533 0.13922 -0.15382 0.13922 C -0.15382 0.13945 -0.15416 0.13968 -0.15416 0.14038 C -0.15416 0.13992 -0.15416 0.13968 -0.15416 0.13945 C -0.15468 0.13945 -0.15468 0.13968 -0.15468 0.13992 C -0.15521 0.13992 -0.15521 0.13968 -0.15521 0.13945 C -0.15555 0.13945 -0.15555 0.13968 -0.15555 0.13992 " pathEditMode="relative" rAng="0" ptsTypes="fffffffffffffffffff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8187 C -0.05989 0.07979 -0.06631 0.07794 -0.06857 0.07794 C -0.08282 0.07794 -0.09739 0.10916 -0.09739 0.14015 C -0.09739 0.12442 -0.10469 0.10916 -0.11164 0.10916 C -0.11893 0.10916 -0.12587 0.12465 -0.12587 0.14038 C -0.12587 0.13252 -0.12952 0.12465 -0.13316 0.12465 C -0.13681 0.12465 -0.14046 0.13229 -0.14046 0.14038 C -0.14046 0.13622 -0.14219 0.13252 -0.1441 0.13252 C -0.14584 0.13252 -0.14775 0.13645 -0.14775 0.14038 C -0.14775 0.1383 -0.14862 0.13622 -0.14948 0.13622 C -0.15 0.13622 -0.15139 0.1383 -0.15139 0.14038 C -0.15139 0.13922 -0.15191 0.1383 -0.15226 0.1383 C -0.15226 0.13807 -0.1533 0.13922 -0.1533 0.14038 C -0.1533 0.13969 -0.1533 0.13922 -0.15382 0.13922 C -0.15382 0.13946 -0.15417 0.13969 -0.15417 0.14038 C -0.15417 0.13992 -0.15417 0.13969 -0.15417 0.13946 C -0.15469 0.13946 -0.15469 0.13969 -0.15469 0.13992 C -0.15521 0.13992 -0.15521 0.13969 -0.15521 0.13946 C -0.15556 0.13946 -0.15556 0.13969 -0.15556 0.13992 " pathEditMode="relative" rAng="0" ptsTypes="fffffffffffffffffff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8187 C -0.0599 0.07979 -0.06632 0.07794 -0.06858 0.07794 C -0.08282 0.07794 -0.0974 0.10916 -0.0974 0.14015 C -0.0974 0.12443 -0.10469 0.10916 -0.11164 0.10916 C -0.11893 0.10916 -0.12587 0.12466 -0.12587 0.14038 C -0.12587 0.13252 -0.12952 0.12466 -0.13316 0.12466 C -0.13681 0.12466 -0.14046 0.13229 -0.14046 0.14038 C -0.14046 0.13622 -0.14219 0.13252 -0.1441 0.13252 C -0.14584 0.13252 -0.14775 0.13645 -0.14775 0.14038 C -0.14775 0.1383 -0.14861 0.13622 -0.14948 0.13622 C -0.15 0.13622 -0.15139 0.1383 -0.15139 0.14038 C -0.15139 0.13923 -0.15191 0.1383 -0.15226 0.1383 C -0.15226 0.13807 -0.1533 0.13923 -0.1533 0.14038 C -0.1533 0.13969 -0.1533 0.13923 -0.15382 0.13923 C -0.15382 0.13946 -0.15417 0.13969 -0.15417 0.14038 C -0.15417 0.13992 -0.15417 0.13969 -0.15417 0.13946 C -0.15469 0.13946 -0.15469 0.13969 -0.15469 0.13992 C -0.15521 0.13992 -0.15521 0.13969 -0.15521 0.13946 C -0.15556 0.13946 -0.15556 0.13969 -0.15556 0.13992 " pathEditMode="relative" rAng="0" ptsTypes="fffffffffffffffffff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3 0.04094 C -0.03854 0.03885 -0.04496 0.037 -0.04722 0.037 C -0.06145 0.037 -0.07604 0.06822 -0.07604 0.09921 C -0.07604 0.08349 -0.08333 0.06822 -0.09027 0.06822 C -0.09757 0.06822 -0.10451 0.08372 -0.10451 0.09945 C -0.10451 0.09158 -0.10816 0.08372 -0.1118 0.08372 C -0.11545 0.08372 -0.11909 0.09135 -0.11909 0.09945 C -0.11909 0.09528 -0.12083 0.09158 -0.12274 0.09158 C -0.12448 0.09158 -0.12639 0.09551 -0.12639 0.09945 C -0.12639 0.09736 -0.12725 0.09528 -0.12812 0.09528 C -0.12864 0.09528 -0.13003 0.09736 -0.13003 0.09945 C -0.13003 0.09829 -0.13055 0.09736 -0.1309 0.09736 C -0.1309 0.09713 -0.13194 0.09829 -0.13194 0.09945 C -0.13194 0.09875 -0.13194 0.09829 -0.13246 0.09829 C -0.13246 0.09852 -0.13281 0.09875 -0.13281 0.09945 C -0.13281 0.09898 -0.13281 0.09875 -0.13281 0.09852 C -0.13333 0.09852 -0.13333 0.09875 -0.13333 0.09898 C -0.13385 0.09898 -0.13385 0.09875 -0.13385 0.09852 C -0.1342 0.09852 -0.1342 0.09875 -0.1342 0.09898 " pathEditMode="relative" rAng="0" ptsTypes="fffffffffffffffffff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1 0.1006 C -0.05122 0.09852 -0.05764 0.09667 -0.0599 0.09667 C -0.07413 0.09667 -0.08872 0.12789 -0.08872 0.15888 C -0.08872 0.14315 -0.09601 0.12789 -0.10295 0.12789 C -0.11024 0.12789 -0.11719 0.14338 -0.11719 0.15911 C -0.11719 0.15124 -0.12083 0.14338 -0.12448 0.14338 C -0.12813 0.14338 -0.13177 0.15101 -0.13177 0.15911 C -0.13177 0.15494 -0.13351 0.15124 -0.13542 0.15124 C -0.13715 0.15124 -0.13906 0.15518 -0.13906 0.15911 C -0.13906 0.15703 -0.13993 0.15494 -0.1408 0.15494 C -0.14132 0.15494 -0.14271 0.15703 -0.14271 0.15911 C -0.14271 0.15795 -0.14323 0.15703 -0.14358 0.15703 C -0.14358 0.15679 -0.14462 0.15795 -0.14462 0.15911 C -0.14462 0.15841 -0.14462 0.15795 -0.14514 0.15795 C -0.14514 0.15818 -0.14549 0.15841 -0.14549 0.15911 C -0.14549 0.15865 -0.14549 0.15841 -0.14549 0.15818 C -0.14601 0.15818 -0.14601 0.15841 -0.14601 0.15865 C -0.14653 0.15865 -0.14653 0.15841 -0.14653 0.15818 C -0.14688 0.15818 -0.14688 0.15841 -0.14688 0.15865 " pathEditMode="relative" rAng="0" ptsTypes="fffffffffffffffffff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8187 C -0.0599 0.07979 -0.06632 0.07794 -0.06858 0.07794 C -0.08282 0.07794 -0.0974 0.10916 -0.0974 0.14015 C -0.0974 0.12442 -0.10469 0.10916 -0.11164 0.10916 C -0.11893 0.10916 -0.12587 0.12465 -0.12587 0.14038 C -0.12587 0.13252 -0.12952 0.12465 -0.13316 0.12465 C -0.13681 0.12465 -0.14046 0.13228 -0.14046 0.14038 C -0.14046 0.13622 -0.14219 0.13252 -0.1441 0.13252 C -0.14584 0.13252 -0.14775 0.13645 -0.14775 0.14038 C -0.14775 0.1383 -0.14862 0.13622 -0.14948 0.13622 C -0.15 0.13622 -0.15139 0.1383 -0.15139 0.14038 C -0.15139 0.13922 -0.15191 0.1383 -0.15226 0.1383 C -0.15226 0.13807 -0.1533 0.13922 -0.1533 0.14038 C -0.1533 0.13968 -0.1533 0.13922 -0.15382 0.13922 C -0.15382 0.13945 -0.15417 0.13968 -0.15417 0.14038 C -0.15417 0.13992 -0.15417 0.13968 -0.15417 0.13945 C -0.15469 0.13945 -0.15469 0.13968 -0.15469 0.13992 C -0.15521 0.13992 -0.15521 0.13968 -0.15521 0.13945 C -0.15556 0.13945 -0.15556 0.13968 -0.15556 0.13992 " pathEditMode="relative" rAng="0" ptsTypes="fffffffffffffffffff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8186 C -0.05989 0.07978 -0.06632 0.07793 -0.06857 0.07793 C -0.08281 0.07793 -0.09739 0.10915 -0.09739 0.14014 C -0.09739 0.12442 -0.10468 0.10915 -0.11163 0.10915 C -0.11892 0.10915 -0.12586 0.12465 -0.12586 0.14037 C -0.12586 0.13251 -0.12951 0.12465 -0.13316 0.12465 C -0.1368 0.12465 -0.14045 0.13228 -0.14045 0.14037 C -0.14045 0.13621 -0.14218 0.13251 -0.14409 0.13251 C -0.14583 0.13251 -0.14774 0.13644 -0.14774 0.14037 C -0.14774 0.13829 -0.14861 0.13621 -0.14947 0.13621 C -0.15 0.13621 -0.15138 0.13829 -0.15138 0.14037 C -0.15138 0.13922 -0.15191 0.13829 -0.15225 0.13829 C -0.15225 0.13806 -0.15329 0.13922 -0.15329 0.14037 C -0.15329 0.13968 -0.15329 0.13922 -0.15382 0.13922 C -0.15382 0.13945 -0.15416 0.13968 -0.15416 0.14037 C -0.15416 0.13991 -0.15416 0.13968 -0.15416 0.13945 C -0.15468 0.13945 -0.15468 0.13968 -0.15468 0.13991 C -0.1552 0.13991 -0.1552 0.13968 -0.1552 0.13945 C -0.15555 0.13945 -0.15555 0.13968 -0.15555 0.13991 " pathEditMode="relative" rAng="0" ptsTypes="fffffffffffffffffff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8187 C -0.0599 0.07979 -0.06632 0.07794 -0.06858 0.07794 C -0.08281 0.07794 -0.0974 0.10916 -0.0974 0.14015 C -0.0974 0.12443 -0.10469 0.10916 -0.11163 0.10916 C -0.11892 0.10916 -0.12587 0.12466 -0.12587 0.14038 C -0.12587 0.13252 -0.12951 0.12466 -0.13316 0.12466 C -0.13681 0.12466 -0.14045 0.13229 -0.14045 0.14038 C -0.14045 0.13622 -0.14219 0.13252 -0.1441 0.13252 C -0.14583 0.13252 -0.14774 0.13645 -0.14774 0.14038 C -0.14774 0.1383 -0.14861 0.13622 -0.14948 0.13622 C -0.15 0.13622 -0.15139 0.1383 -0.15139 0.14038 C -0.15139 0.13923 -0.15191 0.1383 -0.15226 0.1383 C -0.15226 0.13807 -0.1533 0.13923 -0.1533 0.14038 C -0.1533 0.13969 -0.1533 0.13923 -0.15382 0.13923 C -0.15382 0.13946 -0.15417 0.13969 -0.15417 0.14038 C -0.15417 0.13992 -0.15417 0.13969 -0.15417 0.13946 C -0.15469 0.13946 -0.15469 0.13969 -0.15469 0.13992 C -0.15521 0.13992 -0.15521 0.13969 -0.15521 0.13946 C -0.15556 0.13946 -0.15556 0.13969 -0.15556 0.13992 " pathEditMode="relative" rAng="0" ptsTypes="fffffffffffffffffff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8 0.08187 C -0.05989 0.07979 -0.06632 0.07794 -0.06858 0.07794 C -0.08281 0.07794 -0.09739 0.10916 -0.09739 0.14015 C -0.09739 0.12443 -0.10469 0.10916 -0.11163 0.10916 C -0.11892 0.10916 -0.12587 0.12466 -0.12587 0.14038 C -0.12587 0.13252 -0.12951 0.12466 -0.13316 0.12466 C -0.1368 0.12466 -0.14045 0.13229 -0.14045 0.14038 C -0.14045 0.13622 -0.14219 0.13252 -0.1441 0.13252 C -0.14583 0.13252 -0.14774 0.13645 -0.14774 0.14038 C -0.14774 0.1383 -0.14861 0.13622 -0.14948 0.13622 C -0.15 0.13622 -0.15139 0.1383 -0.15139 0.14038 C -0.15139 0.13923 -0.15191 0.1383 -0.15226 0.1383 C -0.15226 0.13807 -0.1533 0.13923 -0.1533 0.14038 C -0.1533 0.13969 -0.1533 0.13923 -0.15382 0.13923 C -0.15382 0.13946 -0.15417 0.13969 -0.15417 0.14038 C -0.15417 0.13992 -0.15417 0.13969 -0.15417 0.13946 C -0.15469 0.13946 -0.15469 0.13969 -0.15469 0.13992 C -0.15521 0.13992 -0.15521 0.13969 -0.15521 0.13946 C -0.15555 0.13946 -0.15555 0.13969 -0.15555 0.13992 " pathEditMode="relative" rAng="0" ptsTypes="fffffffffffffffffff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27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863227" y="1556792"/>
            <a:ext cx="5112568" cy="146920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thoại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3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6"/>
    </mc:Choice>
    <mc:Fallback xmlns="">
      <p:transition spd="slow" advTm="14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6094440" cy="1979466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171">
            <a:off x="719497" y="3963093"/>
            <a:ext cx="3366640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99" l="0" r="100000">
                        <a14:foregroundMark x1="27855" y1="17417" x2="27855" y2="17417"/>
                        <a14:foregroundMark x1="24234" y1="31532" x2="24234" y2="31532"/>
                        <a14:foregroundMark x1="27577" y1="17117" x2="24513" y2="31231"/>
                        <a14:foregroundMark x1="27577" y1="16817" x2="30919" y2="22222"/>
                        <a14:foregroundMark x1="30084" y1="20420" x2="25070" y2="30330"/>
                        <a14:foregroundMark x1="26184" y1="17117" x2="23955" y2="29730"/>
                        <a14:foregroundMark x1="26462" y1="16517" x2="21170" y2="2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97143"/>
            <a:ext cx="2429817" cy="22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6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6660232" y="2924944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523" y="332656"/>
            <a:ext cx="5390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844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6059E-6 C -0.00243 -0.00231 -0.01077 -0.00439 -0.01354 -0.00439 C -0.03195 -0.00439 -0.05087 0.03146 -0.05087 0.0673 C -0.05087 0.04926 -0.06025 0.03146 -0.06927 0.03146 C -0.07865 0.03146 -0.0875 0.0495 -0.0875 0.06753 C -0.0875 0.05852 -0.09236 0.04926 -0.09705 0.04926 C -0.10174 0.04926 -0.10643 0.05828 -0.10643 0.06753 C -0.10643 0.06291 -0.10886 0.05852 -0.11111 0.05852 C -0.11354 0.05852 -0.1158 0.06314 -0.1158 0.06753 C -0.1158 0.06499 -0.11719 0.06291 -0.11823 0.06291 C -0.11893 0.06291 -0.12066 0.06522 -0.12066 0.06753 C -0.12066 0.06638 -0.12118 0.06499 -0.12188 0.06499 C -0.12188 0.06476 -0.12309 0.06615 -0.12309 0.06753 C -0.12309 0.06684 -0.12309 0.06638 -0.12361 0.06638 C -0.12361 0.06661 -0.12431 0.06684 -0.12431 0.06753 C -0.12431 0.06707 -0.12431 0.06684 -0.12431 0.06661 C -0.12483 0.06661 -0.12483 0.06684 -0.12483 0.06707 C -0.12552 0.06707 -0.12552 0.06684 -0.12552 0.06661 C -0.12604 0.06661 -0.12604 0.06684 -0.12604 0.06707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6660232" y="2924944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9484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6059E-6 C -0.00243 -0.00231 -0.01077 -0.00439 -0.01354 -0.00439 C -0.03195 -0.00439 -0.05087 0.03146 -0.05087 0.0673 C -0.05087 0.04926 -0.06025 0.03146 -0.06927 0.03146 C -0.07865 0.03146 -0.0875 0.0495 -0.0875 0.06753 C -0.0875 0.05852 -0.09236 0.04926 -0.09705 0.04926 C -0.10174 0.04926 -0.10643 0.05828 -0.10643 0.06753 C -0.10643 0.06291 -0.10886 0.05852 -0.11111 0.05852 C -0.11354 0.05852 -0.1158 0.06314 -0.1158 0.06753 C -0.1158 0.06499 -0.11719 0.06291 -0.11823 0.06291 C -0.11893 0.06291 -0.12066 0.06522 -0.12066 0.06753 C -0.12066 0.06638 -0.12118 0.06499 -0.12188 0.06499 C -0.12188 0.06476 -0.12309 0.06615 -0.12309 0.06753 C -0.12309 0.06684 -0.12309 0.06638 -0.12361 0.06638 C -0.12361 0.06661 -0.12431 0.06684 -0.12431 0.06753 C -0.12431 0.06707 -0.12431 0.06684 -0.12431 0.06661 C -0.12483 0.06661 -0.12483 0.06684 -0.12483 0.06707 C -0.12552 0.06707 -0.12552 0.06684 -0.12552 0.06661 C -0.12604 0.06661 -0.12604 0.06684 -0.12604 0.06707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5854">
            <a:off x="3507913" y="3386035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6012160" y="3429000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1823"/>
            <a:ext cx="5462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682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0437" y="-1477143"/>
            <a:ext cx="6858000" cy="98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894">
            <a:off x="2190180" y="3984286"/>
            <a:ext cx="66699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870520" y="3068438"/>
            <a:ext cx="902505" cy="8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-69982" y="5395221"/>
            <a:ext cx="107665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44188" y="1931577"/>
            <a:ext cx="390714" cy="5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592">
            <a:off x="2336502" y="1767900"/>
            <a:ext cx="601355" cy="4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411">
            <a:off x="7574536" y="2890330"/>
            <a:ext cx="616298" cy="3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6221651" y="3315362"/>
            <a:ext cx="454643" cy="4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7178140" y="5723637"/>
            <a:ext cx="666991" cy="6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4473">
            <a:off x="8049325" y="3116505"/>
            <a:ext cx="525306" cy="41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6576429" y="3872172"/>
            <a:ext cx="66699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188716" y="4175046"/>
            <a:ext cx="855672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6556">
            <a:off x="1184693" y="4842244"/>
            <a:ext cx="932470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0610">
            <a:off x="5530711" y="5524697"/>
            <a:ext cx="882433" cy="8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9133">
            <a:off x="1289778" y="2434057"/>
            <a:ext cx="454228" cy="4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151">
            <a:off x="3147335" y="4516044"/>
            <a:ext cx="591980" cy="6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358">
            <a:off x="592389" y="1450077"/>
            <a:ext cx="577005" cy="4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8240">
            <a:off x="109192" y="3565441"/>
            <a:ext cx="705120" cy="5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682">
            <a:off x="2467900" y="5185271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4495">
            <a:off x="2272432" y="6048276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6126">
            <a:off x="6435219" y="6130034"/>
            <a:ext cx="62220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211">
            <a:off x="6614611" y="2436127"/>
            <a:ext cx="577127" cy="5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4333">
            <a:off x="5362024" y="3057511"/>
            <a:ext cx="907396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807">
            <a:off x="3570630" y="2345938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5142">
            <a:off x="7809690" y="5375386"/>
            <a:ext cx="1282248" cy="10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967748" y="4412811"/>
            <a:ext cx="161764" cy="43218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119391">
            <a:off x="5330655" y="4480809"/>
            <a:ext cx="207534" cy="438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0" y="194832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mi? 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6259616" y="4017765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2993">
            <a:off x="3264243" y="3784991"/>
            <a:ext cx="2910387" cy="24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7609 C -0.03004 -0.07285 -0.03091 -0.06938 -0.03125 -0.06499 C -0.0316 -0.06036 -0.03177 -0.05458 -0.03195 -0.04903 C -0.03195 -0.04348 -0.03195 -0.03863 -0.03177 -0.03354 C -0.0316 -0.02868 -0.03125 -0.02336 -0.03073 -0.0192 C -0.03004 -0.0148 -0.02917 -0.01134 -0.02813 -0.00879 C -0.02709 -0.00625 -0.02605 -0.0044 -0.02483 -0.0037 C -0.02379 -0.00255 -0.02257 -0.00255 -0.02153 -0.0037 C -0.02049 -0.0044 -0.01945 -0.00671 -0.01858 -0.00995 C -0.01771 -0.01319 -0.01684 -0.01712 -0.0165 -0.02174 C -0.01598 -0.02614 -0.01598 -0.03215 -0.01598 -0.03701 C -0.0158 -0.04163 -0.01598 -0.04741 -0.01632 -0.05204 C -0.01684 -0.05643 -0.01771 -0.0599 -0.01875 -0.06152 C -0.01997 -0.06291 -0.02101 -0.06129 -0.02188 -0.05805 C -0.02257 -0.05505 -0.02292 -0.05042 -0.02309 -0.04464 C -0.02309 -0.03909 -0.02292 -0.03377 -0.02257 -0.02961 C -0.02205 -0.02521 -0.02205 -0.02429 -0.02014 -0.01874 C -0.01858 -0.01272 -0.01684 -0.01457 -0.0158 -0.01388 C -0.01476 -0.01388 -0.01389 -0.01573 -0.01285 -0.01735 C -0.01181 -0.01966 -0.01077 -0.02336 -0.01007 -0.02683 C -0.00955 -0.0303 -0.00921 -0.03469 -0.00886 -0.04163 C -0.00834 -0.04857 -0.00834 -0.05204 -0.00834 -0.05736 C -0.00834 -0.06245 -0.00834 -0.06777 -0.00834 -0.07285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3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8374" y="-1465080"/>
            <a:ext cx="6882125" cy="981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894">
            <a:off x="2190180" y="3984286"/>
            <a:ext cx="66699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870520" y="3068438"/>
            <a:ext cx="902505" cy="8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-69982" y="5395221"/>
            <a:ext cx="107665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44188" y="1931577"/>
            <a:ext cx="390714" cy="50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592">
            <a:off x="2336502" y="1767900"/>
            <a:ext cx="601355" cy="4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411">
            <a:off x="7574536" y="2890330"/>
            <a:ext cx="616298" cy="3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6221651" y="3315362"/>
            <a:ext cx="454643" cy="4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7178140" y="5723637"/>
            <a:ext cx="666991" cy="6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4473">
            <a:off x="8049325" y="3116505"/>
            <a:ext cx="525306" cy="41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6576429" y="3872172"/>
            <a:ext cx="666991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335">
            <a:off x="188716" y="4175046"/>
            <a:ext cx="855672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6556">
            <a:off x="1184693" y="4842244"/>
            <a:ext cx="932470" cy="8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0610">
            <a:off x="5530711" y="5524697"/>
            <a:ext cx="882433" cy="8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9133">
            <a:off x="1289778" y="2434057"/>
            <a:ext cx="454228" cy="4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5151">
            <a:off x="3147335" y="4516044"/>
            <a:ext cx="591980" cy="6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358">
            <a:off x="592389" y="1450077"/>
            <a:ext cx="577005" cy="4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8240">
            <a:off x="109192" y="3565441"/>
            <a:ext cx="705120" cy="5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682">
            <a:off x="2467900" y="5185271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54495">
            <a:off x="2272432" y="6048276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6126">
            <a:off x="6435219" y="6130034"/>
            <a:ext cx="62220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211">
            <a:off x="6614611" y="2436127"/>
            <a:ext cx="577127" cy="5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4333">
            <a:off x="5362024" y="3057511"/>
            <a:ext cx="907396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807">
            <a:off x="3570630" y="2345938"/>
            <a:ext cx="577127" cy="6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5142">
            <a:off x="7809690" y="5375386"/>
            <a:ext cx="1282248" cy="10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967748" y="4412811"/>
            <a:ext cx="161764" cy="43218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119391">
            <a:off x="5330655" y="4480809"/>
            <a:ext cx="207534" cy="4388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316" y="43562"/>
            <a:ext cx="49424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6259616" y="4017765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2993">
            <a:off x="3264243" y="3784991"/>
            <a:ext cx="2910387" cy="24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01 C -0.00312 0.00254 -0.01337 0.00855 -0.01684 0.00855 C -0.03958 0.00855 -0.06267 -0.07979 -0.06267 -0.16744 C -0.06267 -0.12327 -0.07413 -0.07979 -0.08524 -0.07979 C -0.09687 -0.07979 -0.10781 -0.12396 -0.10781 -0.16744 C -0.10781 -0.14639 -0.11354 -0.12396 -0.11944 -0.12396 C -0.12535 -0.12396 -0.13107 -0.14547 -0.13107 -0.16744 C -0.13107 -0.15657 -0.13403 -0.14639 -0.1368 -0.14639 C -0.13976 -0.14639 -0.14253 -0.15726 -0.14253 -0.16744 C -0.14253 -0.16258 -0.1441 -0.15657 -0.14548 -0.15657 C -0.14618 -0.15657 -0.14826 -0.16258 -0.14826 -0.16744 C -0.14826 -0.16513 -0.1493 -0.16258 -0.15 -0.16258 C -0.15 -0.16143 -0.15156 -0.16513 -0.15156 -0.16744 C -0.15156 -0.16651 -0.15156 -0.16513 -0.15226 -0.16513 C -0.15226 -0.16559 -0.15278 -0.16651 -0.15278 -0.16744 C -0.15278 -0.16721 -0.15278 -0.16651 -0.15278 -0.16559 C -0.15382 -0.16559 -0.15382 -0.16651 -0.15382 -0.16721 C -0.15451 -0.16721 -0.15451 -0.16651 -0.15451 -0.16559 C -0.15503 -0.16559 -0.15503 -0.16651 -0.15503 -0.16721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-7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36904" cy="6192688"/>
          </a:xfrm>
        </p:spPr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MỤC ĐÍCH- YÊU C</a:t>
            </a:r>
            <a:r>
              <a:rPr lang="vi-VN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075" y="257175"/>
            <a:ext cx="7477125" cy="762000"/>
          </a:xfrm>
        </p:spPr>
        <p:txBody>
          <a:bodyPr/>
          <a:lstStyle/>
          <a:p>
            <a:endParaRPr lang="en-US" altLang="en-US" sz="200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3525" y="4173538"/>
            <a:ext cx="7386638" cy="1922462"/>
          </a:xfrm>
        </p:spPr>
        <p:txBody>
          <a:bodyPr/>
          <a:lstStyle/>
          <a:p>
            <a:endParaRPr lang="en-US" altLang="en-US">
              <a:latin typeface=".VnAvant" pitchFamily="34" charset="0"/>
            </a:endParaRPr>
          </a:p>
        </p:txBody>
      </p:sp>
      <p:pic>
        <p:nvPicPr>
          <p:cNvPr id="17412" name="Picture 4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1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531440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nhom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nhom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144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nhom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6550" y="-10477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2" descr="nhom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419350" y="-104775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9497" y="2080464"/>
            <a:ext cx="626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Xin </a:t>
            </a:r>
            <a:r>
              <a:rPr lang="en-US" sz="3600" b="1" dirty="0" err="1">
                <a:solidFill>
                  <a:srgbClr val="FF0000"/>
                </a:solidFill>
              </a:rPr>
              <a:t>chân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thành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cảm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ơn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7178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6336704"/>
          </a:xfrm>
        </p:spPr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4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6192688"/>
          </a:xfrm>
        </p:spPr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GADT  minh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Khung rối, rối tay truyện “Mùa xuân của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ọa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i”</a:t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b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6660232" y="2924944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5878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6059E-6 C -0.00243 -0.00231 -0.01077 -0.00439 -0.01354 -0.00439 C -0.03195 -0.00439 -0.05087 0.03146 -0.05087 0.0673 C -0.05087 0.04926 -0.06025 0.03146 -0.06927 0.03146 C -0.07865 0.03146 -0.0875 0.0495 -0.0875 0.06753 C -0.0875 0.05852 -0.09236 0.04926 -0.09705 0.04926 C -0.10174 0.04926 -0.10643 0.05828 -0.10643 0.06753 C -0.10643 0.06291 -0.10886 0.05852 -0.11111 0.05852 C -0.11354 0.05852 -0.1158 0.06314 -0.1158 0.06753 C -0.1158 0.06499 -0.11719 0.06291 -0.11823 0.06291 C -0.11893 0.06291 -0.12066 0.06522 -0.12066 0.06753 C -0.12066 0.06638 -0.12118 0.06499 -0.12188 0.06499 C -0.12188 0.06476 -0.12309 0.06615 -0.12309 0.06753 C -0.12309 0.06684 -0.12309 0.06638 -0.12361 0.06638 C -0.12361 0.06661 -0.12431 0.06684 -0.12431 0.06753 C -0.12431 0.06707 -0.12431 0.06684 -0.12431 0.06661 C -0.12483 0.06661 -0.12483 0.06684 -0.12483 0.06707 C -0.12552 0.06707 -0.12552 0.06684 -0.12552 0.06661 C -0.12604 0.06661 -0.12604 0.06684 -0.12604 0.06707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5051E-6 C 0.00052 0.00023 0.00295 0.00069 0.00382 0.00069 C 0.0092 0.00069 0.01458 -0.0044 0.01458 -0.00949 C 0.01458 -0.00694 0.01736 -0.0044 0.01996 -0.0044 C 0.02274 -0.0044 0.02534 -0.00717 0.02534 -0.00949 C 0.02534 -0.00833 0.02673 -0.00694 0.02812 -0.00694 C 0.02951 -0.00694 0.0309 -0.00833 0.0309 -0.00949 C 0.0309 -0.00902 0.03142 -0.00833 0.03212 -0.00833 C 0.03281 -0.00833 0.0335 -0.00902 0.0335 -0.00949 C 0.0335 -0.00925 0.03385 -0.00902 0.0342 -0.00902 C 0.03437 -0.00902 0.03489 -0.00925 0.03489 -0.00949 C 0.03489 -0.00925 0.03507 -0.00925 0.03524 -0.00925 C 0.03524 -0.00902 0.03559 -0.00949 0.03559 -0.00925 C 0.03559 -0.00949 0.03559 -0.00925 0.03576 -0.00949 C 0.03576 -0.00925 0.03593 -0.00949 0.03593 -0.00925 C 0.03593 -0.00949 0.03593 -0.00925 0.03593 -0.00949 C 0.03611 -0.00949 0.03611 -0.00925 0.03611 -0.00949 C 0.03628 -0.00949 0.03628 -0.00925 0.03628 -0.00949 C 0.03663 -0.00949 0.03663 -0.00925 0.03663 -0.00949 " pathEditMode="relative" rAng="0" ptsTypes="fffffffffffffffffff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-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" y="-315416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5728123" y="3429000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118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11101 C -0.01076 -0.11217 -0.01232 -0.11332 -0.01285 -0.11332 C -0.01632 -0.11332 -0.01979 -0.0932 -0.01979 -0.07308 C -0.01979 -0.08326 -0.0217 -0.0932 -0.02326 -0.0932 C -0.025 -0.0932 -0.02673 -0.08303 -0.02673 -0.07285 C -0.02673 -0.07794 -0.0276 -0.08326 -0.02847 -0.08326 C -0.02934 -0.08326 -0.03021 -0.07817 -0.03021 -0.07285 C -0.03021 -0.07563 -0.03073 -0.07794 -0.03107 -0.07794 C -0.0316 -0.07794 -0.03194 -0.07563 -0.03194 -0.07285 C -0.03194 -0.07447 -0.03229 -0.07563 -0.03246 -0.07563 C -0.03264 -0.07563 -0.03298 -0.07424 -0.03298 -0.07285 C -0.03298 -0.07378 -0.03298 -0.07447 -0.03316 -0.07447 C -0.03316 -0.07447 -0.03333 -0.07378 -0.03333 -0.07285 C -0.03333 -0.07331 -0.03333 -0.07378 -0.03351 -0.07378 C -0.03351 -0.07355 -0.03368 -0.07331 -0.03368 -0.07285 C -0.03368 -0.07331 -0.03368 -0.07331 -0.03368 -0.07355 C -0.03368 -0.07355 -0.03368 -0.07331 -0.03368 -0.07331 C -0.03385 -0.07331 -0.03385 -0.07331 -0.03385 -0.07355 C -0.03385 -0.07355 -0.03385 -0.07331 -0.03385 -0.07331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5436096" y="3418590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473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" fill="hold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" fill="hold">
                                          <p:stCondLst>
                                            <p:cond delay="41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1" l="0" r="98976">
                        <a14:foregroundMark x1="26621" y1="23353" x2="24915" y2="20359"/>
                        <a14:foregroundMark x1="25939" y1="21856" x2="24915" y2="24850"/>
                        <a14:foregroundMark x1="25256" y1="24251" x2="25256" y2="25150"/>
                        <a14:foregroundMark x1="26621" y1="27246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962" y1="25150" x2="26962" y2="25150"/>
                        <a14:foregroundMark x1="26621" y1="24850" x2="26621" y2="24850"/>
                        <a14:foregroundMark x1="26621" y1="24251" x2="26621" y2="24251"/>
                        <a14:foregroundMark x1="26621" y1="23952" x2="26621" y2="23952"/>
                        <a14:foregroundMark x1="26621" y1="23952" x2="26621" y2="23952"/>
                        <a14:foregroundMark x1="26621" y1="23952" x2="26621" y2="23952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7645" y1="23353" x2="27645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962" y1="23353" x2="26962" y2="23353"/>
                        <a14:foregroundMark x1="26280" y1="22754" x2="26280" y2="22754"/>
                        <a14:foregroundMark x1="25939" y1="22455" x2="25939" y2="22455"/>
                        <a14:foregroundMark x1="25939" y1="21856" x2="25939" y2="21856"/>
                        <a14:foregroundMark x1="25939" y1="21856" x2="25939" y2="21856"/>
                        <a14:foregroundMark x1="25939" y1="21856" x2="25939" y2="21856"/>
                        <a14:foregroundMark x1="25597" y1="21856" x2="25597" y2="21856"/>
                        <a14:foregroundMark x1="25256" y1="22156" x2="25256" y2="22156"/>
                        <a14:foregroundMark x1="25256" y1="22156" x2="25256" y2="22156"/>
                        <a14:foregroundMark x1="25256" y1="22156" x2="25256" y2="22156"/>
                        <a14:foregroundMark x1="25256" y1="18563" x2="26280" y2="19162"/>
                        <a14:foregroundMark x1="26280" y1="19162" x2="26280" y2="19162"/>
                        <a14:foregroundMark x1="26962" y1="19760" x2="26962" y2="19760"/>
                        <a14:foregroundMark x1="26962" y1="19760" x2="26962" y2="19760"/>
                        <a14:foregroundMark x1="27645" y1="20060" x2="27645" y2="20060"/>
                        <a14:foregroundMark x1="27645" y1="20060" x2="27645" y2="20060"/>
                        <a14:foregroundMark x1="27645" y1="20359" x2="27645" y2="20359"/>
                        <a14:foregroundMark x1="27645" y1="20659" x2="27645" y2="20659"/>
                        <a14:foregroundMark x1="27645" y1="20958" x2="27645" y2="20958"/>
                        <a14:foregroundMark x1="27986" y1="21557" x2="28328" y2="22455"/>
                        <a14:foregroundMark x1="28328" y1="22455" x2="28328" y2="22455"/>
                        <a14:foregroundMark x1="28328" y1="22754" x2="28328" y2="22754"/>
                        <a14:foregroundMark x1="28328" y1="23054" x2="28328" y2="23054"/>
                        <a14:foregroundMark x1="28328" y1="23952" x2="28328" y2="23952"/>
                        <a14:foregroundMark x1="28328" y1="23952" x2="28328" y2="23952"/>
                        <a14:foregroundMark x1="28328" y1="23952" x2="28328" y2="23952"/>
                        <a14:foregroundMark x1="28328" y1="24251" x2="28328" y2="24251"/>
                        <a14:foregroundMark x1="28328" y1="24251" x2="28328" y2="24251"/>
                        <a14:foregroundMark x1="28328" y1="24551" x2="28328" y2="24551"/>
                        <a14:foregroundMark x1="27304" y1="25449" x2="27304" y2="25449"/>
                        <a14:foregroundMark x1="25939" y1="25449" x2="25939" y2="25449"/>
                        <a14:foregroundMark x1="23891" y1="24551" x2="23891" y2="24551"/>
                        <a14:foregroundMark x1="23208" y1="23653" x2="22867" y2="22754"/>
                        <a14:foregroundMark x1="22867" y1="22455" x2="22867" y2="22455"/>
                        <a14:foregroundMark x1="22867" y1="22156" x2="22867" y2="22156"/>
                        <a14:foregroundMark x1="22867" y1="21557" x2="22867" y2="21557"/>
                        <a14:foregroundMark x1="22867" y1="20659" x2="22867" y2="20060"/>
                        <a14:foregroundMark x1="22867" y1="19760" x2="22867" y2="19760"/>
                        <a14:foregroundMark x1="22867" y1="19760" x2="22867" y2="19760"/>
                        <a14:foregroundMark x1="22867" y1="19760" x2="22867" y2="19760"/>
                        <a14:foregroundMark x1="22867" y1="19461" x2="22867" y2="19461"/>
                        <a14:foregroundMark x1="22867" y1="19461" x2="22867" y2="19461"/>
                        <a14:foregroundMark x1="23208" y1="19461" x2="23208" y2="19461"/>
                        <a14:foregroundMark x1="23549" y1="18862" x2="23549" y2="18862"/>
                        <a14:foregroundMark x1="24232" y1="18862" x2="24232" y2="18862"/>
                        <a14:foregroundMark x1="24232" y1="18862" x2="25256" y2="18563"/>
                        <a14:foregroundMark x1="25256" y1="18563" x2="25256" y2="18563"/>
                        <a14:foregroundMark x1="25597" y1="18563" x2="25597" y2="18563"/>
                        <a14:foregroundMark x1="25939" y1="18563" x2="25939" y2="18563"/>
                        <a14:foregroundMark x1="25939" y1="17964" x2="25939" y2="17964"/>
                        <a14:foregroundMark x1="25597" y1="17964" x2="25597" y2="17964"/>
                        <a14:foregroundMark x1="25597" y1="17964" x2="25597" y2="17964"/>
                        <a14:foregroundMark x1="25597" y1="17964" x2="25597" y2="17964"/>
                        <a14:foregroundMark x1="24915" y1="17964" x2="24915" y2="17964"/>
                        <a14:foregroundMark x1="24915" y1="17964" x2="24915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964" x2="24573" y2="17964"/>
                        <a14:foregroundMark x1="24573" y1="17665" x2="24573" y2="17665"/>
                        <a14:foregroundMark x1="24573" y1="17665" x2="24573" y2="17665"/>
                        <a14:foregroundMark x1="24573" y1="17665" x2="24573" y2="17665"/>
                        <a14:foregroundMark x1="24573" y1="17665" x2="25597" y2="17665"/>
                        <a14:foregroundMark x1="25597" y1="17665" x2="25597" y2="17665"/>
                        <a14:foregroundMark x1="25597" y1="17665" x2="27986" y2="17365"/>
                        <a14:foregroundMark x1="27304" y1="17365" x2="32765" y2="26048"/>
                        <a14:foregroundMark x1="29693" y1="27545" x2="20819" y2="26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 bwMode="auto">
          <a:xfrm>
            <a:off x="5436096" y="3418590"/>
            <a:ext cx="2052362" cy="213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4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.f9.photo.talk.zdn.vn/4327530772692899673/d79511b1463cb662ef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" y="0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8.photo.talk.zdn.vn/6900459681756617840/c1e41190bc1d4c43150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94577" l="1673" r="99257">
                        <a14:backgroundMark x1="20818" y1="16920" x2="2788" y2="46204"/>
                        <a14:backgroundMark x1="19888" y1="16920" x2="36245" y2="651"/>
                        <a14:backgroundMark x1="12454" y1="31887" x2="12454" y2="31887"/>
                        <a14:backgroundMark x1="12454" y1="31887" x2="14498" y2="35575"/>
                        <a14:backgroundMark x1="31599" y1="13232" x2="43309" y2="19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50" y="3573016"/>
            <a:ext cx="25622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523" y="5729362"/>
            <a:ext cx="6492781" cy="980863"/>
          </a:xfrm>
          <a:custGeom>
            <a:avLst/>
            <a:gdLst>
              <a:gd name="connsiteX0" fmla="*/ 0 w 2562225"/>
              <a:gd name="connsiteY0" fmla="*/ 0 h 2195513"/>
              <a:gd name="connsiteX1" fmla="*/ 2562225 w 2562225"/>
              <a:gd name="connsiteY1" fmla="*/ 0 h 2195513"/>
              <a:gd name="connsiteX2" fmla="*/ 2562225 w 2562225"/>
              <a:gd name="connsiteY2" fmla="*/ 2195513 h 2195513"/>
              <a:gd name="connsiteX3" fmla="*/ 0 w 2562225"/>
              <a:gd name="connsiteY3" fmla="*/ 2195513 h 2195513"/>
              <a:gd name="connsiteX4" fmla="*/ 0 w 2562225"/>
              <a:gd name="connsiteY4" fmla="*/ 0 h 2195513"/>
              <a:gd name="connsiteX0" fmla="*/ 0 w 4486560"/>
              <a:gd name="connsiteY0" fmla="*/ 0 h 3137209"/>
              <a:gd name="connsiteX1" fmla="*/ 2562225 w 4486560"/>
              <a:gd name="connsiteY1" fmla="*/ 0 h 3137209"/>
              <a:gd name="connsiteX2" fmla="*/ 4486560 w 4486560"/>
              <a:gd name="connsiteY2" fmla="*/ 3137209 h 3137209"/>
              <a:gd name="connsiteX3" fmla="*/ 0 w 4486560"/>
              <a:gd name="connsiteY3" fmla="*/ 2195513 h 3137209"/>
              <a:gd name="connsiteX4" fmla="*/ 0 w 4486560"/>
              <a:gd name="connsiteY4" fmla="*/ 0 h 3137209"/>
              <a:gd name="connsiteX0" fmla="*/ 2006221 w 6492781"/>
              <a:gd name="connsiteY0" fmla="*/ 0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2006221 w 6492781"/>
              <a:gd name="connsiteY4" fmla="*/ 0 h 3137209"/>
              <a:gd name="connsiteX0" fmla="*/ 1828800 w 6492781"/>
              <a:gd name="connsiteY0" fmla="*/ 2169994 h 3137209"/>
              <a:gd name="connsiteX1" fmla="*/ 4568446 w 6492781"/>
              <a:gd name="connsiteY1" fmla="*/ 0 h 3137209"/>
              <a:gd name="connsiteX2" fmla="*/ 6492781 w 6492781"/>
              <a:gd name="connsiteY2" fmla="*/ 3137209 h 3137209"/>
              <a:gd name="connsiteX3" fmla="*/ 0 w 6492781"/>
              <a:gd name="connsiteY3" fmla="*/ 3028026 h 3137209"/>
              <a:gd name="connsiteX4" fmla="*/ 1828800 w 6492781"/>
              <a:gd name="connsiteY4" fmla="*/ 2169994 h 3137209"/>
              <a:gd name="connsiteX0" fmla="*/ 1828800 w 6492781"/>
              <a:gd name="connsiteY0" fmla="*/ 0 h 967215"/>
              <a:gd name="connsiteX1" fmla="*/ 4459264 w 6492781"/>
              <a:gd name="connsiteY1" fmla="*/ 109182 h 967215"/>
              <a:gd name="connsiteX2" fmla="*/ 6492781 w 6492781"/>
              <a:gd name="connsiteY2" fmla="*/ 967215 h 967215"/>
              <a:gd name="connsiteX3" fmla="*/ 0 w 6492781"/>
              <a:gd name="connsiteY3" fmla="*/ 858032 h 967215"/>
              <a:gd name="connsiteX4" fmla="*/ 1828800 w 6492781"/>
              <a:gd name="connsiteY4" fmla="*/ 0 h 967215"/>
              <a:gd name="connsiteX0" fmla="*/ 1965278 w 6492781"/>
              <a:gd name="connsiteY0" fmla="*/ 259307 h 858033"/>
              <a:gd name="connsiteX1" fmla="*/ 4459264 w 6492781"/>
              <a:gd name="connsiteY1" fmla="*/ 0 h 858033"/>
              <a:gd name="connsiteX2" fmla="*/ 6492781 w 6492781"/>
              <a:gd name="connsiteY2" fmla="*/ 858033 h 858033"/>
              <a:gd name="connsiteX3" fmla="*/ 0 w 6492781"/>
              <a:gd name="connsiteY3" fmla="*/ 748850 h 858033"/>
              <a:gd name="connsiteX4" fmla="*/ 1965278 w 6492781"/>
              <a:gd name="connsiteY4" fmla="*/ 259307 h 858033"/>
              <a:gd name="connsiteX0" fmla="*/ 1965278 w 6492781"/>
              <a:gd name="connsiteY0" fmla="*/ 0 h 598726"/>
              <a:gd name="connsiteX1" fmla="*/ 3967945 w 6492781"/>
              <a:gd name="connsiteY1" fmla="*/ 150126 h 598726"/>
              <a:gd name="connsiteX2" fmla="*/ 6492781 w 6492781"/>
              <a:gd name="connsiteY2" fmla="*/ 598726 h 598726"/>
              <a:gd name="connsiteX3" fmla="*/ 0 w 6492781"/>
              <a:gd name="connsiteY3" fmla="*/ 489543 h 598726"/>
              <a:gd name="connsiteX4" fmla="*/ 1965278 w 6492781"/>
              <a:gd name="connsiteY4" fmla="*/ 0 h 598726"/>
              <a:gd name="connsiteX0" fmla="*/ 1965278 w 6492781"/>
              <a:gd name="connsiteY0" fmla="*/ 98602 h 697328"/>
              <a:gd name="connsiteX1" fmla="*/ 3967945 w 6492781"/>
              <a:gd name="connsiteY1" fmla="*/ 248728 h 697328"/>
              <a:gd name="connsiteX2" fmla="*/ 6492781 w 6492781"/>
              <a:gd name="connsiteY2" fmla="*/ 697328 h 697328"/>
              <a:gd name="connsiteX3" fmla="*/ 0 w 6492781"/>
              <a:gd name="connsiteY3" fmla="*/ 588145 h 697328"/>
              <a:gd name="connsiteX4" fmla="*/ 1965278 w 6492781"/>
              <a:gd name="connsiteY4" fmla="*/ 98602 h 697328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2784143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2784143 w 6492781"/>
              <a:gd name="connsiteY4" fmla="*/ 0 h 980863"/>
              <a:gd name="connsiteX0" fmla="*/ 3016155 w 6492781"/>
              <a:gd name="connsiteY0" fmla="*/ 0 h 980863"/>
              <a:gd name="connsiteX1" fmla="*/ 3967945 w 6492781"/>
              <a:gd name="connsiteY1" fmla="*/ 532263 h 980863"/>
              <a:gd name="connsiteX2" fmla="*/ 6492781 w 6492781"/>
              <a:gd name="connsiteY2" fmla="*/ 980863 h 980863"/>
              <a:gd name="connsiteX3" fmla="*/ 0 w 6492781"/>
              <a:gd name="connsiteY3" fmla="*/ 871680 h 980863"/>
              <a:gd name="connsiteX4" fmla="*/ 3016155 w 6492781"/>
              <a:gd name="connsiteY4" fmla="*/ 0 h 9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781" h="980863">
                <a:moveTo>
                  <a:pt x="3016155" y="0"/>
                </a:moveTo>
                <a:cubicBezTo>
                  <a:pt x="3369813" y="9099"/>
                  <a:pt x="3068377" y="45493"/>
                  <a:pt x="3967945" y="532263"/>
                </a:cubicBezTo>
                <a:lnTo>
                  <a:pt x="6492781" y="980863"/>
                </a:lnTo>
                <a:lnTo>
                  <a:pt x="0" y="871680"/>
                </a:lnTo>
                <a:lnTo>
                  <a:pt x="301615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noFill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99" l="0" r="100000">
                        <a14:foregroundMark x1="27855" y1="17417" x2="27855" y2="17417"/>
                        <a14:foregroundMark x1="24234" y1="31532" x2="24234" y2="31532"/>
                        <a14:foregroundMark x1="27577" y1="17117" x2="24513" y2="31231"/>
                        <a14:foregroundMark x1="27577" y1="16817" x2="30919" y2="22222"/>
                        <a14:foregroundMark x1="30084" y1="20420" x2="25070" y2="30330"/>
                        <a14:foregroundMark x1="26184" y1="17117" x2="23955" y2="29730"/>
                        <a14:foregroundMark x1="26462" y1="16517" x2="21170" y2="2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7142"/>
            <a:ext cx="2429817" cy="22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6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347</TotalTime>
  <Words>316</Words>
  <Application>Microsoft Office PowerPoint</Application>
  <PresentationFormat>On-screen Show (4:3)</PresentationFormat>
  <Paragraphs>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.VnAvant</vt:lpstr>
      <vt:lpstr>.VnTime</vt:lpstr>
      <vt:lpstr>.VnTimeH</vt:lpstr>
      <vt:lpstr>Arial</vt:lpstr>
      <vt:lpstr>Courier New</vt:lpstr>
      <vt:lpstr>Times New Roman</vt:lpstr>
      <vt:lpstr>Verdana</vt:lpstr>
      <vt:lpstr>Wingdings 2</vt:lpstr>
      <vt:lpstr>Spring</vt:lpstr>
      <vt:lpstr>PowerPoint Presentation</vt:lpstr>
      <vt:lpstr>I. MỤC ĐÍCH- YÊU CẦU 1. Kiến thức - Trẻ biết tên truyện, biết các nhân vật trong truyện. - Trẻ hiểu nội dung truyện mùa xuân của Họa Mi là được giúp đỡ cây xanh không còn bị sâu phá hoại. </vt:lpstr>
      <vt:lpstr>2. Kỹ năng - Trẻ nói được tên truyện, tên các nhân vật trong truyện - Rèn khả năng tập trung chú ý trong giờ học, khả năng quan sát, ghi nhớ có chủ định ở trẻ - Trẻ trả lời các câu hỏi của cô, rõ ràng, mạch lạc - Mở rộng vốn từ cho trẻ, trẻ hiểu nghĩa tử “lách chách” là nhảy nhanh và liên tục </vt:lpstr>
      <vt:lpstr>II. CHUẨN BỊ - Màn hình ti vi, GADT  minh họa nội dung truyện. - Đĩa nhạc bài hát “Mùa xuân của bé, mùa xuân đến rồi”  - Khung rối, rối tay truyện “Mùa xuân của Họa Mi” - Thu âm kịch bản diễn rối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chuyện có những bạn nhỏ nào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32</cp:revision>
  <dcterms:created xsi:type="dcterms:W3CDTF">2021-01-28T11:38:25Z</dcterms:created>
  <dcterms:modified xsi:type="dcterms:W3CDTF">2024-03-17T01:14:07Z</dcterms:modified>
</cp:coreProperties>
</file>