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257" r:id="rId2"/>
    <p:sldId id="275" r:id="rId3"/>
    <p:sldId id="261" r:id="rId4"/>
    <p:sldId id="260" r:id="rId5"/>
    <p:sldId id="269" r:id="rId6"/>
    <p:sldId id="276" r:id="rId7"/>
    <p:sldId id="480" r:id="rId8"/>
    <p:sldId id="467" r:id="rId9"/>
    <p:sldId id="481" r:id="rId10"/>
    <p:sldId id="482" r:id="rId11"/>
    <p:sldId id="477" r:id="rId12"/>
    <p:sldId id="461" r:id="rId13"/>
    <p:sldId id="262" r:id="rId14"/>
    <p:sldId id="274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C"/>
    <a:srgbClr val="FFFFFF"/>
    <a:srgbClr val="67B709"/>
    <a:srgbClr val="F1B4BE"/>
    <a:srgbClr val="E0B3BB"/>
    <a:srgbClr val="FAFAF9"/>
    <a:srgbClr val="E2E2E1"/>
    <a:srgbClr val="4C2422"/>
    <a:srgbClr val="F1F8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9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B4BE4-2830-4562-AE98-D1266B6957A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B8C99-3304-45E4-8CF8-807419E85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38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0908793E-9308-3C1F-9D5F-F7A83C75C9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A2182955-9301-1553-5028-5B3DBE035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8A68AF93-70AA-F70D-2C18-68E3553699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0251D14-E501-4575-B173-81BC6C12D381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 Hình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3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20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68.jpe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jpe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9.png"/><Relationship Id="rId4" Type="http://schemas.openxmlformats.org/officeDocument/2006/relationships/image" Target="../media/image7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21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C820970-0EC1-4B5C-9F3A-8311B3BC4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331" y="146336"/>
            <a:ext cx="60260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UBND QUẬN LONG BIÊN</a:t>
            </a:r>
          </a:p>
          <a:p>
            <a:pPr algn="ctr" eaLnBrk="1" hangingPunct="1"/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TRƯỜNG MẦM </a:t>
            </a:r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NON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HOA MỘC LAN</a:t>
            </a:r>
            <a:endParaRPr lang="en-US" alt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E8D2005-0747-48AB-9007-02BAB03E9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269" y="946515"/>
            <a:ext cx="10216865" cy="1584347"/>
          </a:xfrm>
          <a:prstGeom prst="snip2DiagRect">
            <a:avLst>
              <a:gd name="adj1" fmla="val 42048"/>
              <a:gd name="adj2" fmla="val 4021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LĨNH VỰC PHÁT TRIỂN NGÔN NGỮ</a:t>
            </a:r>
            <a:endParaRPr lang="en-US" altLang="en-US" sz="4000" b="1">
              <a:solidFill>
                <a:srgbClr val="FF0000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C514561-6E27-4FE1-81CB-321392652CC9}"/>
              </a:ext>
            </a:extLst>
          </p:cNvPr>
          <p:cNvSpPr txBox="1"/>
          <p:nvPr/>
        </p:nvSpPr>
        <p:spPr>
          <a:xfrm>
            <a:off x="1737362" y="2188401"/>
            <a:ext cx="9535885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tài:Tập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l, m, n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MGL 5 –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tuổi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 descr="Ảnh có chứa phụ kiện&#10;&#10;Mô tả được tạo tự động">
            <a:extLst>
              <a:ext uri="{FF2B5EF4-FFF2-40B4-BE49-F238E27FC236}">
                <a16:creationId xmlns:a16="http://schemas.microsoft.com/office/drawing/2014/main" id="{3473B31F-0004-4A18-967F-8E906D8AE2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149" t="4049" r="17393"/>
          <a:stretch/>
        </p:blipFill>
        <p:spPr>
          <a:xfrm>
            <a:off x="642189" y="3246900"/>
            <a:ext cx="2228428" cy="4072600"/>
          </a:xfrm>
          <a:prstGeom prst="rect">
            <a:avLst/>
          </a:prstGeom>
        </p:spPr>
      </p:pic>
      <p:pic>
        <p:nvPicPr>
          <p:cNvPr id="11" name="Picture 2" descr="Decal cành đào tết - AHshop - Decal Trang Trí - Xưởng In Ấn Sản Xuất Khung  Tranh">
            <a:extLst>
              <a:ext uri="{FF2B5EF4-FFF2-40B4-BE49-F238E27FC236}">
                <a16:creationId xmlns:a16="http://schemas.microsoft.com/office/drawing/2014/main" id="{33824AA6-181A-4305-8CE3-3807E83DD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0357" y="17212"/>
            <a:ext cx="3571642" cy="204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90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CBB8B9-067E-2D57-427B-B32B32D08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8174" r="3999"/>
          <a:stretch>
            <a:fillRect/>
          </a:stretch>
        </p:blipFill>
        <p:spPr bwMode="auto">
          <a:xfrm>
            <a:off x="4114800" y="838201"/>
            <a:ext cx="28956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4">
            <a:extLst>
              <a:ext uri="{FF2B5EF4-FFF2-40B4-BE49-F238E27FC236}">
                <a16:creationId xmlns:a16="http://schemas.microsoft.com/office/drawing/2014/main" id="{241F94CE-BBA0-B488-E916-061BD936F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2995614"/>
            <a:ext cx="1254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D136C4-BFA9-B61C-4112-0EB88C332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3"/>
          <a:stretch>
            <a:fillRect/>
          </a:stretch>
        </p:blipFill>
        <p:spPr bwMode="auto">
          <a:xfrm>
            <a:off x="3810001" y="2997201"/>
            <a:ext cx="492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WordArt 7">
            <a:extLst>
              <a:ext uri="{FF2B5EF4-FFF2-40B4-BE49-F238E27FC236}">
                <a16:creationId xmlns:a16="http://schemas.microsoft.com/office/drawing/2014/main" id="{767CF8E9-540C-4DEF-05F9-55671F01D7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95614" y="6248400"/>
            <a:ext cx="4395787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Vẽ thêm là cho những quả na có chứa chữ cái n .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 màu chữ cái n theo ý thích 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 chữ cái n theo các nét chấm mờ</a:t>
            </a:r>
          </a:p>
        </p:txBody>
      </p:sp>
      <p:sp>
        <p:nvSpPr>
          <p:cNvPr id="84998" name="WordArt 8">
            <a:extLst>
              <a:ext uri="{FF2B5EF4-FFF2-40B4-BE49-F238E27FC236}">
                <a16:creationId xmlns:a16="http://schemas.microsoft.com/office/drawing/2014/main" id="{5275C43E-211F-DF1B-FE43-946537C277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012364" y="6400800"/>
            <a:ext cx="274637" cy="33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84999" name="Picture 2">
            <a:extLst>
              <a:ext uri="{FF2B5EF4-FFF2-40B4-BE49-F238E27FC236}">
                <a16:creationId xmlns:a16="http://schemas.microsoft.com/office/drawing/2014/main" id="{1D12E74B-2A5E-5198-F0A0-CF2C34E11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9" y="4419601"/>
            <a:ext cx="85375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3">
            <a:extLst>
              <a:ext uri="{FF2B5EF4-FFF2-40B4-BE49-F238E27FC236}">
                <a16:creationId xmlns:a16="http://schemas.microsoft.com/office/drawing/2014/main" id="{EA4F3C87-ECD6-93EC-662E-CD2B0616D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1" y="-49213"/>
            <a:ext cx="4384675" cy="278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Picture 72">
            <a:extLst>
              <a:ext uri="{FF2B5EF4-FFF2-40B4-BE49-F238E27FC236}">
                <a16:creationId xmlns:a16="http://schemas.microsoft.com/office/drawing/2014/main" id="{6D64E5D8-99F9-5B17-12B2-9A56936831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9" y="5424488"/>
            <a:ext cx="853757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ban tay">
            <a:extLst>
              <a:ext uri="{FF2B5EF4-FFF2-40B4-BE49-F238E27FC236}">
                <a16:creationId xmlns:a16="http://schemas.microsoft.com/office/drawing/2014/main" id="{29DEDACE-041D-7A20-27A9-F5AA536E1A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815975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435C80E-F4CD-63EA-02B0-768E044FB8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7" r="39207"/>
          <a:stretch>
            <a:fillRect/>
          </a:stretch>
        </p:blipFill>
        <p:spPr bwMode="auto">
          <a:xfrm>
            <a:off x="3276600" y="2997201"/>
            <a:ext cx="5334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868A29E-BE22-16C7-F0E7-53DADB452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84"/>
          <a:stretch>
            <a:fillRect/>
          </a:stretch>
        </p:blipFill>
        <p:spPr bwMode="auto">
          <a:xfrm>
            <a:off x="3048000" y="2997201"/>
            <a:ext cx="3048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ban tay">
            <a:extLst>
              <a:ext uri="{FF2B5EF4-FFF2-40B4-BE49-F238E27FC236}">
                <a16:creationId xmlns:a16="http://schemas.microsoft.com/office/drawing/2014/main" id="{FDF93FB3-7651-D3A2-DCBF-9FB335839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4" y="1450976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ban tay">
            <a:extLst>
              <a:ext uri="{FF2B5EF4-FFF2-40B4-BE49-F238E27FC236}">
                <a16:creationId xmlns:a16="http://schemas.microsoft.com/office/drawing/2014/main" id="{9E49C65C-41A5-C3F5-8C10-6BE3CA5F57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1501776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ban tay">
            <a:extLst>
              <a:ext uri="{FF2B5EF4-FFF2-40B4-BE49-F238E27FC236}">
                <a16:creationId xmlns:a16="http://schemas.microsoft.com/office/drawing/2014/main" id="{03C3D048-E408-ADB3-6189-0CF617F109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2274888"/>
            <a:ext cx="17795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8" name="Picture 78">
            <a:extLst>
              <a:ext uri="{FF2B5EF4-FFF2-40B4-BE49-F238E27FC236}">
                <a16:creationId xmlns:a16="http://schemas.microsoft.com/office/drawing/2014/main" id="{975EEEB3-4C63-8CFF-822D-F37117103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2994026"/>
            <a:ext cx="1254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322D2EE1-3764-CF5A-7251-FAD326ABD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3"/>
          <a:stretch>
            <a:fillRect/>
          </a:stretch>
        </p:blipFill>
        <p:spPr bwMode="auto">
          <a:xfrm>
            <a:off x="5943601" y="2995614"/>
            <a:ext cx="492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44AB5AC-8785-E1B8-19DD-D73D43CDB7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7" r="39207"/>
          <a:stretch>
            <a:fillRect/>
          </a:stretch>
        </p:blipFill>
        <p:spPr bwMode="auto">
          <a:xfrm>
            <a:off x="5410200" y="2995614"/>
            <a:ext cx="5334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5C8B1E97-8FF9-9D7E-4BC4-EE07E1C3F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84"/>
          <a:stretch>
            <a:fillRect/>
          </a:stretch>
        </p:blipFill>
        <p:spPr bwMode="auto">
          <a:xfrm>
            <a:off x="5181600" y="2995614"/>
            <a:ext cx="3048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ban tay">
            <a:extLst>
              <a:ext uri="{FF2B5EF4-FFF2-40B4-BE49-F238E27FC236}">
                <a16:creationId xmlns:a16="http://schemas.microsoft.com/office/drawing/2014/main" id="{3EB71806-5C95-9204-2E37-919583D67A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64" y="1447801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ban tay">
            <a:extLst>
              <a:ext uri="{FF2B5EF4-FFF2-40B4-BE49-F238E27FC236}">
                <a16:creationId xmlns:a16="http://schemas.microsoft.com/office/drawing/2014/main" id="{F86AD6D7-F5E7-E51B-86F9-6E963816E8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2271713"/>
            <a:ext cx="17795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4" name="Picture 85">
            <a:extLst>
              <a:ext uri="{FF2B5EF4-FFF2-40B4-BE49-F238E27FC236}">
                <a16:creationId xmlns:a16="http://schemas.microsoft.com/office/drawing/2014/main" id="{F5805437-116B-F767-BB69-BC70680DA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1" y="2990851"/>
            <a:ext cx="1254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C9D93A1-8A0B-A8CF-7886-78C87F9FF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3"/>
          <a:stretch>
            <a:fillRect/>
          </a:stretch>
        </p:blipFill>
        <p:spPr bwMode="auto">
          <a:xfrm>
            <a:off x="8089901" y="2992439"/>
            <a:ext cx="492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6684E094-85DE-6F25-9DB5-3F3CAC32F6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7" r="39207"/>
          <a:stretch>
            <a:fillRect/>
          </a:stretch>
        </p:blipFill>
        <p:spPr bwMode="auto">
          <a:xfrm>
            <a:off x="7556500" y="2992439"/>
            <a:ext cx="5334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428755-677F-4BDF-DABA-794198451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84"/>
          <a:stretch>
            <a:fillRect/>
          </a:stretch>
        </p:blipFill>
        <p:spPr bwMode="auto">
          <a:xfrm>
            <a:off x="7327900" y="2992439"/>
            <a:ext cx="3048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ban tay">
            <a:extLst>
              <a:ext uri="{FF2B5EF4-FFF2-40B4-BE49-F238E27FC236}">
                <a16:creationId xmlns:a16="http://schemas.microsoft.com/office/drawing/2014/main" id="{286C9E32-88D2-885C-B6C3-7C61716807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4" y="1444626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ban tay">
            <a:extLst>
              <a:ext uri="{FF2B5EF4-FFF2-40B4-BE49-F238E27FC236}">
                <a16:creationId xmlns:a16="http://schemas.microsoft.com/office/drawing/2014/main" id="{FF561F27-8F99-5667-2EF6-5B7C7C0B0B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14" y="1497013"/>
            <a:ext cx="17795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ban tay">
            <a:extLst>
              <a:ext uri="{FF2B5EF4-FFF2-40B4-BE49-F238E27FC236}">
                <a16:creationId xmlns:a16="http://schemas.microsoft.com/office/drawing/2014/main" id="{A50E0CF2-98CD-C787-6757-BB7F331DAC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2270126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ban tay">
            <a:extLst>
              <a:ext uri="{FF2B5EF4-FFF2-40B4-BE49-F238E27FC236}">
                <a16:creationId xmlns:a16="http://schemas.microsoft.com/office/drawing/2014/main" id="{A0D4FA7C-8EBD-CE99-DC35-CA7C5AD5A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1498601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856DCE-1F8A-060E-92AA-54A8877BE0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0" r="20750"/>
          <a:stretch>
            <a:fillRect/>
          </a:stretch>
        </p:blipFill>
        <p:spPr bwMode="auto">
          <a:xfrm>
            <a:off x="4648200" y="4368800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C3E0D2F8-4BC3-5358-F948-893EEDED1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0"/>
          <a:stretch>
            <a:fillRect/>
          </a:stretch>
        </p:blipFill>
        <p:spPr bwMode="auto">
          <a:xfrm>
            <a:off x="4800601" y="4368800"/>
            <a:ext cx="315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1BA9DA59-348D-AAD5-7A27-44C069909E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9" r="30750"/>
          <a:stretch>
            <a:fillRect/>
          </a:stretch>
        </p:blipFill>
        <p:spPr bwMode="auto">
          <a:xfrm>
            <a:off x="4343400" y="4368800"/>
            <a:ext cx="30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4F84886D-DC8A-1B26-7F55-A6B576743A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0" r="45750"/>
          <a:stretch>
            <a:fillRect/>
          </a:stretch>
        </p:blipFill>
        <p:spPr bwMode="auto">
          <a:xfrm>
            <a:off x="4267200" y="4368800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93E036BF-51AC-B02B-F82D-031F5DA6FC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r="55750"/>
          <a:stretch>
            <a:fillRect/>
          </a:stretch>
        </p:blipFill>
        <p:spPr bwMode="auto">
          <a:xfrm>
            <a:off x="3962400" y="4368800"/>
            <a:ext cx="30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DC2D8532-E661-5754-EC35-6AE569E99D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r="75751"/>
          <a:stretch>
            <a:fillRect/>
          </a:stretch>
        </p:blipFill>
        <p:spPr bwMode="auto">
          <a:xfrm>
            <a:off x="3810000" y="4368800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5D725B88-78D8-C979-FA23-AF28489B9A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50"/>
          <a:stretch>
            <a:fillRect/>
          </a:stretch>
        </p:blipFill>
        <p:spPr bwMode="auto">
          <a:xfrm>
            <a:off x="3592514" y="4368800"/>
            <a:ext cx="21748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ban tay">
            <a:extLst>
              <a:ext uri="{FF2B5EF4-FFF2-40B4-BE49-F238E27FC236}">
                <a16:creationId xmlns:a16="http://schemas.microsoft.com/office/drawing/2014/main" id="{6DD9343A-B9DB-1970-C7D3-6F560855D2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0" y="2992438"/>
            <a:ext cx="17795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3F332D92-1F49-EA67-AECC-4FAB262C48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0" r="20750"/>
          <a:stretch>
            <a:fillRect/>
          </a:stretch>
        </p:blipFill>
        <p:spPr bwMode="auto">
          <a:xfrm>
            <a:off x="6364288" y="4376738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B1835FF9-90E9-36E4-2FC4-56DD99067C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0"/>
          <a:stretch>
            <a:fillRect/>
          </a:stretch>
        </p:blipFill>
        <p:spPr bwMode="auto">
          <a:xfrm>
            <a:off x="6516688" y="4376738"/>
            <a:ext cx="3175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8DF1C065-3F98-0EEB-72E3-D4CD1A2B6D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9" r="30750"/>
          <a:stretch>
            <a:fillRect/>
          </a:stretch>
        </p:blipFill>
        <p:spPr bwMode="auto">
          <a:xfrm>
            <a:off x="6059488" y="4376738"/>
            <a:ext cx="30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8B88FCF1-E093-7815-8017-335EB5DEA2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0" r="45750"/>
          <a:stretch>
            <a:fillRect/>
          </a:stretch>
        </p:blipFill>
        <p:spPr bwMode="auto">
          <a:xfrm>
            <a:off x="5983288" y="4376738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528E8516-FD66-A2AB-F973-A72C019C64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r="55750"/>
          <a:stretch>
            <a:fillRect/>
          </a:stretch>
        </p:blipFill>
        <p:spPr bwMode="auto">
          <a:xfrm>
            <a:off x="5678488" y="4376738"/>
            <a:ext cx="30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4E36E416-ACA9-3E4E-D85E-507EC82162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r="75751"/>
          <a:stretch>
            <a:fillRect/>
          </a:stretch>
        </p:blipFill>
        <p:spPr bwMode="auto">
          <a:xfrm>
            <a:off x="5526088" y="4376738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B8E0784F-70E9-534A-FB15-65405FCB81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50"/>
          <a:stretch>
            <a:fillRect/>
          </a:stretch>
        </p:blipFill>
        <p:spPr bwMode="auto">
          <a:xfrm>
            <a:off x="5310188" y="4376738"/>
            <a:ext cx="2159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ban tay">
            <a:extLst>
              <a:ext uri="{FF2B5EF4-FFF2-40B4-BE49-F238E27FC236}">
                <a16:creationId xmlns:a16="http://schemas.microsoft.com/office/drawing/2014/main" id="{14453DA6-F6B2-4AA9-345D-0FCD791B13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9" y="3001963"/>
            <a:ext cx="17795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044056D2-80D5-B183-6558-1EE15E685C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0" r="20750"/>
          <a:stretch>
            <a:fillRect/>
          </a:stretch>
        </p:blipFill>
        <p:spPr bwMode="auto">
          <a:xfrm>
            <a:off x="8015288" y="4375150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036FE4FE-1997-114E-F4A2-F5892DBFB4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0"/>
          <a:stretch>
            <a:fillRect/>
          </a:stretch>
        </p:blipFill>
        <p:spPr bwMode="auto">
          <a:xfrm>
            <a:off x="8167688" y="4375150"/>
            <a:ext cx="3159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333E5EFD-AAE8-A6FF-25DA-6FE917880F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9" r="30750"/>
          <a:stretch>
            <a:fillRect/>
          </a:stretch>
        </p:blipFill>
        <p:spPr bwMode="auto">
          <a:xfrm>
            <a:off x="7710488" y="4375150"/>
            <a:ext cx="30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98C8CE7D-375E-3FB4-1231-AD8C312A07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0" r="45750"/>
          <a:stretch>
            <a:fillRect/>
          </a:stretch>
        </p:blipFill>
        <p:spPr bwMode="auto">
          <a:xfrm>
            <a:off x="7634288" y="4375150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2CC4DDDE-7457-CEB8-BD78-3E78C4453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r="55750"/>
          <a:stretch>
            <a:fillRect/>
          </a:stretch>
        </p:blipFill>
        <p:spPr bwMode="auto">
          <a:xfrm>
            <a:off x="7329488" y="4375150"/>
            <a:ext cx="30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80BD9606-55A9-49E5-E7CE-A90179F01E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r="75751"/>
          <a:stretch>
            <a:fillRect/>
          </a:stretch>
        </p:blipFill>
        <p:spPr bwMode="auto">
          <a:xfrm>
            <a:off x="7177088" y="4375150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41C0F543-A342-52D9-1732-1EA9955E32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50"/>
          <a:stretch>
            <a:fillRect/>
          </a:stretch>
        </p:blipFill>
        <p:spPr bwMode="auto">
          <a:xfrm>
            <a:off x="6959600" y="4375150"/>
            <a:ext cx="21748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" name="ban tay">
            <a:extLst>
              <a:ext uri="{FF2B5EF4-FFF2-40B4-BE49-F238E27FC236}">
                <a16:creationId xmlns:a16="http://schemas.microsoft.com/office/drawing/2014/main" id="{51434F86-014B-5780-17DC-24884D75F9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9" y="3000376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190DAD2E-AEFC-D007-4F38-2D3C62E71F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0" r="20750"/>
          <a:stretch>
            <a:fillRect/>
          </a:stretch>
        </p:blipFill>
        <p:spPr bwMode="auto">
          <a:xfrm>
            <a:off x="9726613" y="4375151"/>
            <a:ext cx="1524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2CBEEED9-CEBB-DF45-0B85-2D65CC2BA6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0"/>
          <a:stretch>
            <a:fillRect/>
          </a:stretch>
        </p:blipFill>
        <p:spPr bwMode="auto">
          <a:xfrm>
            <a:off x="9879013" y="4375151"/>
            <a:ext cx="3159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AE2A1000-1E94-FF26-FED2-70C930D0B8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9" r="30750"/>
          <a:stretch>
            <a:fillRect/>
          </a:stretch>
        </p:blipFill>
        <p:spPr bwMode="auto">
          <a:xfrm>
            <a:off x="9421813" y="4375151"/>
            <a:ext cx="3048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3EF82BF7-BDE0-85D1-8670-0F475A4BCB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0" r="45750"/>
          <a:stretch>
            <a:fillRect/>
          </a:stretch>
        </p:blipFill>
        <p:spPr bwMode="auto">
          <a:xfrm>
            <a:off x="9345613" y="4375151"/>
            <a:ext cx="1524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47BC8505-A423-61B9-5762-C9696F97E1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r="55750"/>
          <a:stretch>
            <a:fillRect/>
          </a:stretch>
        </p:blipFill>
        <p:spPr bwMode="auto">
          <a:xfrm>
            <a:off x="9040813" y="4375151"/>
            <a:ext cx="3048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EE9F382E-27DD-323B-82D8-07840839FE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r="75751"/>
          <a:stretch>
            <a:fillRect/>
          </a:stretch>
        </p:blipFill>
        <p:spPr bwMode="auto">
          <a:xfrm>
            <a:off x="8888413" y="4375151"/>
            <a:ext cx="1524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1D84F9D8-2DC6-30EF-76AE-E66D459262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50"/>
          <a:stretch>
            <a:fillRect/>
          </a:stretch>
        </p:blipFill>
        <p:spPr bwMode="auto">
          <a:xfrm>
            <a:off x="8670925" y="4375151"/>
            <a:ext cx="217488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ban tay">
            <a:extLst>
              <a:ext uri="{FF2B5EF4-FFF2-40B4-BE49-F238E27FC236}">
                <a16:creationId xmlns:a16="http://schemas.microsoft.com/office/drawing/2014/main" id="{0ABF1D80-805F-BDDA-8835-87B4006D6B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675" y="2998788"/>
            <a:ext cx="17795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0AAC5AA-CD8B-37E9-B2BA-2559DC2D552B}"/>
              </a:ext>
            </a:extLst>
          </p:cNvPr>
          <p:cNvSpPr txBox="1"/>
          <p:nvPr/>
        </p:nvSpPr>
        <p:spPr>
          <a:xfrm>
            <a:off x="0" y="-3431"/>
            <a:ext cx="1489867" cy="2554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i="1">
                <a:solidFill>
                  <a:srgbClr val="C00000"/>
                </a:solidFill>
                <a:latin typeface="Times New Roman" panose="02020603050405020304" pitchFamily="18" charset="0"/>
              </a:rPr>
              <a:t>T</a:t>
            </a:r>
            <a:r>
              <a:rPr lang="en-US" sz="40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ập tô chữ m</a:t>
            </a:r>
            <a:endParaRPr lang="en-US" sz="40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0139 L 0.00086 0.00162 C 0.00295 0.00115 0.0052 0.00092 0.00746 0.00046 C 0.00868 0.00046 0.01041 -0.00047 0.01163 -0.00093 C 0.0125 -0.0007 0.01388 -0.00139 0.01406 -0.00023 C 0.01441 0.00069 0.01284 0.00069 0.01232 0.00139 C 0.0092 0.00463 0.0118 0.00324 0.00868 0.00463 C 0.00781 0.00532 0.00711 0.00625 0.00625 0.00694 C 0.00555 0.0074 0.00486 0.00787 0.00434 0.00833 C 0.00399 0.00926 0.00416 0.01018 0.00382 0.01111 C 0.00329 0.01203 0.0026 0.01273 0.00191 0.01342 C 0.00225 0.01481 0.00208 0.01643 0.0026 0.01759 C 0.00295 0.01828 0.00382 0.01828 0.00434 0.01828 C 0.00781 0.01828 0.01128 0.01782 0.01475 0.01759 C 0.01927 0.01551 0.01371 0.01828 0.0184 0.01504 C 0.01892 0.01481 0.01961 0.01458 0.02013 0.01412 C 0.02204 0.01458 0.02395 0.01412 0.02569 0.01504 C 0.02621 0.01551 0.02621 0.01666 0.02621 0.01759 C 0.02621 0.02014 0.02586 0.02291 0.02569 0.02569 C 0.02586 0.02708 0.02569 0.02893 0.02621 0.03055 C 0.02656 0.03125 0.02743 0.03102 0.02812 0.03125 C 0.02882 0.03148 0.02968 0.03171 0.03055 0.03194 C 0.03472 0.03171 0.03906 0.03194 0.04322 0.03125 C 0.04392 0.03125 0.04427 0.03009 0.04496 0.02939 C 0.046 0.02916 0.04704 0.02916 0.04809 0.02893 C 0.04861 0.0287 0.0493 0.02824 0.04982 0.02777 C 0.05173 0.02824 0.05364 0.02777 0.05538 0.02893 C 0.05677 0.02939 0.05902 0.03194 0.05902 0.0324 C 0.05937 0.03287 0.05989 0.03356 0.06024 0.03449 C 0.06163 0.03842 0.06128 0.04745 0.06145 0.04907 C 0.06371 0.04861 0.06632 0.04861 0.06857 0.04791 C 0.06961 0.04791 0.07031 0.04722 0.071 0.04652 C 0.07395 0.04421 0.07204 0.0456 0.07465 0.04259 C 0.07534 0.04189 0.07586 0.0412 0.07656 0.04097 C 0.07708 0.0412 0.07777 0.0412 0.07829 0.04189 C 0.07934 0.04282 0.07968 0.0449 0.0802 0.04652 C 0.08003 0.05023 0.08003 0.0537 0.07951 0.05671 C 0.07916 0.05972 0.07829 0.06203 0.07777 0.06435 C 0.07691 0.06805 0.07743 0.06597 0.07586 0.07014 C 0.07569 0.07129 0.07569 0.07245 0.07534 0.07407 C 0.075 0.07523 0.07447 0.07615 0.07413 0.07731 C 0.07378 0.07847 0.07361 0.07916 0.07343 0.08055 C 0.07395 0.08217 0.07378 0.08472 0.07465 0.08611 C 0.07534 0.08727 0.07673 0.08657 0.07777 0.08703 C 0.0809 0.08727 0.0842 0.08727 0.0875 0.08773 C 0.08715 0.09143 0.08715 0.09467 0.0868 0.09838 C 0.0868 0.09907 0.08576 0.10023 0.08628 0.10046 C 0.08715 0.10208 0.08871 0.10139 0.08993 0.10231 C 0.09062 0.10208 0.09496 0.10092 0.09652 0.09977 C 0.09878 0.09838 0.09982 0.09699 0.1026 0.09676 C 0.10399 0.09652 0.10538 0.09606 0.10677 0.09583 C 0.10885 0.09537 0.11302 0.09398 0.11475 0.09352 C 0.11909 0.09166 0.11632 0.09236 0.12013 0.09027 C 0.12135 0.08958 0.12257 0.08935 0.12378 0.08865 C 0.12447 0.08796 0.125 0.08727 0.12552 0.08703 C 0.1276 0.08495 0.12986 0.08287 0.13107 0.07986 C 0.13159 0.07847 0.13177 0.07685 0.13229 0.07546 C 0.13333 0.07291 0.13593 0.06736 0.13593 0.06782 C 0.13611 0.06666 0.13576 0.06435 0.13645 0.06435 C 0.13732 0.06412 0.13767 0.06597 0.13836 0.06689 C 0.14236 0.07245 0.14132 0.0706 0.14322 0.07546 C 0.1427 0.07986 0.14253 0.08356 0.14201 0.08773 C 0.14166 0.08912 0.13923 0.09444 0.13888 0.09514 C 0.13871 0.09583 0.13854 0.09676 0.13836 0.09745 C 0.13802 0.09838 0.1375 0.09907 0.13715 0.09977 C 0.13663 0.10092 0.13628 0.10208 0.13593 0.10277 C 0.13611 0.10555 0.13507 0.10879 0.13645 0.11018 C 0.13732 0.11111 0.14375 0.10879 0.14566 0.10879 C 0.14687 0.1081 0.14809 0.10717 0.1493 0.10578 C 0.15017 0.10578 0.15069 0.10416 0.15173 0.10393 C 0.15243 0.10277 0.15538 0.10254 0.1559 0.10231 C 0.16024 0.10046 0.15451 0.10231 0.16076 0.10046 C 0.16406 0.10092 0.16718 0.10092 0.17048 0.10139 C 0.17118 0.10139 0.17152 0.10277 0.17222 0.10277 C 0.17378 0.10416 0.17638 0.10416 0.17777 0.10416 C 0.18489 0.10416 0.18663 0.10416 0.19218 0.10277 C 0.19305 0.10277 0.19392 0.10277 0.19461 0.10231 C 0.196 0.10139 0.19704 0.10092 0.19826 0.09977 C 0.20034 0.09838 0.20329 0.09583 0.20503 0.09398 C 0.2125 0.08727 0.20329 0.09537 0.2092 0.09027 C 0.20954 0.08935 0.20989 0.08842 0.21041 0.08773 C 0.21145 0.08703 0.21406 0.08611 0.21406 0.08634 C 0.21788 0.08657 0.22204 0.08495 0.22552 0.08703 C 0.22725 0.08796 0.2276 0.09097 0.22795 0.09352 L 0.22916 0.09977 C 0.22864 0.11018 0.22899 0.11157 0.22795 0.12014 C 0.22777 0.12176 0.22777 0.12338 0.22743 0.125 C 0.22708 0.12662 0.22656 0.12824 0.22621 0.12986 C 0.22604 0.13125 0.22552 0.13287 0.22552 0.13472 C 0.22552 0.14259 0.22586 0.15023 0.22621 0.15787 C 0.22621 0.15926 0.22656 0.16088 0.22673 0.16227 C 0.22725 0.16527 0.22725 0.16504 0.22795 0.16782 C 0.22951 0.18148 0.22743 0.16435 0.22986 0.17986 C 0.2302 0.18264 0.2302 0.18541 0.23107 0.18796 C 0.23177 0.19027 0.23229 0.19328 0.2335 0.19606 C 0.23385 0.19699 0.23402 0.19768 0.23472 0.19861 C 0.23524 0.19907 0.23576 0.1993 0.23645 0.1993 C 0.25243 0.1993 0.2684 0.2 0.28437 0.20023 C 0.28489 0.20046 0.28559 0.20069 0.28611 0.20069 C 0.28854 0.20162 0.29097 0.20185 0.2934 0.20208 C 0.29461 0.20301 0.29791 0.2037 0.29895 0.2037 C 0.30173 0.20439 0.30451 0.2037 0.30746 0.2037 L 0.30746 0.20439 " pathEditMode="relative" rAng="0" ptsTypes="AAAAAAAAAAAAAAAAAAAAAAAAAAAAAAAAAAAAAAAAAAAAAAAAAAAAAAAAAAAAAAAAAAAAAAAAAAAAAAAAAAAAAAAAAAAAAAAAAAAAAAA">
                                      <p:cBhvr>
                                        <p:cTn id="11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30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0.00162 L 0.00347 -0.00139 C 0.00608 -0.00185 0.00886 -0.00208 0.01146 -0.00231 C 0.01215 -0.00255 0.01285 -0.00255 0.01337 -0.00301 C 0.01372 -0.00324 0.01406 -0.00393 0.01441 -0.00417 L 0.01146 -0.00671 C 0.01094 -0.00717 0.01059 -0.00787 0.01007 -0.0081 C 0.00851 -0.0088 0.00816 -0.0088 0.00677 -0.00995 C 0.00573 -0.01065 0.00486 -0.01157 0.00382 -0.0125 L 0.00243 -0.01366 C 0.00087 -0.01667 0.00174 -0.01481 0.00052 -0.01944 L -1.11111E-6 -0.0213 C 0.00035 -0.02199 0.00052 -0.02292 0.00104 -0.02315 C 0.00191 -0.02384 0.00295 -0.02407 0.00382 -0.02454 L 0.00538 -0.025 L 0.00677 -0.02569 L 0.00816 -0.02639 C 0.00851 -0.02685 0.00868 -0.02731 0.00903 -0.02755 C 0.01007 -0.02824 0.01198 -0.02893 0.01198 -0.0287 C 0.01215 -0.02963 0.01215 -0.03009 0.0125 -0.03079 C 0.01302 -0.03217 0.01441 -0.03449 0.01441 -0.03426 C 0.01424 -0.03565 0.01424 -0.0368 0.01389 -0.03773 C 0.01267 -0.04051 0.01181 -0.04074 0.01007 -0.04143 C 0.00938 -0.04167 0.00886 -0.0419 0.00816 -0.04213 C 0.00712 -0.04259 0.00625 -0.04305 0.00538 -0.04352 C 0.00452 -0.04352 0.00365 -0.04375 0.00295 -0.04398 C 0.00243 -0.04421 0.00191 -0.04444 0.00156 -0.04467 C 0.00087 -0.04491 0.00017 -0.04514 -0.00035 -0.04537 C -0.00312 -0.04884 -0.00208 -0.04653 -0.00139 -0.05486 C -0.00121 -0.05579 -0.00121 -0.05694 -0.00087 -0.05787 C -0.00035 -0.05949 0.00052 -0.05926 0.00156 -0.05972 C 0.00486 -0.06204 0.00087 -0.06042 0.00486 -0.0618 C 0.00538 -0.06204 0.00573 -0.06273 0.00625 -0.06296 C 0.00868 -0.06458 0.00747 -0.06227 0.01059 -0.0662 C 0.01094 -0.06667 0.01146 -0.06736 0.01198 -0.06805 C 0.01233 -0.06852 0.0125 -0.06944 0.01285 -0.06991 C 0.01337 -0.07037 0.01389 -0.07083 0.01441 -0.0713 C 0.01424 -0.07315 0.01441 -0.075 0.01389 -0.07685 C 0.01372 -0.07708 0.01111 -0.08241 0.01059 -0.0831 C 0.0099 -0.08403 0.00938 -0.08472 0.00868 -0.08518 C 0.00799 -0.08542 0.00729 -0.08542 0.00677 -0.08565 C 0.00625 -0.08588 0.00573 -0.08611 0.00538 -0.08634 C 0.00208 -0.08842 0.0059 -0.08704 0.00191 -0.08819 C 0.00104 -0.09005 0.0007 -0.09074 -1.11111E-6 -0.09259 C -0.00035 -0.09398 -0.00087 -0.09653 -0.00087 -0.0963 C -0.00069 -0.09792 -0.00087 -0.09954 -0.00035 -0.10092 C -0.00017 -0.10162 0.00035 -0.10231 0.00104 -0.10278 C 0.00191 -0.10347 0.00295 -0.1037 0.00382 -0.10393 C 0.00625 -0.10509 0.00486 -0.10463 0.00816 -0.10532 C 0.01163 -0.10671 0.01007 -0.10625 0.01285 -0.10717 C 0.01337 -0.10764 0.01406 -0.10787 0.01441 -0.10833 C 0.0158 -0.11111 0.01545 -0.11412 0.01476 -0.11736 C 0.01458 -0.11805 0.01267 -0.11944 0.0125 -0.11991 C 0.01215 -0.12014 0.01198 -0.12083 0.01146 -0.12106 C 0.0092 -0.12268 0.00851 -0.12222 0.00625 -0.12292 C 0.00521 -0.12338 0.00434 -0.12384 0.00347 -0.1243 L 0.00191 -0.12477 C 0.00174 -0.12546 0.00122 -0.12616 0.00104 -0.12685 C 0.00017 -0.12917 0.00035 -0.13194 0.00104 -0.13426 C 0.00122 -0.13495 0.00191 -0.13472 0.00243 -0.13495 C 0.0033 -0.13518 0.00399 -0.13542 0.00486 -0.13565 C 0.00538 -0.13565 0.00625 -0.13611 0.00625 -0.13588 L 0.00625 -0.13611 " pathEditMode="relative" rAng="0" ptsTypes="AAAAAAAAAAAAAAAAAAAAAAAAAAAAAAAAAAAAAAAAAAAAAAAAAAAAAAAAAAAAAAA">
                                      <p:cBhvr>
                                        <p:cTn id="24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7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3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023 L 0.00122 0.00047 C 0.00122 -0.00208 0.00104 -0.0044 0.00156 -0.00671 C 0.00191 -0.0081 0.00313 -0.00903 0.00347 -0.01041 L 0.00451 -0.01435 C 0.00521 -0.01412 0.00608 -0.01412 0.00677 -0.01366 C 0.00764 -0.01296 0.00868 -0.01111 0.00868 -0.01088 C 0.00903 -0.00926 0.00938 -0.00509 0.01007 -0.00347 L 0.01111 -0.00162 C 0.01267 -0.00185 0.01441 -0.00162 0.0158 -0.00231 C 0.01632 -0.00254 0.01667 -0.00347 0.01684 -0.00416 C 0.01719 -0.00578 0.01719 -0.00764 0.01719 -0.00926 C 0.01788 -0.01643 0.01719 -0.01296 0.01875 -0.01875 L 0.01962 -0.02245 L 0.02257 -0.02616 C 0.02483 -0.02616 0.02726 -0.02592 0.02969 -0.02569 C 0.03004 -0.02546 0.03056 -0.02546 0.03108 -0.025 C 0.03142 -0.02453 0.0316 -0.02384 0.03195 -0.02315 C 0.03177 -0.02153 0.03177 -0.01967 0.03142 -0.01805 C 0.03142 -0.01736 0.03108 -0.0169 0.03108 -0.0162 C 0.03073 -0.01481 0.03073 -0.01319 0.03056 -0.0118 C 0.03038 -0.01065 0.03021 -0.00972 0.03004 -0.00856 C 0.03021 -0.00393 0.03004 0.0007 0.03056 0.00533 C 0.03073 0.00602 0.03142 0.00648 0.03195 0.00648 C 0.03386 0.00672 0.03576 0.00625 0.03767 0.00602 C 0.0382 0.00579 0.03872 0.00556 0.03906 0.00533 C 0.04323 0.00301 0.03906 0.00486 0.04236 0.00347 C 0.04288 0.00278 0.04323 0.00209 0.04392 0.00162 C 0.04427 0.00116 0.04497 0.00139 0.04531 0.00093 C 0.04566 0.00023 0.04549 -0.00069 0.04566 -0.00162 C 0.04583 -0.00231 0.04601 -0.00301 0.04618 -0.00347 C 0.04792 0.00347 0.04705 -0.00116 0.04618 0.01482 C 0.04618 0.01551 0.04566 0.01875 0.04531 0.01991 C 0.04497 0.0206 0.04462 0.02107 0.04427 0.02176 C 0.04375 0.02454 0.04375 0.02547 0.04201 0.02801 L 0.04011 0.03056 C 0.04028 0.03148 0.04011 0.03241 0.04045 0.0331 C 0.04097 0.0338 0.04184 0.03334 0.04236 0.0338 C 0.04306 0.03403 0.04358 0.03472 0.04427 0.03496 C 0.04583 0.03565 0.04757 0.03565 0.04913 0.03634 L 0.05052 0.03681 C 0.05087 0.03727 0.05139 0.0375 0.05139 0.0382 C 0.05156 0.03889 0.05 0.04259 0.05 0.04283 C 0.04896 0.04514 0.04809 0.04584 0.04618 0.04838 L 0.04618 0.04861 C 0.04549 0.04977 0.04497 0.05116 0.04392 0.05209 C 0.0434 0.05255 0.04288 0.05255 0.04236 0.05278 C 0.03958 0.05648 0.04358 0.05116 0.04011 0.05533 C 0.03958 0.05579 0.03906 0.05648 0.03854 0.05718 C 0.03872 0.05787 0.03872 0.05857 0.03906 0.05903 C 0.03941 0.05949 0.04011 0.05949 0.04045 0.05972 C 0.04132 0.05996 0.04219 0.05996 0.04288 0.06019 C 0.0507 0.06273 0.04601 0.06181 0.05191 0.06273 C 0.05226 0.06343 0.05295 0.06389 0.05295 0.06482 C 0.05295 0.06551 0.05226 0.06597 0.05191 0.06667 C 0.05052 0.06852 0.05017 0.06852 0.04861 0.06922 C 0.04809 0.06945 0.04757 0.06991 0.04722 0.07037 C 0.04688 0.07084 0.04653 0.0713 0.04618 0.07176 C 0.04583 0.07199 0.04531 0.07199 0.04479 0.07222 C 0.04427 0.07269 0.04392 0.07315 0.0434 0.07361 C 0.04271 0.07384 0.04201 0.07361 0.04149 0.07408 C 0.04063 0.075 0.03906 0.07732 0.03906 0.07755 C 0.04184 0.08102 0.03906 0.07801 0.04288 0.07986 C 0.0434 0.08009 0.04375 0.08079 0.04427 0.08102 C 0.04497 0.08148 0.04809 0.08218 0.04861 0.08241 C 0.04931 0.08287 0.04983 0.08334 0.05052 0.08357 C 0.05104 0.08403 0.05191 0.08357 0.05243 0.08426 C 0.05278 0.08496 0.05278 0.08588 0.05295 0.08681 C 0.05122 0.08889 0.05261 0.08727 0.05052 0.08935 C 0.04983 0.09005 0.04931 0.09074 0.04861 0.09121 C 0.04809 0.09167 0.04757 0.09144 0.04722 0.0919 C 0.04618 0.09259 0.04531 0.09375 0.04427 0.09445 L 0.04236 0.0956 C 0.04219 0.0963 0.04184 0.09699 0.04149 0.09746 C 0.04028 0.09931 0.04011 0.09954 0.03854 0.1007 C 0.03837 0.10139 0.03785 0.10185 0.03767 0.10255 C 0.03698 0.10463 0.03681 0.10787 0.03767 0.10949 C 0.03802 0.11042 0.04219 0.11134 0.04288 0.11158 C 0.05104 0.11088 0.04826 0.11088 0.05139 0.11088 L 0.05139 0.11111 " pathEditMode="relative" rAng="0" ptsTypes="AAAAAAAAAAAAAAAAAAAAAAAAAAAAAAAAAAAAAAAAAAAAAAAAAAAAAAAAAAAAAAAAAAAAAAAAAAAAAAAA">
                                      <p:cBhvr>
                                        <p:cTn id="37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16 L -0.00139 0.00139 C -0.00139 -0.00116 -0.00156 -0.00347 -0.00104 -0.00579 C -0.00069 -0.00718 0.00052 -0.0081 0.00087 -0.00949 L 0.00191 -0.01343 C 0.00261 -0.01319 0.00347 -0.01319 0.00417 -0.01273 C 0.00504 -0.01204 0.00608 -0.01019 0.00608 -0.00995 C 0.00643 -0.00833 0.00677 -0.00417 0.00747 -0.00255 L 0.00851 -0.00069 C 0.01007 -0.00093 0.01181 -0.00069 0.0132 -0.00139 C 0.01372 -0.00162 0.01406 -0.00255 0.01424 -0.00324 C 0.01459 -0.00486 0.01459 -0.00671 0.01459 -0.00833 C 0.01528 -0.01551 0.01459 -0.01204 0.01615 -0.01782 L 0.01702 -0.02153 L 0.01997 -0.02523 C 0.02222 -0.02523 0.02465 -0.025 0.02709 -0.02477 C 0.02743 -0.02454 0.02795 -0.02454 0.02847 -0.02407 C 0.02882 -0.02361 0.02899 -0.02292 0.02934 -0.02222 C 0.02917 -0.0206 0.02917 -0.01875 0.02882 -0.01713 C 0.02882 -0.01644 0.02847 -0.01597 0.02847 -0.01528 C 0.02813 -0.01389 0.02813 -0.01227 0.02795 -0.01088 C 0.02778 -0.00972 0.02761 -0.0088 0.02743 -0.00764 C 0.02761 -0.00301 0.02743 0.00162 0.02795 0.00625 C 0.02813 0.00694 0.02882 0.00741 0.02934 0.00741 C 0.03125 0.00764 0.03316 0.00718 0.03507 0.00694 C 0.03559 0.00671 0.03611 0.00648 0.03646 0.00625 C 0.04063 0.00393 0.03646 0.00579 0.03976 0.0044 C 0.04028 0.0037 0.04063 0.00301 0.04132 0.00255 C 0.04167 0.00208 0.04236 0.00231 0.04271 0.00185 C 0.04306 0.00116 0.04288 0.00023 0.04306 -0.00069 C 0.04323 -0.00139 0.0434 -0.00208 0.04358 -0.00255 C 0.04531 0.0044 0.04445 -0.00023 0.04358 0.01574 C 0.04358 0.01643 0.04306 0.01968 0.04271 0.02083 C 0.04236 0.02153 0.04202 0.02199 0.04167 0.02268 C 0.04115 0.02546 0.04115 0.02639 0.03941 0.02893 L 0.0375 0.03148 C 0.03768 0.03241 0.0375 0.03333 0.03785 0.03403 C 0.03837 0.03472 0.03924 0.03426 0.03976 0.03472 C 0.04045 0.03495 0.04097 0.03565 0.04167 0.03588 C 0.04323 0.03657 0.04497 0.03657 0.04653 0.03727 L 0.04792 0.03773 C 0.04827 0.03819 0.04879 0.03843 0.04879 0.03912 C 0.04896 0.03981 0.0474 0.04352 0.0474 0.04375 C 0.04636 0.04606 0.04549 0.04676 0.04358 0.04931 L 0.04358 0.04954 C 0.04288 0.05069 0.04236 0.05208 0.04132 0.05301 C 0.0408 0.05347 0.04028 0.05347 0.03976 0.0537 C 0.03698 0.05741 0.04097 0.05208 0.0375 0.05625 C 0.03698 0.05671 0.03646 0.05741 0.03594 0.0581 C 0.03611 0.0588 0.03611 0.05949 0.03646 0.05995 C 0.03681 0.06042 0.0375 0.06042 0.03785 0.06065 C 0.03872 0.06088 0.03959 0.06088 0.04028 0.06111 C 0.04809 0.06366 0.0434 0.06273 0.04931 0.06366 C 0.04965 0.06435 0.05035 0.06481 0.05035 0.06574 C 0.05035 0.06643 0.04965 0.0669 0.04931 0.06759 C 0.04792 0.06944 0.04757 0.06944 0.04601 0.07014 C 0.04549 0.07037 0.04497 0.07083 0.04462 0.0713 C 0.04427 0.07176 0.04393 0.07222 0.04358 0.07268 C 0.04323 0.07292 0.04271 0.07292 0.04219 0.07315 C 0.04167 0.07361 0.04132 0.07407 0.0408 0.07454 C 0.04011 0.07477 0.03941 0.07454 0.03889 0.075 C 0.03802 0.07593 0.03646 0.07824 0.03646 0.07847 C 0.03924 0.08194 0.03646 0.07893 0.04028 0.08079 C 0.0408 0.08102 0.04115 0.08171 0.04167 0.08194 C 0.04236 0.08241 0.04549 0.0831 0.04601 0.08333 C 0.0467 0.0838 0.04722 0.08426 0.04792 0.08449 C 0.04844 0.08495 0.04931 0.08449 0.04983 0.08518 C 0.05018 0.08588 0.05018 0.08681 0.05035 0.08773 C 0.04861 0.08981 0.05 0.08819 0.04792 0.09028 C 0.04722 0.09097 0.0467 0.09167 0.04601 0.09213 C 0.04549 0.09259 0.04497 0.09236 0.04462 0.09282 C 0.04358 0.09352 0.04271 0.09468 0.04167 0.09537 L 0.03976 0.09653 C 0.03959 0.09722 0.03924 0.09792 0.03889 0.09838 C 0.03768 0.10023 0.0375 0.10046 0.03594 0.10162 C 0.03577 0.10231 0.03524 0.10278 0.03507 0.10347 C 0.03438 0.10556 0.0342 0.1088 0.03507 0.11042 C 0.03542 0.11134 0.03959 0.11227 0.04028 0.1125 C 0.04844 0.11181 0.04566 0.11181 0.04879 0.11181 L 0.04879 0.11204 " pathEditMode="relative" rAng="0" ptsTypes="AAAAAAAAAAAAAAAAAAAAAAAAAAAAAAAAAAAAAAAAAAAAAAAAAAAAAAAAAAAAAAAAAAAAAAAAAAAAAAAA">
                                      <p:cBhvr>
                                        <p:cTn id="50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3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3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8 -0.00162 L 0.00348 -0.00139 C 0.00608 -0.00185 0.00886 -0.00209 0.01146 -0.00232 C 0.01216 -0.00255 0.01285 -0.00255 0.01337 -0.00301 C 0.01372 -0.00324 0.01407 -0.00394 0.01441 -0.00417 L 0.01146 -0.00671 C 0.01094 -0.00718 0.01059 -0.00787 0.01007 -0.0081 C 0.00851 -0.0088 0.00816 -0.0088 0.00678 -0.00996 C 0.00573 -0.01065 0.00487 -0.01158 0.00382 -0.0125 L 0.00244 -0.01366 C 0.00087 -0.01667 0.00174 -0.01482 0.00053 -0.01945 L -4.44444E-6 -0.0213 C 0.00035 -0.02199 0.00053 -0.02292 0.00105 -0.02315 C 0.00191 -0.02384 0.00296 -0.02408 0.00382 -0.02454 L 0.00539 -0.025 L 0.00678 -0.0257 L 0.00816 -0.02639 C 0.00851 -0.02685 0.00869 -0.02732 0.00903 -0.02755 C 0.01007 -0.02824 0.01198 -0.02894 0.01198 -0.02871 C 0.01216 -0.02963 0.01216 -0.03009 0.0125 -0.03079 C 0.01303 -0.03218 0.01441 -0.03449 0.01441 -0.03426 C 0.01424 -0.03565 0.01424 -0.03681 0.01389 -0.03773 C 0.01268 -0.04051 0.01181 -0.04074 0.01007 -0.04144 C 0.00938 -0.04167 0.00886 -0.0419 0.00816 -0.04213 C 0.00712 -0.04259 0.00625 -0.04306 0.00539 -0.04352 C 0.00452 -0.04352 0.00365 -0.04375 0.00296 -0.04398 C 0.00244 -0.04421 0.00191 -0.04445 0.00157 -0.04468 C 0.00087 -0.04491 0.00018 -0.04514 -0.00034 -0.04537 C -0.00312 -0.04884 -0.00208 -0.04653 -0.00138 -0.05486 C -0.00121 -0.05579 -0.00121 -0.05695 -0.00086 -0.05787 C -0.00034 -0.05949 0.00053 -0.05926 0.00157 -0.05972 C 0.00487 -0.06204 0.00087 -0.06042 0.00487 -0.06181 C 0.00539 -0.06204 0.00573 -0.06273 0.00625 -0.06296 C 0.00869 -0.06459 0.00747 -0.06227 0.01059 -0.06621 C 0.01094 -0.06667 0.01146 -0.06736 0.01198 -0.06806 C 0.01233 -0.06852 0.0125 -0.06945 0.01285 -0.06991 C 0.01337 -0.07037 0.01389 -0.07084 0.01441 -0.0713 C 0.01424 -0.07315 0.01441 -0.075 0.01389 -0.07685 C 0.01372 -0.07709 0.01112 -0.08241 0.01059 -0.0831 C 0.0099 -0.08403 0.00938 -0.08472 0.00869 -0.08519 C 0.00799 -0.08542 0.0073 -0.08542 0.00678 -0.08565 C 0.00625 -0.08588 0.00573 -0.08611 0.00539 -0.08634 C 0.00209 -0.08843 0.00591 -0.08704 0.00191 -0.0882 C 0.00105 -0.09005 0.0007 -0.09074 -4.44444E-6 -0.09259 C -0.00034 -0.09398 -0.00086 -0.09653 -0.00086 -0.0963 C -0.00069 -0.09792 -0.00086 -0.09954 -0.00034 -0.10093 C -0.00017 -0.10162 0.00035 -0.10232 0.00105 -0.10278 C 0.00191 -0.10347 0.00296 -0.10371 0.00382 -0.10394 C 0.00625 -0.10509 0.00487 -0.10463 0.00816 -0.10533 C 0.01164 -0.10671 0.01007 -0.10625 0.01285 -0.10718 C 0.01337 -0.10764 0.01407 -0.10787 0.01441 -0.10834 C 0.0158 -0.11111 0.01546 -0.11412 0.01476 -0.11736 C 0.01459 -0.11806 0.01268 -0.11945 0.0125 -0.11991 C 0.01216 -0.12014 0.01198 -0.12084 0.01146 -0.12107 C 0.00921 -0.12269 0.00851 -0.12222 0.00625 -0.12292 C 0.00521 -0.12338 0.00434 -0.12384 0.00348 -0.12431 L 0.00191 -0.12477 C 0.00174 -0.12546 0.00122 -0.12616 0.00105 -0.12685 C 0.00018 -0.12917 0.00035 -0.13195 0.00105 -0.13426 C 0.00122 -0.13496 0.00191 -0.13472 0.00244 -0.13496 C 0.0033 -0.13519 0.004 -0.13542 0.00487 -0.13565 C 0.00539 -0.13565 0.00625 -0.13611 0.00625 -0.13588 L 0.00625 -0.13611 " pathEditMode="relative" rAng="0" ptsTypes="AAAAAAAAAAAAAAAAAAAAAAAAAAAAAAAAAAAAAAAAAAAAAAAAAAAAAAAAAAAAAAA">
                                      <p:cBhvr>
                                        <p:cTn id="63" dur="3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6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3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023 L 0.00122 0.00046 C 0.00122 -0.00208 0.00105 -0.0044 0.00157 -0.00671 C 0.00191 -0.0081 0.00313 -0.00903 0.00348 -0.01042 L 0.00452 -0.01435 C 0.00521 -0.01412 0.00608 -0.01412 0.00678 -0.01366 C 0.00764 -0.01296 0.00868 -0.01111 0.00868 -0.01088 C 0.00903 -0.00926 0.00938 -0.00509 0.01007 -0.00347 L 0.01112 -0.00162 C 0.01268 -0.00185 0.01441 -0.00162 0.0158 -0.00232 C 0.01632 -0.00255 0.01667 -0.00347 0.01684 -0.00417 C 0.01719 -0.00579 0.01719 -0.00764 0.01719 -0.00926 C 0.01789 -0.01644 0.01719 -0.01296 0.01875 -0.01875 L 0.01962 -0.02245 L 0.02257 -0.02616 C 0.02483 -0.02616 0.02726 -0.02593 0.02969 -0.0257 C 0.03004 -0.02546 0.03056 -0.02546 0.03108 -0.025 C 0.03143 -0.02454 0.0316 -0.02384 0.03195 -0.02315 C 0.03178 -0.02153 0.03178 -0.01968 0.03143 -0.01806 C 0.03143 -0.01736 0.03108 -0.0169 0.03108 -0.0162 C 0.03073 -0.01482 0.03073 -0.0132 0.03056 -0.01181 C 0.03039 -0.01065 0.03021 -0.00972 0.03004 -0.00857 C 0.03021 -0.00394 0.03004 0.00069 0.03056 0.00532 C 0.03073 0.00602 0.03143 0.00648 0.03195 0.00648 C 0.03386 0.00671 0.03577 0.00625 0.03768 0.00602 C 0.0382 0.00579 0.03872 0.00555 0.03907 0.00532 C 0.04323 0.00301 0.03907 0.00486 0.04237 0.00347 C 0.04289 0.00278 0.04323 0.00208 0.04393 0.00162 C 0.04428 0.00116 0.04497 0.00139 0.04532 0.00093 C 0.04566 0.00023 0.04549 -0.0007 0.04566 -0.00162 C 0.04584 -0.00232 0.04601 -0.00301 0.04618 -0.00347 C 0.04792 0.00347 0.04705 -0.00116 0.04618 0.01481 C 0.04618 0.01551 0.04566 0.01875 0.04532 0.01991 C 0.04497 0.0206 0.04462 0.02106 0.04428 0.02176 C 0.04375 0.02454 0.04375 0.02546 0.04202 0.02801 L 0.04011 0.03055 C 0.04028 0.03148 0.04011 0.03241 0.04046 0.0331 C 0.04098 0.0338 0.04184 0.03333 0.04237 0.0338 C 0.04306 0.03403 0.04358 0.03472 0.04428 0.03495 C 0.04584 0.03565 0.04757 0.03565 0.04914 0.03634 L 0.05053 0.0368 C 0.05087 0.03727 0.05139 0.0375 0.05139 0.03819 C 0.05157 0.03889 0.05 0.04259 0.05 0.04282 C 0.04896 0.04514 0.04809 0.04583 0.04618 0.04838 L 0.04618 0.04861 C 0.04549 0.04977 0.04497 0.05116 0.04393 0.05208 C 0.04341 0.05255 0.04289 0.05255 0.04237 0.05278 C 0.03959 0.05648 0.04358 0.05116 0.04011 0.05532 C 0.03959 0.05579 0.03907 0.05648 0.03855 0.05718 C 0.03872 0.05787 0.03872 0.05856 0.03907 0.05903 C 0.03941 0.05949 0.04011 0.05949 0.04046 0.05972 C 0.04132 0.05995 0.04219 0.05995 0.04289 0.06018 C 0.0507 0.06273 0.04601 0.0618 0.05191 0.06273 C 0.05226 0.06343 0.05296 0.06389 0.05296 0.06481 C 0.05296 0.06551 0.05226 0.06597 0.05191 0.06667 C 0.05053 0.06852 0.05018 0.06852 0.04862 0.06921 C 0.04809 0.06944 0.04757 0.06991 0.04723 0.07037 C 0.04688 0.07083 0.04653 0.0713 0.04618 0.07176 C 0.04584 0.07199 0.04532 0.07199 0.0448 0.07222 C 0.04428 0.07268 0.04393 0.07315 0.04341 0.07361 C 0.04271 0.07384 0.04202 0.07361 0.0415 0.07407 C 0.04063 0.075 0.03907 0.07731 0.03907 0.07755 C 0.04184 0.08102 0.03907 0.07801 0.04289 0.07986 C 0.04341 0.08009 0.04375 0.08079 0.04428 0.08102 C 0.04497 0.08148 0.04809 0.08218 0.04862 0.08241 C 0.04931 0.08287 0.04983 0.08333 0.05053 0.08356 C 0.05105 0.08403 0.05191 0.08356 0.05243 0.08426 C 0.05278 0.08495 0.05278 0.08588 0.05296 0.0868 C 0.05122 0.08889 0.05261 0.08727 0.05053 0.08935 C 0.04983 0.09005 0.04931 0.09074 0.04862 0.0912 C 0.04809 0.09167 0.04757 0.09143 0.04723 0.0919 C 0.04618 0.09259 0.04532 0.09375 0.04428 0.09444 L 0.04237 0.0956 C 0.04219 0.0963 0.04184 0.09699 0.0415 0.09745 C 0.04028 0.0993 0.04011 0.09954 0.03855 0.10069 C 0.03837 0.10139 0.03785 0.10185 0.03768 0.10255 C 0.03698 0.10463 0.03681 0.10787 0.03768 0.10949 C 0.03803 0.11042 0.04219 0.11134 0.04289 0.11157 C 0.05105 0.11088 0.04827 0.11088 0.05139 0.11088 L 0.05139 0.11111 " pathEditMode="relative" rAng="0" ptsTypes="AAAAAAAAAAAAAAAAAAAAAAAAAAAAAAAAAAAAAAAAAAAAAAAAAAAAAAAAAAAAAAAAAAAAAAAAAAAAAAAA">
                                      <p:cBhvr>
                                        <p:cTn id="76" dur="3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3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0115 L -0.00138 0.00139 C -0.00138 -0.00116 -0.00157 -0.00348 -0.00104 -0.00579 C -0.0007 -0.00718 0.00052 -0.00811 0.00087 -0.00949 L 0.00191 -0.01343 C 0.0026 -0.0132 0.00348 -0.0132 0.00417 -0.01273 C 0.00504 -0.01204 0.00608 -0.01019 0.00608 -0.00996 C 0.00643 -0.00834 0.00678 -0.00417 0.00747 -0.00255 L 0.0085 -0.0007 C 0.01007 -0.00093 0.01181 -0.0007 0.0132 -0.00139 C 0.01372 -0.00162 0.01407 -0.00255 0.01424 -0.00324 C 0.01459 -0.00486 0.01459 -0.00672 0.01459 -0.00834 C 0.01528 -0.01551 0.01459 -0.01204 0.01615 -0.01783 L 0.01702 -0.02153 L 0.01997 -0.02523 C 0.02223 -0.02523 0.02466 -0.025 0.02709 -0.02477 C 0.02744 -0.02454 0.02796 -0.02454 0.02848 -0.02408 C 0.02882 -0.02361 0.029 -0.02292 0.02935 -0.02223 C 0.02917 -0.02061 0.02917 -0.01875 0.02882 -0.01713 C 0.02882 -0.01644 0.02848 -0.01598 0.02848 -0.01528 C 0.02813 -0.01389 0.02813 -0.01227 0.02796 -0.01088 C 0.02778 -0.00973 0.02761 -0.0088 0.02744 -0.00764 C 0.02761 -0.00301 0.02744 0.00162 0.02796 0.00625 C 0.02813 0.00694 0.02882 0.0074 0.02935 0.0074 C 0.03126 0.00764 0.03316 0.00717 0.03507 0.00694 C 0.0356 0.00671 0.03612 0.00648 0.03646 0.00625 C 0.04063 0.00393 0.03646 0.00578 0.03976 0.00439 C 0.04028 0.0037 0.04063 0.00301 0.04132 0.00254 C 0.04167 0.00208 0.04237 0.00231 0.04271 0.00185 C 0.04306 0.00115 0.04289 0.00023 0.04306 -0.0007 C 0.04323 -0.00139 0.04341 -0.00209 0.04358 -0.00255 C 0.04532 0.00439 0.04445 -0.00023 0.04358 0.01574 C 0.04358 0.01643 0.04306 0.01967 0.04271 0.02083 C 0.04237 0.02152 0.04202 0.02199 0.04167 0.02268 C 0.04115 0.02546 0.04115 0.02639 0.03941 0.02893 L 0.03751 0.03148 C 0.03768 0.0324 0.03751 0.03333 0.03785 0.03402 C 0.03837 0.03472 0.03924 0.03426 0.03976 0.03472 C 0.04046 0.03495 0.04098 0.03564 0.04167 0.03588 C 0.04323 0.03657 0.04497 0.03657 0.04653 0.03727 L 0.04792 0.03773 C 0.04827 0.03819 0.04879 0.03842 0.04879 0.03912 C 0.04896 0.03981 0.0474 0.04352 0.0474 0.04375 C 0.04636 0.04606 0.04549 0.04676 0.04358 0.0493 L 0.04358 0.04953 C 0.04289 0.05069 0.04237 0.05208 0.04132 0.05301 C 0.0408 0.05347 0.04028 0.05347 0.03976 0.0537 C 0.03698 0.0574 0.04098 0.05208 0.03751 0.05625 C 0.03698 0.05671 0.03646 0.0574 0.03594 0.0581 C 0.03612 0.05879 0.03612 0.05949 0.03646 0.05995 C 0.03681 0.06041 0.03751 0.06041 0.03785 0.06064 C 0.03872 0.06088 0.03959 0.06088 0.04028 0.06111 C 0.0481 0.06365 0.04341 0.06273 0.04931 0.06365 C 0.04966 0.06435 0.05035 0.06481 0.05035 0.06574 C 0.05035 0.06643 0.04966 0.06689 0.04931 0.06759 C 0.04792 0.06944 0.04757 0.06944 0.04601 0.07014 C 0.04549 0.07037 0.04497 0.07083 0.04462 0.07129 C 0.04428 0.07176 0.04393 0.07222 0.04358 0.07268 C 0.04323 0.07291 0.04271 0.07291 0.04219 0.07314 C 0.04167 0.07361 0.04132 0.07407 0.0408 0.07453 C 0.04011 0.07477 0.03941 0.07453 0.03889 0.075 C 0.03803 0.07592 0.03646 0.07824 0.03646 0.07847 C 0.03924 0.08194 0.03646 0.07893 0.04028 0.08078 C 0.0408 0.08102 0.04115 0.08171 0.04167 0.08194 C 0.04237 0.0824 0.04549 0.0831 0.04601 0.08333 C 0.04671 0.08379 0.04723 0.08426 0.04792 0.08449 C 0.04844 0.08495 0.04931 0.08449 0.04983 0.08518 C 0.05018 0.08588 0.05018 0.0868 0.05035 0.08773 C 0.04862 0.08981 0.05001 0.08819 0.04792 0.09027 C 0.04723 0.09097 0.04671 0.09166 0.04601 0.09213 C 0.04549 0.09259 0.04497 0.09236 0.04462 0.09282 C 0.04358 0.09352 0.04271 0.09467 0.04167 0.09537 L 0.03976 0.09652 C 0.03959 0.09722 0.03924 0.09791 0.03889 0.09838 C 0.03768 0.10023 0.03751 0.10046 0.03594 0.10162 C 0.03577 0.10231 0.03525 0.10277 0.03507 0.10347 C 0.03438 0.10555 0.03421 0.10879 0.03507 0.11041 C 0.03542 0.11134 0.03959 0.11227 0.04028 0.1125 C 0.04844 0.1118 0.04566 0.1118 0.04879 0.1118 L 0.04879 0.11203 " pathEditMode="relative" rAng="0" ptsTypes="AAAAAAAAAAAAAAAAAAAAAAAAAAAAAAAAAAAAAAAAAAAAAAAAAAAAAAAAAAAAAAAAAAAAAAAAAAAAAAAA">
                                      <p:cBhvr>
                                        <p:cTn id="89" dur="3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2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1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1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0.00162 L 0.00347 -0.00139 C 0.00607 -0.00186 0.00885 -0.00209 0.01146 -0.00232 C 0.01215 -0.00255 0.01284 -0.00255 0.01336 -0.00301 C 0.01371 -0.00324 0.01406 -0.00394 0.01441 -0.00417 L 0.01146 -0.00672 C 0.01093 -0.00718 0.01059 -0.00787 0.01007 -0.00811 C 0.0085 -0.0088 0.00816 -0.0088 0.00677 -0.00996 C 0.00573 -0.01065 0.00486 -0.01158 0.00382 -0.0125 L 0.00243 -0.01366 C 0.00086 -0.01667 0.00173 -0.01482 0.00052 -0.01945 L 3.33333E-6 -0.0213 C 0.00034 -0.02199 0.00052 -0.02292 0.00104 -0.02315 C 0.00191 -0.02385 0.00295 -0.02408 0.00382 -0.02454 L 0.00538 -0.025 L 0.00677 -0.0257 L 0.00816 -0.02639 C 0.0085 -0.02686 0.00868 -0.02732 0.00902 -0.02755 C 0.01007 -0.02824 0.01198 -0.02894 0.01198 -0.02871 C 0.01215 -0.02963 0.01215 -0.0301 0.0125 -0.03079 C 0.01302 -0.03218 0.01441 -0.03449 0.01441 -0.03426 C 0.01423 -0.03565 0.01423 -0.03681 0.01389 -0.03773 C 0.01267 -0.04051 0.0118 -0.04074 0.01007 -0.04144 C 0.00937 -0.04167 0.00885 -0.0419 0.00816 -0.04213 C 0.00711 -0.0426 0.00625 -0.04306 0.00538 -0.04352 C 0.00451 -0.04352 0.00364 -0.04375 0.00295 -0.04398 C 0.00243 -0.04422 0.00191 -0.04445 0.00156 -0.04468 C 0.00086 -0.04491 0.00017 -0.04514 -0.00035 -0.04537 C -0.00313 -0.04885 -0.00209 -0.04653 -0.00139 -0.05486 C -0.00122 -0.05579 -0.00122 -0.05695 -0.00087 -0.05787 C -0.00035 -0.05949 0.00052 -0.05926 0.00156 -0.05973 C 0.00486 -0.06204 0.00086 -0.06042 0.00486 -0.06181 C 0.00538 -0.06204 0.00573 -0.06273 0.00625 -0.06297 C 0.00868 -0.06459 0.00746 -0.06227 0.01059 -0.06621 C 0.01093 -0.06667 0.01146 -0.06736 0.01198 -0.06806 C 0.01232 -0.06852 0.0125 -0.06945 0.01284 -0.06991 C 0.01336 -0.07037 0.01389 -0.07084 0.01441 -0.0713 C 0.01423 -0.07315 0.01441 -0.075 0.01389 -0.07686 C 0.01371 -0.07709 0.01111 -0.08241 0.01059 -0.08311 C 0.00989 -0.08403 0.00937 -0.08473 0.00868 -0.08519 C 0.00798 -0.08542 0.00729 -0.08542 0.00677 -0.08565 C 0.00625 -0.08588 0.00573 -0.08611 0.00538 -0.08635 C 0.00208 -0.08843 0.0059 -0.08704 0.00191 -0.0882 C 0.00104 -0.09005 0.00069 -0.09074 3.33333E-6 -0.0926 C -0.00035 -0.09398 -0.00087 -0.09653 -0.00087 -0.0963 C -0.0007 -0.09792 -0.00087 -0.09954 -0.00035 -0.10093 C -0.00018 -0.10162 0.00034 -0.10232 0.00104 -0.10278 C 0.00191 -0.10348 0.00295 -0.10371 0.00382 -0.10394 C 0.00625 -0.1051 0.00486 -0.10463 0.00816 -0.10533 C 0.01163 -0.10672 0.01007 -0.10625 0.01284 -0.10718 C 0.01336 -0.10764 0.01406 -0.10787 0.01441 -0.10834 C 0.0158 -0.11111 0.01545 -0.11412 0.01475 -0.11736 C 0.01458 -0.11806 0.01267 -0.11945 0.0125 -0.11991 C 0.01215 -0.12014 0.01198 -0.12084 0.01146 -0.12107 C 0.0092 -0.12269 0.0085 -0.12223 0.00625 -0.12292 C 0.00521 -0.12338 0.00434 -0.12385 0.00347 -0.12431 L 0.00191 -0.12477 C 0.00173 -0.12547 0.00121 -0.12616 0.00104 -0.12686 C 0.00017 -0.12917 0.00034 -0.13195 0.00104 -0.13426 C 0.00121 -0.13496 0.00191 -0.13473 0.00243 -0.13496 C 0.0033 -0.13519 0.00399 -0.13542 0.00486 -0.13565 C 0.00538 -0.13565 0.00625 -0.13611 0.00625 -0.13588 L 0.00625 -0.13611 " pathEditMode="relative" rAng="0" ptsTypes="AAAAAAAAAAAAAAAAAAAAAAAAAAAAAAAAAAAAAAAAAAAAAAAAAAAAAAAAAAAAAAA">
                                      <p:cBhvr>
                                        <p:cTn id="101" dur="1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10"/>
                            </p:stCondLst>
                            <p:childTnLst>
                              <p:par>
                                <p:cTn id="10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4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452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1" dur="1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0023 L 0.00121 0.00046 C 0.00121 -0.00209 0.00104 -0.0044 0.00156 -0.00672 C 0.00191 -0.00811 0.00312 -0.00903 0.00347 -0.01042 L 0.00451 -0.01436 C 0.0052 -0.01412 0.00607 -0.01412 0.00677 -0.01366 C 0.00764 -0.01297 0.00868 -0.01111 0.00868 -0.01088 C 0.00902 -0.00926 0.00937 -0.0051 0.01007 -0.00348 L 0.01111 -0.00162 C 0.01267 -0.00186 0.01441 -0.00162 0.0158 -0.00232 C 0.01632 -0.00255 0.01666 -0.00348 0.01684 -0.00417 C 0.01718 -0.00579 0.01718 -0.00764 0.01718 -0.00926 C 0.01788 -0.01644 0.01718 -0.01297 0.01875 -0.01875 L 0.01961 -0.02246 L 0.02257 -0.02616 C 0.02482 -0.02616 0.02725 -0.02593 0.02968 -0.0257 C 0.03003 -0.02547 0.03055 -0.02547 0.03107 -0.025 C 0.03142 -0.02454 0.03159 -0.02385 0.03194 -0.02315 C 0.03177 -0.02153 0.03177 -0.01968 0.03142 -0.01806 C 0.03142 -0.01736 0.03107 -0.0169 0.03107 -0.01621 C 0.03073 -0.01482 0.03073 -0.0132 0.03055 -0.01181 C 0.03038 -0.01065 0.0302 -0.00973 0.03003 -0.00857 C 0.0302 -0.00394 0.03003 0.00069 0.03055 0.00532 C 0.03073 0.00601 0.03142 0.00648 0.03194 0.00648 C 0.03385 0.00671 0.03576 0.00625 0.03767 0.00601 C 0.03819 0.00578 0.03871 0.00555 0.03906 0.00532 C 0.04323 0.00301 0.03906 0.00486 0.04236 0.00347 C 0.04288 0.00277 0.04323 0.00208 0.04392 0.00162 C 0.04427 0.00115 0.04496 0.00139 0.04531 0.00092 C 0.04566 0.00023 0.04548 -0.0007 0.04566 -0.00162 C 0.04583 -0.00232 0.046 -0.00301 0.04618 -0.00348 C 0.04791 0.00347 0.04705 -0.00116 0.04618 0.01481 C 0.04618 0.01551 0.04566 0.01875 0.04531 0.0199 C 0.04496 0.0206 0.04461 0.02106 0.04427 0.02176 C 0.04375 0.02453 0.04375 0.02546 0.04201 0.02801 L 0.0401 0.03055 C 0.04027 0.03148 0.0401 0.0324 0.04045 0.0331 C 0.04097 0.03379 0.04184 0.03333 0.04236 0.03379 C 0.04305 0.03402 0.04357 0.03472 0.04427 0.03495 C 0.04583 0.03564 0.04757 0.03564 0.04913 0.03634 L 0.05052 0.0368 C 0.05086 0.03726 0.05139 0.0375 0.05139 0.03819 C 0.05156 0.03889 0.05 0.04259 0.05 0.04282 C 0.04895 0.04514 0.04809 0.04583 0.04618 0.04838 L 0.04618 0.04861 C 0.04548 0.04976 0.04496 0.05115 0.04392 0.05208 C 0.0434 0.05254 0.04288 0.05254 0.04236 0.05277 C 0.03958 0.05648 0.04357 0.05115 0.0401 0.05532 C 0.03958 0.05578 0.03906 0.05648 0.03854 0.05717 C 0.03871 0.05787 0.03871 0.05856 0.03906 0.05902 C 0.03941 0.05949 0.0401 0.05949 0.04045 0.05972 C 0.04132 0.05995 0.04218 0.05995 0.04288 0.06018 C 0.05069 0.06273 0.046 0.0618 0.05191 0.06273 C 0.05225 0.06342 0.05295 0.06389 0.05295 0.06481 C 0.05295 0.06551 0.05225 0.06597 0.05191 0.06666 C 0.05052 0.06851 0.05017 0.06851 0.04861 0.06921 C 0.04809 0.06944 0.04757 0.0699 0.04722 0.07037 C 0.04687 0.07083 0.04652 0.07129 0.04618 0.07176 C 0.04583 0.07199 0.04531 0.07199 0.04479 0.07222 C 0.04427 0.07268 0.04392 0.07314 0.0434 0.07361 C 0.0427 0.07384 0.04201 0.07361 0.04149 0.07407 C 0.04062 0.075 0.03906 0.07731 0.03906 0.07754 C 0.04184 0.08101 0.03906 0.07801 0.04288 0.07986 C 0.0434 0.08009 0.04375 0.08078 0.04427 0.08101 C 0.04496 0.08148 0.04809 0.08217 0.04861 0.0824 C 0.0493 0.08287 0.04982 0.08333 0.05052 0.08356 C 0.05104 0.08402 0.05191 0.08356 0.05243 0.08426 C 0.05277 0.08495 0.05277 0.08588 0.05295 0.0868 C 0.05121 0.08889 0.0526 0.08726 0.05052 0.08935 C 0.04982 0.09004 0.0493 0.09074 0.04861 0.0912 C 0.04809 0.09166 0.04757 0.09143 0.04722 0.09189 C 0.04618 0.09259 0.04531 0.09375 0.04427 0.09444 L 0.04236 0.0956 C 0.04218 0.09629 0.04184 0.09699 0.04149 0.09745 C 0.04027 0.0993 0.0401 0.09953 0.03854 0.10069 C 0.03836 0.10139 0.03784 0.10185 0.03767 0.10254 C 0.03698 0.10463 0.0368 0.10787 0.03767 0.10949 C 0.03802 0.11041 0.04218 0.11134 0.04288 0.11157 C 0.05104 0.11088 0.04826 0.11088 0.05139 0.11088 L 0.05139 0.11111 " pathEditMode="relative" rAng="0" ptsTypes="AAAAAAAAAAAAAAAAAAAAAAAAAAAAAAAAAAAAAAAAAAAAAAAAAAAAAAAAAAAAAAAAAAAAAAAAAAAAAAAA">
                                      <p:cBhvr>
                                        <p:cTn id="113" dur="1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20"/>
                            </p:stCondLst>
                            <p:childTnLst>
                              <p:par>
                                <p:cTn id="11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6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03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3" dur="1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15 L -0.00139 0.00138 C -0.00139 -0.00116 -0.00156 -0.00348 -0.00104 -0.00579 C -0.00069 -0.00718 0.00052 -0.00811 0.00087 -0.0095 L 0.00191 -0.01343 C 0.00261 -0.0132 0.00347 -0.0132 0.00417 -0.01274 C 0.00504 -0.01204 0.00608 -0.01019 0.00608 -0.00996 C 0.00642 -0.00834 0.00677 -0.00417 0.00747 -0.00255 L 0.00851 -0.0007 C 0.01007 -0.00093 0.01181 -0.0007 0.0132 -0.00139 C 0.01372 -0.00163 0.01406 -0.00255 0.01424 -0.00325 C 0.01458 -0.00487 0.01458 -0.00672 0.01458 -0.00834 C 0.01528 -0.01551 0.01458 -0.01204 0.01615 -0.01783 L 0.01701 -0.02153 L 0.01997 -0.02524 C 0.02222 -0.02524 0.02465 -0.025 0.02708 -0.02477 C 0.02743 -0.02454 0.02795 -0.02454 0.02847 -0.02408 C 0.02882 -0.02362 0.02899 -0.02292 0.02934 -0.02223 C 0.02917 -0.02061 0.02917 -0.01875 0.02882 -0.01713 C 0.02882 -0.01644 0.02847 -0.01598 0.02847 -0.01528 C 0.02813 -0.01389 0.02813 -0.01227 0.02795 -0.01088 C 0.02778 -0.00973 0.02761 -0.0088 0.02743 -0.00764 C 0.02761 -0.00301 0.02743 0.00162 0.02795 0.00625 C 0.02813 0.00694 0.02882 0.0074 0.02934 0.0074 C 0.03125 0.00763 0.03316 0.00717 0.03507 0.00694 C 0.03559 0.00671 0.03611 0.00648 0.03646 0.00625 C 0.04063 0.00393 0.03646 0.00578 0.03976 0.00439 C 0.04028 0.0037 0.04063 0.003 0.04132 0.00254 C 0.04167 0.00208 0.04236 0.00231 0.04271 0.00185 C 0.04306 0.00115 0.04288 0.00023 0.04306 -0.0007 C 0.04323 -0.00139 0.0434 -0.00209 0.04358 -0.00255 C 0.04531 0.00439 0.04445 -0.00024 0.04358 0.01574 C 0.04358 0.01643 0.04306 0.01967 0.04271 0.02083 C 0.04236 0.02152 0.04201 0.02199 0.04167 0.02268 C 0.04115 0.02546 0.04115 0.02638 0.03941 0.02893 L 0.0375 0.03148 C 0.03767 0.0324 0.0375 0.03333 0.03785 0.03402 C 0.03837 0.03472 0.03924 0.03425 0.03976 0.03472 C 0.04045 0.03495 0.04097 0.03564 0.04167 0.03587 C 0.04323 0.03657 0.04497 0.03657 0.04653 0.03726 L 0.04792 0.03773 C 0.04826 0.03819 0.04879 0.03842 0.04879 0.03912 C 0.04896 0.03981 0.0474 0.04351 0.0474 0.04375 C 0.04636 0.04606 0.04549 0.04675 0.04358 0.0493 L 0.04358 0.04953 C 0.04288 0.05069 0.04236 0.05208 0.04132 0.053 C 0.0408 0.05347 0.04028 0.05347 0.03976 0.0537 C 0.03698 0.0574 0.04097 0.05208 0.0375 0.05625 C 0.03698 0.05671 0.03646 0.0574 0.03594 0.0581 C 0.03611 0.05879 0.03611 0.05949 0.03646 0.05995 C 0.03681 0.06041 0.0375 0.06041 0.03785 0.06064 C 0.03872 0.06087 0.03958 0.06087 0.04028 0.06111 C 0.04809 0.06365 0.0434 0.06273 0.04931 0.06365 C 0.04965 0.06435 0.05035 0.06481 0.05035 0.06574 C 0.05035 0.06643 0.04965 0.06689 0.04931 0.06759 C 0.04792 0.06944 0.04757 0.06944 0.04601 0.07013 C 0.04549 0.07037 0.04497 0.07083 0.04462 0.07129 C 0.04427 0.07175 0.04392 0.07222 0.04358 0.07268 C 0.04323 0.07291 0.04271 0.07291 0.04219 0.07314 C 0.04167 0.07361 0.04132 0.07407 0.0408 0.07453 C 0.04011 0.07476 0.03941 0.07453 0.03889 0.075 C 0.03802 0.07592 0.03646 0.07824 0.03646 0.07847 C 0.03924 0.08194 0.03646 0.07893 0.04028 0.08078 C 0.0408 0.08101 0.04115 0.08171 0.04167 0.08194 C 0.04236 0.0824 0.04549 0.0831 0.04601 0.08333 C 0.0467 0.08379 0.04722 0.08425 0.04792 0.08449 C 0.04844 0.08495 0.04931 0.08449 0.04983 0.08518 C 0.05017 0.08587 0.05017 0.0868 0.05035 0.08773 C 0.04861 0.08981 0.05 0.08819 0.04792 0.09027 C 0.04722 0.09097 0.0467 0.09166 0.04601 0.09212 C 0.04549 0.09259 0.04497 0.09236 0.04462 0.09282 C 0.04358 0.09351 0.04271 0.09467 0.04167 0.09537 L 0.03976 0.09652 C 0.03958 0.09722 0.03924 0.09791 0.03889 0.09837 C 0.03767 0.10023 0.0375 0.10046 0.03594 0.10162 C 0.03576 0.10231 0.03524 0.10277 0.03507 0.10347 C 0.03438 0.10555 0.0342 0.10879 0.03507 0.11041 C 0.03542 0.11134 0.03958 0.11226 0.04028 0.1125 C 0.04844 0.1118 0.04566 0.1118 0.04879 0.1118 L 0.04879 0.11203 " pathEditMode="relative" rAng="0" ptsTypes="AAAAAAAAAAAAAAAAAAAAAAAAAAAAAAAAAAAAAAAAAAAAAAAAAAAAAAAAAAAAAAAAAAAAAAAAAAAAAAAA">
                                      <p:cBhvr>
                                        <p:cTn id="125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7530"/>
                            </p:stCondLst>
                            <p:childTnLst>
                              <p:par>
                                <p:cTn id="127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8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8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1" dur="4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4" dur="7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7" dur="7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0" dur="6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3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6" dur="8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0.00139 L -0.00173 0.00162 C -0.00173 0.00046 -0.00156 -0.00069 -0.00156 -0.00185 C -0.00139 -0.0037 -0.00139 -0.00555 -0.00121 -0.00718 C -0.00121 -0.00764 -0.00104 -0.00972 -0.00069 -0.01018 C -0.00034 -0.01088 0.00035 -0.01227 0.00035 -0.01204 L 0.00122 -0.01574 C 0.00122 -0.01597 0.00122 -0.01643 0.00139 -0.01667 L 0.00209 -0.01782 C 0.00278 -0.02199 0.00174 -0.0169 0.00278 -0.02037 C 0.00295 -0.02083 0.00295 -0.0213 0.00313 -0.02176 C 0.0033 -0.02222 0.00348 -0.02245 0.00365 -0.02292 C 0.00382 -0.02338 0.00382 -0.02384 0.004 -0.02407 C 0.00417 -0.0243 0.00452 -0.02454 0.00469 -0.02477 L 0.00643 -0.02801 C 0.0066 -0.02847 0.00677 -0.02893 0.00695 -0.02917 C 0.00747 -0.02986 0.00816 -0.03055 0.00851 -0.03125 C 0.00903 -0.03218 0.00973 -0.03403 0.01042 -0.03449 C 0.01077 -0.03472 0.01094 -0.03495 0.01129 -0.03495 C 0.01337 -0.0368 0.01233 -0.03588 0.01424 -0.0375 C 0.01441 -0.03796 0.01459 -0.03843 0.01493 -0.03866 C 0.01528 -0.03912 0.0165 -0.03935 0.0165 -0.03912 C 0.01771 -0.03912 0.01893 -0.03912 0.01997 -0.03889 C 0.02101 -0.03889 0.02153 -0.03773 0.02257 -0.03704 C 0.02292 -0.0368 0.02327 -0.0368 0.02361 -0.03634 C 0.02448 -0.03565 0.02483 -0.03518 0.02552 -0.03426 C 0.02657 -0.03032 0.02483 -0.03634 0.02639 -0.03194 C 0.02691 -0.03055 0.02691 -0.02986 0.02709 -0.02847 C 0.02726 -0.02801 0.02726 -0.02778 0.02743 -0.02731 C 0.02743 -0.02662 0.02761 -0.02593 0.02778 -0.02523 C 0.02778 -0.02477 0.02795 -0.0243 0.02795 -0.02407 C 0.02813 -0.02268 0.02848 -0.01968 0.02848 -0.01944 C 0.02848 -0.00393 0.02848 0.01157 0.0283 0.02732 C 0.0283 0.02778 0.02813 0.02824 0.02795 0.0287 C 0.02743 0.03195 0.02795 0.02986 0.02743 0.03195 C 0.02726 0.03287 0.02709 0.03542 0.02709 0.03449 C 0.02709 0.03056 0.02709 0.03102 0.02778 0.0287 C 0.02778 0.02755 0.02778 0.02639 0.02795 0.02523 C 0.02813 0.02338 0.02848 0.02176 0.02848 0.02014 C 0.02865 0.01829 0.02865 0.01667 0.02882 0.01505 C 0.02882 0.01389 0.02917 0.01296 0.02934 0.01204 C 0.02952 0.01111 0.02969 0.00903 0.02986 0.0081 C 0.03039 0.00532 0.02986 0.0088 0.03039 0.00556 C 0.03056 0.00463 0.03056 0.00394 0.03073 0.00324 C 0.03091 0.00139 0.03091 0.00232 0.03125 0.0007 C 0.0316 -0.00093 0.03143 -0.00139 0.03264 -0.00301 C 0.03282 -0.00324 0.03316 -0.0037 0.03351 -0.00393 C 0.03386 -0.00463 0.03455 -0.00625 0.03455 -0.00602 C 0.03473 -0.00718 0.0349 -0.00949 0.03542 -0.01018 L 0.03594 -0.01134 C 0.03611 -0.01296 0.03611 -0.01343 0.03646 -0.01505 C 0.03646 -0.01528 0.03664 -0.01574 0.03664 -0.01597 C 0.03681 -0.01643 0.03716 -0.01667 0.03733 -0.01713 C 0.03785 -0.01968 0.0375 -0.01875 0.03837 -0.02037 C 0.03872 -0.02153 0.03872 -0.02176 0.03924 -0.02292 C 0.03941 -0.02338 0.03959 -0.02361 0.03976 -0.02407 C 0.04063 -0.02639 0.03976 -0.02477 0.04115 -0.02662 C 0.04167 -0.02917 0.0408 -0.02616 0.04306 -0.02917 C 0.0448 -0.03148 0.04393 -0.03102 0.04549 -0.03171 C 0.0474 -0.03333 0.04653 -0.03287 0.04792 -0.03356 C 0.04827 -0.0338 0.04844 -0.03403 0.04879 -0.03426 C 0.04896 -0.03449 0.04931 -0.03495 0.04948 -0.03542 C 0.04983 -0.03565 0.05018 -0.03565 0.05035 -0.03565 C 0.05278 -0.03773 0.04983 -0.03518 0.05209 -0.0368 C 0.05226 -0.03704 0.05261 -0.03727 0.05278 -0.0375 C 0.0533 -0.03773 0.054 -0.03796 0.05452 -0.03819 C 0.05486 -0.03843 0.05521 -0.03889 0.05556 -0.03889 C 0.05625 -0.03912 0.05695 -0.03912 0.05782 -0.03935 C 0.05799 -0.03935 0.05834 -0.03958 0.05851 -0.03958 C 0.05938 -0.03958 0.06025 -0.03958 0.06111 -0.03935 C 0.06129 -0.03935 0.06164 -0.03912 0.06181 -0.03889 C 0.06233 -0.03889 0.06285 -0.03866 0.0632 -0.03866 C 0.06476 -0.0375 0.06389 -0.03796 0.06598 -0.03704 L 0.06684 -0.0368 L 0.06754 -0.03634 C 0.06841 -0.03565 0.06858 -0.03565 0.06927 -0.03449 C 0.07118 -0.03148 0.06823 -0.03565 0.07066 -0.03241 C 0.07066 -0.03194 0.07066 -0.03171 0.07084 -0.03125 C 0.07101 -0.03102 0.07136 -0.03055 0.07136 -0.03032 C 0.0724 -0.02685 0.07084 -0.03032 0.07223 -0.02778 C 0.0724 -0.02662 0.0724 -0.02569 0.07257 -0.02477 C 0.07257 -0.02338 0.07257 -0.02176 0.07275 -0.02037 C 0.07292 -0.01875 0.07309 -0.01921 0.07327 -0.01782 C 0.07361 -0.01667 0.07379 -0.01551 0.07396 -0.01412 C 0.07396 -0.01296 0.07431 -0.00995 0.07448 -0.0088 C 0.07431 0.00926 0.07431 0.02708 0.07414 0.04514 C 0.07414 0.04583 0.07396 0.04769 0.07396 0.04699 C 0.07396 0.03588 0.07396 0.02454 0.07414 0.01343 C 0.07414 0.0132 0.07466 0.01134 0.07466 0.01088 C 0.075 0.01019 0.07587 0.0088 0.07587 0.00903 C 0.07605 0.0081 0.07622 0.00741 0.07639 0.00648 C 0.07639 0.00602 0.07639 0.00556 0.07657 0.00509 C 0.07761 0.00185 0.07674 0.00602 0.07743 0.00301 C 0.07761 0.00255 0.07761 0.00185 0.07778 0.00139 C 0.07778 0.00116 0.07795 0.0007 0.07795 0.00046 C 0.07813 -0.00023 0.07813 -0.00093 0.0783 -0.00139 C 0.07848 -0.00208 0.07865 -0.00301 0.07882 -0.0037 C 0.07882 -0.00393 0.07882 -0.0044 0.079 -0.00463 L 0.07986 -0.00625 C 0.08004 -0.00648 0.08004 -0.00694 0.08021 -0.00718 C 0.08056 -0.0081 0.08091 -0.0088 0.08125 -0.00949 L 0.08177 -0.01065 L 0.0823 -0.01157 L 0.08282 -0.01273 C 0.08334 -0.01458 0.08299 -0.01343 0.0842 -0.01597 L 0.0849 -0.01713 C 0.0849 -0.01759 0.08525 -0.01921 0.08542 -0.01968 C 0.08559 -0.02014 0.08577 -0.02037 0.08594 -0.02083 C 0.08594 -0.02106 0.08611 -0.02153 0.08611 -0.02176 C 0.08664 -0.02315 0.08681 -0.02338 0.08733 -0.0243 C 0.0875 -0.02523 0.0875 -0.02593 0.08802 -0.02662 C 0.08837 -0.02685 0.08872 -0.02708 0.08889 -0.02731 C 0.08941 -0.0294 0.08872 -0.02778 0.08993 -0.0287 C 0.09028 -0.02917 0.09045 -0.02963 0.0908 -0.02986 C 0.09167 -0.03079 0.09184 -0.03055 0.09271 -0.03125 C 0.09323 -0.03171 0.09375 -0.03241 0.09445 -0.03287 L 0.09601 -0.03426 C 0.09636 -0.03449 0.09653 -0.03472 0.09688 -0.03495 C 0.09705 -0.03518 0.0974 -0.03518 0.09757 -0.03542 C 0.09983 -0.0368 0.09723 -0.03542 0.09931 -0.03634 L 0.10174 -0.03866 L 0.10261 -0.03935 C 0.10486 -0.03912 0.10712 -0.03935 0.10938 -0.03889 C 0.1099 -0.03889 0.11111 -0.03819 0.11111 -0.03796 C 0.11233 -0.03704 0.11164 -0.03773 0.11355 -0.0368 L 0.11441 -0.03634 C 0.11667 -0.03426 0.11372 -0.0368 0.11598 -0.03542 C 0.11806 -0.03403 0.11563 -0.03518 0.11754 -0.03426 C 0.11893 -0.03148 0.11736 -0.03495 0.11875 -0.03171 C 0.11893 -0.03125 0.1191 -0.03102 0.11927 -0.03055 C 0.11927 -0.03009 0.11945 -0.02963 0.11945 -0.02917 C 0.11962 -0.02847 0.12014 -0.02685 0.12014 -0.02662 C 0.12032 -0.01389 0.12032 -0.00093 0.12066 0.01204 C 0.12066 0.01273 0.12084 0.01343 0.12084 0.01412 C 0.12101 0.01528 0.12136 0.01713 0.12136 0.01736 C 0.12136 0.01968 0.12136 0.02245 0.12118 0.02523 C 0.12118 0.0257 0.12084 0.02616 0.12084 0.02662 C 0.12084 0.03009 0.12101 0.03333 0.12118 0.03681 C 0.12118 0.03727 0.12136 0.0375 0.12136 0.03796 C 0.12153 0.0382 0.12188 0.03866 0.12205 0.03889 C 0.12205 0.03935 0.12223 0.03982 0.12223 0.04005 C 0.1224 0.04051 0.12292 0.04213 0.12327 0.04259 C 0.12414 0.04375 0.12466 0.04329 0.12587 0.04375 C 0.12622 0.04375 0.12657 0.04398 0.12691 0.04398 C 0.12969 0.04398 0.13247 0.04398 0.13542 0.04375 C 0.13559 0.04375 0.13594 0.04352 0.13611 0.04329 C 0.13611 0.04352 0.1382 0.04144 0.13872 0.0412 L 0.13941 0.04051 C 0.13976 0.04028 0.14011 0.04005 0.14028 0.03958 C 0.14063 0.03935 0.14098 0.03889 0.14132 0.03866 C 0.14167 0.03843 0.14202 0.0382 0.14219 0.03796 C 0.14289 0.03704 0.14323 0.03611 0.14393 0.03542 C 0.1441 0.03495 0.14445 0.03472 0.14462 0.03426 C 0.14549 0.0331 0.14497 0.03333 0.14549 0.03195 C 0.14584 0.03079 0.14601 0.03056 0.14653 0.0294 C 0.14688 0.02847 0.14688 0.02801 0.1474 0.02685 C 0.14775 0.02616 0.14827 0.0257 0.14844 0.02477 C 0.14931 0.0213 0.14792 0.02662 0.14931 0.02222 C 0.15035 0.01898 0.14931 0.02107 0.15035 0.01898 C 0.15087 0.0162 0.15052 0.01806 0.15122 0.01528 C 0.15139 0.01505 0.15139 0.01458 0.15157 0.01412 C 0.15157 0.01389 0.15191 0.01343 0.15209 0.0132 C 0.15226 0.0125 0.15243 0.01157 0.15261 0.01088 C 0.15261 0.01065 0.15278 0.01019 0.15278 0.00972 L 0.15348 0.0088 C 0.15365 0.0081 0.15382 0.00741 0.154 0.00648 C 0.15417 0.00556 0.15417 0.00486 0.15452 0.00394 C 0.15452 0.0037 0.15469 0.00347 0.15486 0.00324 L 0.15486 0.00347 " pathEditMode="relative" rAng="0" ptsTypes="AAAAAAAAAAAAAAAAAAAAAAAAAAAAAAAAAAAAAAAAAAAAAAAAAAAAAAAAAAAAAAAAAAAAAAAAAAAAAAAAAAAAAAAAAAAAAAAAAAAAAAAAAAAAAAAAAAAAAAAAAAAAAAAAAAAAAAAAAAAAAAAAAAAAAAAAAAAAAAAAAAAAAAAAA">
                                      <p:cBhvr>
                                        <p:cTn id="158" dur="7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0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1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1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4" dur="4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7" dur="7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0" dur="7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3" dur="6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6" dur="4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9" dur="8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0.00139 L -0.00174 0.00162 C -0.00174 0.00046 -0.00157 -0.00069 -0.00157 -0.00185 C -0.00139 -0.0037 -0.00139 -0.00556 -0.00122 -0.00718 C -0.00122 -0.00764 -0.00104 -0.00972 -0.0007 -0.01019 C -0.00035 -0.01088 0.00034 -0.01227 0.00034 -0.01204 L 0.00121 -0.01574 C 0.00121 -0.01597 0.00121 -0.01644 0.00139 -0.01667 L 0.00208 -0.01782 C 0.00277 -0.02199 0.00173 -0.0169 0.00277 -0.02037 C 0.00295 -0.02083 0.00295 -0.0213 0.00312 -0.02176 C 0.0033 -0.02222 0.00347 -0.02245 0.00364 -0.02292 C 0.00382 -0.02338 0.00382 -0.02384 0.00399 -0.02407 C 0.00416 -0.02431 0.00451 -0.02454 0.00468 -0.02477 L 0.00642 -0.02801 C 0.00659 -0.02847 0.00677 -0.02894 0.00694 -0.02917 C 0.00746 -0.02986 0.00816 -0.03056 0.0085 -0.03125 C 0.00902 -0.03218 0.00972 -0.03403 0.01041 -0.03449 C 0.01076 -0.03472 0.01093 -0.03495 0.01128 -0.03495 C 0.01337 -0.03681 0.01232 -0.03588 0.01423 -0.0375 C 0.01441 -0.03796 0.01458 -0.03843 0.01493 -0.03866 C 0.01527 -0.03912 0.01649 -0.03935 0.01649 -0.03912 C 0.01771 -0.03912 0.01892 -0.03912 0.01996 -0.03889 C 0.021 -0.03889 0.02152 -0.03773 0.02257 -0.03704 C 0.02291 -0.03681 0.02326 -0.03681 0.02361 -0.03634 C 0.02448 -0.03565 0.02482 -0.03519 0.02552 -0.03426 C 0.02656 -0.03032 0.02482 -0.03634 0.02639 -0.03194 C 0.02691 -0.03056 0.02691 -0.02986 0.02708 -0.02847 C 0.02725 -0.02801 0.02725 -0.02778 0.02743 -0.02732 C 0.02743 -0.02662 0.0276 -0.02593 0.02777 -0.02523 C 0.02777 -0.02477 0.02795 -0.02431 0.02795 -0.02407 C 0.02812 -0.02269 0.02847 -0.01968 0.02847 -0.01944 C 0.02847 -0.00394 0.02847 0.01157 0.0283 0.02731 C 0.0283 0.02778 0.02812 0.02824 0.02795 0.0287 C 0.02743 0.03194 0.02795 0.02986 0.02743 0.03194 C 0.02725 0.03287 0.02708 0.03542 0.02708 0.03449 C 0.02708 0.03056 0.02708 0.03102 0.02777 0.0287 C 0.02777 0.02755 0.02777 0.02639 0.02795 0.02523 C 0.02812 0.02338 0.02847 0.02176 0.02847 0.02014 C 0.02864 0.01829 0.02864 0.01667 0.02882 0.01505 C 0.02882 0.01389 0.02916 0.01296 0.02934 0.01204 C 0.02951 0.01111 0.02968 0.00903 0.02986 0.0081 C 0.03038 0.00532 0.02986 0.0088 0.03038 0.00556 C 0.03055 0.00463 0.03055 0.00393 0.03073 0.00324 C 0.0309 0.00139 0.0309 0.00231 0.03125 0.00069 C 0.03159 -0.00093 0.03142 -0.00139 0.03264 -0.00301 C 0.03281 -0.00324 0.03316 -0.0037 0.0335 -0.00394 C 0.03385 -0.00463 0.03455 -0.00625 0.03455 -0.00602 C 0.03472 -0.00718 0.03489 -0.00949 0.03541 -0.01019 L 0.03593 -0.01134 C 0.03611 -0.01296 0.03611 -0.01343 0.03646 -0.01505 C 0.03646 -0.01528 0.03663 -0.01574 0.03663 -0.01597 C 0.0368 -0.01644 0.03715 -0.01667 0.03732 -0.01713 C 0.03784 -0.01968 0.0375 -0.01875 0.03837 -0.02037 C 0.03871 -0.02153 0.03871 -0.02176 0.03923 -0.02292 C 0.03941 -0.02338 0.03958 -0.02361 0.03975 -0.02407 C 0.04062 -0.02639 0.03975 -0.02477 0.04114 -0.02662 C 0.04166 -0.02917 0.0408 -0.02616 0.04305 -0.02917 C 0.04479 -0.03148 0.04392 -0.03102 0.04548 -0.03171 C 0.04739 -0.03333 0.04652 -0.03287 0.04791 -0.03357 C 0.04826 -0.0338 0.04843 -0.03403 0.04878 -0.03426 C 0.04896 -0.03449 0.0493 -0.03495 0.04948 -0.03542 C 0.04982 -0.03565 0.05017 -0.03565 0.05034 -0.03565 C 0.05277 -0.03773 0.04982 -0.03519 0.05208 -0.03681 C 0.05225 -0.03704 0.0526 -0.03727 0.05277 -0.0375 C 0.0533 -0.03773 0.05399 -0.03796 0.05451 -0.03819 C 0.05486 -0.03843 0.05521 -0.03889 0.05555 -0.03889 C 0.05625 -0.03912 0.05694 -0.03912 0.05781 -0.03935 C 0.05798 -0.03935 0.05833 -0.03958 0.0585 -0.03958 C 0.05937 -0.03958 0.06024 -0.03958 0.06111 -0.03935 C 0.06128 -0.03935 0.06163 -0.03912 0.0618 -0.03889 C 0.06232 -0.03889 0.06284 -0.03866 0.06319 -0.03866 C 0.06475 -0.0375 0.06389 -0.03796 0.06597 -0.03704 L 0.06684 -0.03681 L 0.06753 -0.03634 C 0.0684 -0.03565 0.06857 -0.03565 0.06927 -0.03449 C 0.07118 -0.03148 0.06823 -0.03565 0.07066 -0.03241 C 0.07066 -0.03194 0.07066 -0.03171 0.07083 -0.03125 C 0.071 -0.03102 0.07135 -0.03056 0.07135 -0.03032 C 0.07239 -0.02685 0.07083 -0.03032 0.07222 -0.02778 C 0.07239 -0.02662 0.07239 -0.02569 0.07257 -0.02477 C 0.07257 -0.02338 0.07257 -0.02176 0.07274 -0.02037 C 0.07291 -0.01875 0.07309 -0.01921 0.07326 -0.01782 C 0.07361 -0.01667 0.07378 -0.01551 0.07396 -0.01412 C 0.07396 -0.01296 0.0743 -0.00995 0.07448 -0.0088 C 0.0743 0.00926 0.0743 0.02708 0.07413 0.04514 C 0.07413 0.04583 0.07396 0.04768 0.07396 0.04699 C 0.07396 0.03588 0.07396 0.02454 0.07413 0.01343 C 0.07413 0.01319 0.07465 0.01134 0.07465 0.01088 C 0.075 0.01018 0.07587 0.0088 0.07587 0.00903 C 0.07604 0.0081 0.07621 0.00741 0.07639 0.00648 C 0.07639 0.00602 0.07639 0.00556 0.07656 0.00509 C 0.0776 0.00185 0.07673 0.00602 0.07743 0.00301 C 0.0776 0.00255 0.0776 0.00185 0.07777 0.00139 C 0.07777 0.00116 0.07795 0.00069 0.07795 0.00046 C 0.07812 -0.00023 0.07812 -0.00093 0.0783 -0.00139 C 0.07847 -0.00208 0.07864 -0.00301 0.07882 -0.0037 C 0.07882 -0.00394 0.07882 -0.0044 0.07899 -0.00463 L 0.07986 -0.00625 C 0.08003 -0.00648 0.08003 -0.00694 0.08021 -0.00718 C 0.08055 -0.0081 0.0809 -0.0088 0.08125 -0.00949 L 0.08177 -0.01065 L 0.08229 -0.01157 L 0.08281 -0.01273 C 0.08333 -0.01458 0.08298 -0.01343 0.0842 -0.01597 L 0.08489 -0.01713 C 0.08489 -0.01759 0.08524 -0.01921 0.08541 -0.01968 C 0.08559 -0.02014 0.08576 -0.02037 0.08593 -0.02083 C 0.08593 -0.02107 0.08611 -0.02153 0.08611 -0.02176 C 0.08663 -0.02315 0.0868 -0.02338 0.08732 -0.02431 C 0.0875 -0.02523 0.0875 -0.02593 0.08802 -0.02662 C 0.08837 -0.02685 0.08871 -0.02708 0.08889 -0.02732 C 0.08941 -0.0294 0.08871 -0.02778 0.08993 -0.0287 C 0.09027 -0.02917 0.09045 -0.02963 0.0908 -0.02986 C 0.09166 -0.03079 0.09184 -0.03056 0.09271 -0.03125 C 0.09323 -0.03171 0.09375 -0.03241 0.09444 -0.03287 L 0.096 -0.03426 C 0.09635 -0.03449 0.09652 -0.03472 0.09687 -0.03495 C 0.09705 -0.03519 0.09739 -0.03519 0.09757 -0.03542 C 0.09982 -0.03681 0.09722 -0.03542 0.0993 -0.03634 L 0.10173 -0.03866 L 0.1026 -0.03935 C 0.10486 -0.03912 0.10712 -0.03935 0.10937 -0.03889 C 0.10989 -0.03889 0.11111 -0.03819 0.11111 -0.03796 C 0.11232 -0.03704 0.11163 -0.03773 0.11354 -0.03681 L 0.11441 -0.03634 C 0.11666 -0.03426 0.11371 -0.03681 0.11597 -0.03542 C 0.11805 -0.03403 0.11562 -0.03519 0.11753 -0.03426 C 0.11892 -0.03148 0.11736 -0.03495 0.11875 -0.03171 C 0.11892 -0.03125 0.11909 -0.03102 0.11927 -0.03056 C 0.11927 -0.03009 0.11944 -0.02963 0.11944 -0.02917 C 0.11962 -0.02847 0.12014 -0.02685 0.12014 -0.02662 C 0.12031 -0.01389 0.12031 -0.00093 0.12066 0.01204 C 0.12066 0.01273 0.12083 0.01343 0.12083 0.01412 C 0.121 0.01528 0.12135 0.01713 0.12135 0.01736 C 0.12135 0.01968 0.12135 0.02245 0.12118 0.02523 C 0.12118 0.02569 0.12083 0.02616 0.12083 0.02662 C 0.12083 0.03009 0.121 0.03333 0.12118 0.03681 C 0.12118 0.03727 0.12135 0.0375 0.12135 0.03796 C 0.12152 0.03819 0.12187 0.03866 0.12205 0.03889 C 0.12205 0.03935 0.12222 0.03981 0.12222 0.04005 C 0.12239 0.04051 0.12291 0.04213 0.12326 0.04259 C 0.12413 0.04375 0.12465 0.04329 0.12587 0.04375 C 0.12621 0.04375 0.12656 0.04398 0.12691 0.04398 C 0.12968 0.04398 0.13246 0.04398 0.13541 0.04375 C 0.13559 0.04375 0.13593 0.04352 0.13611 0.04329 C 0.13611 0.04352 0.13819 0.04143 0.13871 0.0412 L 0.13941 0.04051 C 0.13975 0.04028 0.1401 0.04005 0.14027 0.03958 C 0.14062 0.03935 0.14097 0.03889 0.14132 0.03866 C 0.14166 0.03843 0.14201 0.03819 0.14218 0.03796 C 0.14288 0.03704 0.14323 0.03611 0.14392 0.03542 C 0.14409 0.03495 0.14444 0.03472 0.14462 0.03426 C 0.14548 0.0331 0.14496 0.03333 0.14548 0.03194 C 0.14583 0.03079 0.146 0.03056 0.14652 0.0294 C 0.14687 0.02847 0.14687 0.02801 0.14739 0.02685 C 0.14774 0.02616 0.14826 0.02569 0.14843 0.02477 C 0.1493 0.0213 0.14791 0.02662 0.1493 0.02222 C 0.15034 0.01898 0.1493 0.02106 0.15034 0.01898 C 0.15087 0.0162 0.15052 0.01806 0.15121 0.01528 C 0.15139 0.01505 0.15139 0.01458 0.15156 0.01412 C 0.15156 0.01389 0.15191 0.01343 0.15208 0.01319 C 0.15225 0.0125 0.15243 0.01157 0.1526 0.01088 C 0.1526 0.01065 0.15277 0.01018 0.15277 0.00972 L 0.15347 0.0088 C 0.15364 0.0081 0.15382 0.00741 0.15399 0.00648 C 0.15416 0.00556 0.15416 0.00486 0.15451 0.00393 C 0.15451 0.0037 0.15468 0.00347 0.15486 0.00324 L 0.15486 0.00347 " pathEditMode="relative" rAng="0" ptsTypes="AAAAAAAAAAAAAAAAAAAAAAAAAAAAAAAAAAAAAAAAAAAAAAAAAAAAAAAAAAAAAAAAAAAAAAAAAAAAAAAAAAAAAAAAAAAAAAAAAAAAAAAAAAAAAAAAAAAAAAAAAAAAAAAAAAAAAAAAAAAAAAAAAAAAAAAAAAAAAAAAAAAAAAAAA">
                                      <p:cBhvr>
                                        <p:cTn id="191" dur="7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9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4" dur="1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8010"/>
                            </p:stCondLst>
                            <p:childTnLst>
                              <p:par>
                                <p:cTn id="1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1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4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7" dur="3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0" dur="3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3" dur="3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6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9" dur="4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0.00139 L -0.00173 0.00162 C -0.00173 0.00046 -0.00156 -0.0007 -0.00156 -0.00185 C -0.00139 -0.00371 -0.00139 -0.00556 -0.00121 -0.00718 C -0.00121 -0.00764 -0.00104 -0.00972 -0.00069 -0.01019 C -0.00034 -0.01088 0.00035 -0.01227 0.00035 -0.01204 L 0.00122 -0.01574 C 0.00122 -0.01597 0.00122 -0.01644 0.00139 -0.01667 L 0.00209 -0.01783 C 0.00278 -0.02199 0.00174 -0.0169 0.00278 -0.02037 C 0.00295 -0.02084 0.00295 -0.0213 0.00313 -0.02176 C 0.0033 -0.02222 0.00347 -0.02246 0.00365 -0.02292 C 0.00382 -0.02338 0.00382 -0.02384 0.004 -0.02408 C 0.00417 -0.02431 0.00452 -0.02454 0.00469 -0.02477 L 0.00643 -0.02801 C 0.0066 -0.02847 0.00677 -0.02894 0.00695 -0.02917 C 0.00747 -0.02986 0.00816 -0.03056 0.00851 -0.03125 C 0.00903 -0.03218 0.00972 -0.03403 0.01042 -0.03449 C 0.01077 -0.03472 0.01094 -0.03496 0.01129 -0.03496 C 0.01337 -0.03681 0.01233 -0.03588 0.01424 -0.0375 C 0.01441 -0.03796 0.01459 -0.03843 0.01493 -0.03866 C 0.01528 -0.03912 0.0165 -0.03935 0.0165 -0.03912 C 0.01771 -0.03912 0.01893 -0.03912 0.01997 -0.03889 C 0.02101 -0.03889 0.02153 -0.03773 0.02257 -0.03704 C 0.02292 -0.03681 0.02327 -0.03681 0.02361 -0.03634 C 0.02448 -0.03565 0.02483 -0.03519 0.02552 -0.03426 C 0.02657 -0.03033 0.02483 -0.03634 0.02639 -0.03195 C 0.02691 -0.03056 0.02691 -0.02986 0.02709 -0.02847 C 0.02726 -0.02801 0.02726 -0.02778 0.02743 -0.02732 C 0.02743 -0.02662 0.02761 -0.02593 0.02778 -0.02523 C 0.02778 -0.02477 0.02795 -0.02431 0.02795 -0.02408 C 0.02813 -0.02269 0.02847 -0.01968 0.02847 -0.01945 C 0.02847 -0.00394 0.02847 0.01157 0.0283 0.02731 C 0.0283 0.02778 0.02813 0.02824 0.02795 0.0287 C 0.02743 0.03194 0.02795 0.02986 0.02743 0.03194 C 0.02726 0.03287 0.02709 0.03541 0.02709 0.03449 C 0.02709 0.03055 0.02709 0.03102 0.02778 0.0287 C 0.02778 0.02754 0.02778 0.02639 0.02795 0.02523 C 0.02813 0.02338 0.02847 0.02176 0.02847 0.02014 C 0.02865 0.01829 0.02865 0.01666 0.02882 0.01504 C 0.02882 0.01389 0.02917 0.01296 0.02934 0.01204 C 0.02952 0.01111 0.02969 0.00903 0.02986 0.0081 C 0.03038 0.00532 0.02986 0.00879 0.03038 0.00555 C 0.03056 0.00463 0.03056 0.00393 0.03073 0.00324 C 0.03091 0.00139 0.03091 0.00231 0.03125 0.00069 C 0.0316 -0.00093 0.03143 -0.00139 0.03264 -0.00301 C 0.03282 -0.00324 0.03316 -0.00371 0.03351 -0.00394 C 0.03386 -0.00463 0.03455 -0.00625 0.03455 -0.00602 C 0.03472 -0.00718 0.0349 -0.00949 0.03542 -0.01019 L 0.03594 -0.01134 C 0.03611 -0.01296 0.03611 -0.01343 0.03646 -0.01505 C 0.03646 -0.01528 0.03663 -0.01574 0.03663 -0.01597 C 0.03681 -0.01644 0.03716 -0.01667 0.03733 -0.01713 C 0.03785 -0.01968 0.0375 -0.01875 0.03837 -0.02037 C 0.03872 -0.02153 0.03872 -0.02176 0.03924 -0.02292 C 0.03941 -0.02338 0.03959 -0.02361 0.03976 -0.02408 C 0.04063 -0.02639 0.03976 -0.02477 0.04115 -0.02662 C 0.04167 -0.02917 0.0408 -0.02616 0.04306 -0.02917 C 0.04479 -0.03148 0.04393 -0.03102 0.04549 -0.03171 C 0.0474 -0.03334 0.04653 -0.03287 0.04792 -0.03357 C 0.04827 -0.0338 0.04844 -0.03403 0.04879 -0.03426 C 0.04896 -0.03449 0.04931 -0.03496 0.04948 -0.03542 C 0.04983 -0.03565 0.05018 -0.03565 0.05035 -0.03565 C 0.05278 -0.03773 0.04983 -0.03519 0.05209 -0.03681 C 0.05226 -0.03704 0.05261 -0.03727 0.05278 -0.0375 C 0.0533 -0.03773 0.054 -0.03796 0.05452 -0.0382 C 0.05486 -0.03843 0.05521 -0.03889 0.05556 -0.03889 C 0.05625 -0.03912 0.05695 -0.03912 0.05782 -0.03935 C 0.05799 -0.03935 0.05834 -0.03959 0.05851 -0.03959 C 0.05938 -0.03959 0.06025 -0.03959 0.06111 -0.03935 C 0.06129 -0.03935 0.06163 -0.03912 0.06181 -0.03889 C 0.06233 -0.03889 0.06285 -0.03866 0.0632 -0.03866 C 0.06476 -0.0375 0.06389 -0.03796 0.06597 -0.03704 L 0.06684 -0.03681 L 0.06754 -0.03634 C 0.06841 -0.03565 0.06858 -0.03565 0.06927 -0.03449 C 0.07118 -0.03148 0.06823 -0.03565 0.07066 -0.03241 C 0.07066 -0.03195 0.07066 -0.03171 0.07084 -0.03125 C 0.07101 -0.03102 0.07136 -0.03056 0.07136 -0.03033 C 0.0724 -0.02685 0.07084 -0.03033 0.07222 -0.02778 C 0.0724 -0.02662 0.0724 -0.0257 0.07257 -0.02477 C 0.07257 -0.02338 0.07257 -0.02176 0.07275 -0.02037 C 0.07292 -0.01875 0.07309 -0.01921 0.07327 -0.01783 C 0.07361 -0.01667 0.07379 -0.01551 0.07396 -0.01412 C 0.07396 -0.01296 0.07431 -0.00996 0.07448 -0.0088 C 0.07431 0.00926 0.07431 0.02708 0.07413 0.04514 C 0.07413 0.04583 0.07396 0.04768 0.07396 0.04699 C 0.07396 0.03588 0.07396 0.02454 0.07413 0.01342 C 0.07413 0.01319 0.07466 0.01134 0.07466 0.01088 C 0.075 0.01018 0.07587 0.00879 0.07587 0.00903 C 0.07604 0.0081 0.07622 0.00741 0.07639 0.00648 C 0.07639 0.00602 0.07639 0.00555 0.07657 0.00509 C 0.07761 0.00185 0.07674 0.00602 0.07743 0.00301 C 0.07761 0.00254 0.07761 0.00185 0.07778 0.00139 C 0.07778 0.00116 0.07795 0.00069 0.07795 0.00046 C 0.07813 -0.00023 0.07813 -0.00093 0.0783 -0.00139 C 0.07847 -0.00209 0.07865 -0.00301 0.07882 -0.00371 C 0.07882 -0.00394 0.07882 -0.0044 0.079 -0.00463 L 0.07986 -0.00625 C 0.08004 -0.00648 0.08004 -0.00695 0.08021 -0.00718 C 0.08056 -0.0081 0.08091 -0.0088 0.08125 -0.00949 L 0.08177 -0.01065 L 0.08229 -0.01158 L 0.08282 -0.01273 C 0.08334 -0.01459 0.08299 -0.01343 0.0842 -0.01597 L 0.0849 -0.01713 C 0.0849 -0.01759 0.08525 -0.01921 0.08542 -0.01968 C 0.08559 -0.02014 0.08577 -0.02037 0.08594 -0.02084 C 0.08594 -0.02107 0.08611 -0.02153 0.08611 -0.02176 C 0.08663 -0.02315 0.08681 -0.02338 0.08733 -0.02431 C 0.0875 -0.02523 0.0875 -0.02593 0.08802 -0.02662 C 0.08837 -0.02685 0.08872 -0.02709 0.08889 -0.02732 C 0.08941 -0.0294 0.08872 -0.02778 0.08993 -0.02871 C 0.09028 -0.02917 0.09045 -0.02963 0.0908 -0.02986 C 0.09167 -0.03079 0.09184 -0.03056 0.09271 -0.03125 C 0.09323 -0.03171 0.09375 -0.03241 0.09445 -0.03287 L 0.09601 -0.03426 C 0.09636 -0.03449 0.09653 -0.03472 0.09688 -0.03496 C 0.09705 -0.03519 0.0974 -0.03519 0.09757 -0.03542 C 0.09983 -0.03681 0.09722 -0.03542 0.09931 -0.03634 L 0.10174 -0.03866 L 0.10261 -0.03935 C 0.10486 -0.03912 0.10712 -0.03935 0.10938 -0.03889 C 0.1099 -0.03889 0.11111 -0.0382 0.11111 -0.03796 C 0.11233 -0.03704 0.11163 -0.03773 0.11354 -0.03681 L 0.11441 -0.03634 C 0.11667 -0.03426 0.11372 -0.03681 0.11597 -0.03542 C 0.11806 -0.03403 0.11563 -0.03519 0.11754 -0.03426 C 0.11893 -0.03148 0.11736 -0.03496 0.11875 -0.03171 C 0.11893 -0.03125 0.1191 -0.03102 0.11927 -0.03056 C 0.11927 -0.03009 0.11945 -0.02963 0.11945 -0.02917 C 0.11962 -0.02847 0.12014 -0.02685 0.12014 -0.02662 C 0.12032 -0.01389 0.12032 -0.00093 0.12066 0.01204 C 0.12066 0.01273 0.12084 0.01342 0.12084 0.01412 C 0.12101 0.01528 0.12136 0.01713 0.12136 0.01736 C 0.12136 0.01967 0.12136 0.02245 0.12118 0.02523 C 0.12118 0.02569 0.12084 0.02616 0.12084 0.02662 C 0.12084 0.03009 0.12101 0.03333 0.12118 0.0368 C 0.12118 0.03727 0.12136 0.0375 0.12136 0.03796 C 0.12153 0.03819 0.12188 0.03866 0.12205 0.03889 C 0.12205 0.03935 0.12222 0.03981 0.12222 0.04004 C 0.1224 0.04051 0.12292 0.04213 0.12327 0.04259 C 0.12413 0.04375 0.12466 0.04329 0.12587 0.04375 C 0.12622 0.04375 0.12657 0.04398 0.12691 0.04398 C 0.12969 0.04398 0.13247 0.04398 0.13542 0.04375 C 0.13559 0.04375 0.13594 0.04352 0.13611 0.04329 C 0.13611 0.04352 0.1382 0.04143 0.13872 0.0412 L 0.13941 0.04051 C 0.13976 0.04028 0.14011 0.04004 0.14028 0.03958 C 0.14063 0.03935 0.14097 0.03889 0.14132 0.03866 C 0.14167 0.03842 0.14202 0.03819 0.14219 0.03796 C 0.14288 0.03704 0.14323 0.03611 0.14393 0.03541 C 0.1441 0.03495 0.14445 0.03472 0.14462 0.03426 C 0.14549 0.0331 0.14497 0.03333 0.14549 0.03194 C 0.14584 0.03079 0.14601 0.03055 0.14653 0.0294 C 0.14688 0.02847 0.14688 0.02801 0.1474 0.02685 C 0.14775 0.02616 0.14827 0.02569 0.14844 0.02477 C 0.14931 0.02129 0.14792 0.02662 0.14931 0.02222 C 0.15035 0.01898 0.14931 0.02106 0.15035 0.01898 C 0.15087 0.0162 0.15052 0.01805 0.15122 0.01528 C 0.15139 0.01504 0.15139 0.01458 0.15157 0.01412 C 0.15157 0.01389 0.15191 0.01342 0.15209 0.01319 C 0.15226 0.0125 0.15243 0.01157 0.15261 0.01088 C 0.15261 0.01065 0.15278 0.01018 0.15278 0.00972 L 0.15347 0.00879 C 0.15365 0.0081 0.15382 0.00741 0.154 0.00648 C 0.15417 0.00555 0.15417 0.00486 0.15452 0.00393 C 0.15452 0.0037 0.15469 0.00347 0.15486 0.00324 L 0.15486 0.00347 " pathEditMode="relative" rAng="0" ptsTypes="AAAAAAAAAAAAAAAAAAAAAAAAAAAAAAAAAAAAAAAAAAAAAAAAAAAAAAAAAAAAAAAAAAAAAAAAAAAAAAAAAAAAAAAAAAAAAAAAAAAAAAAAAAAAAAAAAAAAAAAAAAAAAAAAAAAAAAAAAAAAAAAAAAAAAAAAAAAAAAAAAAAAAAAAA">
                                      <p:cBhvr>
                                        <p:cTn id="221" dur="3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2010"/>
                            </p:stCondLst>
                            <p:childTnLst>
                              <p:par>
                                <p:cTn id="22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4" dur="1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1202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1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4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7" dur="3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0" dur="3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3" dur="3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6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9" dur="4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0.00139 L -0.00173 0.00162 C -0.00173 0.00046 -0.00156 -0.0007 -0.00156 -0.00186 C -0.00139 -0.00371 -0.00139 -0.00556 -0.00121 -0.00718 C -0.00121 -0.00764 -0.00104 -0.00973 -0.00069 -0.01019 C -0.00035 -0.01088 0.00035 -0.01227 0.00035 -0.01204 L 0.00122 -0.01574 C 0.00122 -0.01598 0.00122 -0.01644 0.00139 -0.01667 L 0.00209 -0.01783 C 0.00278 -0.02199 0.00174 -0.0169 0.00278 -0.02037 C 0.00295 -0.02084 0.00295 -0.0213 0.00313 -0.02176 C 0.0033 -0.02223 0.00347 -0.02246 0.00365 -0.02292 C 0.00382 -0.02338 0.00382 -0.02385 0.00399 -0.02408 C 0.00417 -0.02431 0.00452 -0.02454 0.00469 -0.02477 L 0.00643 -0.02801 C 0.0066 -0.02848 0.00677 -0.02894 0.00695 -0.02917 C 0.00747 -0.02986 0.00816 -0.03056 0.00851 -0.03125 C 0.00903 -0.03218 0.00972 -0.03403 0.01042 -0.03449 C 0.01077 -0.03473 0.01094 -0.03496 0.01129 -0.03496 C 0.01337 -0.03681 0.01233 -0.03588 0.01424 -0.0375 C 0.01441 -0.03797 0.01459 -0.03843 0.01493 -0.03866 C 0.01528 -0.03912 0.01649 -0.03936 0.01649 -0.03912 C 0.01771 -0.03912 0.01893 -0.03912 0.01997 -0.03889 C 0.02101 -0.03889 0.02153 -0.03773 0.02257 -0.03704 C 0.02292 -0.03681 0.02327 -0.03681 0.02361 -0.03635 C 0.02448 -0.03565 0.02483 -0.03519 0.02552 -0.03426 C 0.02656 -0.03033 0.02483 -0.03635 0.02639 -0.03195 C 0.02691 -0.03056 0.02691 -0.02986 0.02709 -0.02848 C 0.02726 -0.02801 0.02726 -0.02778 0.02743 -0.02732 C 0.02743 -0.02662 0.02761 -0.02593 0.02778 -0.02523 C 0.02778 -0.02477 0.02795 -0.02431 0.02795 -0.02408 C 0.02813 -0.02269 0.02847 -0.01968 0.02847 -0.01945 C 0.02847 -0.00394 0.02847 0.01157 0.0283 0.02731 C 0.0283 0.02777 0.02813 0.02824 0.02795 0.0287 C 0.02743 0.03194 0.02795 0.02986 0.02743 0.03194 C 0.02726 0.03287 0.02709 0.03541 0.02709 0.03449 C 0.02709 0.03055 0.02709 0.03102 0.02778 0.0287 C 0.02778 0.02754 0.02778 0.02639 0.02795 0.02523 C 0.02813 0.02338 0.02847 0.02176 0.02847 0.02014 C 0.02865 0.01828 0.02865 0.01666 0.02882 0.01504 C 0.02882 0.01389 0.02917 0.01296 0.02934 0.01203 C 0.02952 0.01111 0.02969 0.00902 0.02986 0.0081 C 0.03038 0.00532 0.02986 0.00879 0.03038 0.00555 C 0.03056 0.00463 0.03056 0.00393 0.03073 0.00324 C 0.0309 0.00139 0.0309 0.00231 0.03125 0.00069 C 0.0316 -0.00093 0.03143 -0.00139 0.03264 -0.00301 C 0.03281 -0.00324 0.03316 -0.00371 0.03351 -0.00394 C 0.03386 -0.00463 0.03455 -0.00625 0.03455 -0.00602 C 0.03472 -0.00718 0.0349 -0.00949 0.03542 -0.01019 L 0.03594 -0.01135 C 0.03611 -0.01297 0.03611 -0.01343 0.03646 -0.01505 C 0.03646 -0.01528 0.03663 -0.01574 0.03663 -0.01598 C 0.03681 -0.01644 0.03715 -0.01667 0.03733 -0.01713 C 0.03785 -0.01968 0.0375 -0.01875 0.03837 -0.02037 C 0.03872 -0.02153 0.03872 -0.02176 0.03924 -0.02292 C 0.03941 -0.02338 0.03959 -0.02361 0.03976 -0.02408 C 0.04063 -0.02639 0.03976 -0.02477 0.04115 -0.02662 C 0.04167 -0.02917 0.0408 -0.02616 0.04306 -0.02917 C 0.04479 -0.03148 0.04393 -0.03102 0.04549 -0.03172 C 0.0474 -0.03334 0.04653 -0.03287 0.04792 -0.03357 C 0.04827 -0.0338 0.04844 -0.03403 0.04879 -0.03426 C 0.04896 -0.03449 0.04931 -0.03496 0.04948 -0.03542 C 0.04983 -0.03565 0.05018 -0.03565 0.05035 -0.03565 C 0.05278 -0.03773 0.04983 -0.03519 0.05209 -0.03681 C 0.05226 -0.03704 0.05261 -0.03727 0.05278 -0.0375 C 0.0533 -0.03773 0.05399 -0.03797 0.05452 -0.0382 C 0.05486 -0.03843 0.05521 -0.03889 0.05556 -0.03889 C 0.05625 -0.03912 0.05695 -0.03912 0.05781 -0.03936 C 0.05799 -0.03936 0.05834 -0.03959 0.05851 -0.03959 C 0.05938 -0.03959 0.06024 -0.03959 0.06111 -0.03936 C 0.06129 -0.03936 0.06163 -0.03912 0.06181 -0.03889 C 0.06233 -0.03889 0.06285 -0.03866 0.0632 -0.03866 C 0.06476 -0.0375 0.06389 -0.03797 0.06597 -0.03704 L 0.06684 -0.03681 L 0.06754 -0.03635 C 0.0684 -0.03565 0.06858 -0.03565 0.06927 -0.03449 C 0.07118 -0.03148 0.06823 -0.03565 0.07066 -0.03241 C 0.07066 -0.03195 0.07066 -0.03172 0.07084 -0.03125 C 0.07101 -0.03102 0.07136 -0.03056 0.07136 -0.03033 C 0.0724 -0.02686 0.07084 -0.03033 0.07222 -0.02778 C 0.0724 -0.02662 0.0724 -0.0257 0.07257 -0.02477 C 0.07257 -0.02338 0.07257 -0.02176 0.07274 -0.02037 C 0.07292 -0.01875 0.07309 -0.01922 0.07327 -0.01783 C 0.07361 -0.01667 0.07379 -0.01551 0.07396 -0.01412 C 0.07396 -0.01297 0.07431 -0.00996 0.07448 -0.0088 C 0.07431 0.00926 0.07431 0.02708 0.07413 0.04514 C 0.07413 0.04583 0.07396 0.04768 0.07396 0.04699 C 0.07396 0.03588 0.07396 0.02453 0.07413 0.01342 C 0.07413 0.01319 0.07465 0.01134 0.07465 0.01088 C 0.075 0.01018 0.07587 0.00879 0.07587 0.00902 C 0.07604 0.0081 0.07622 0.0074 0.07639 0.00648 C 0.07639 0.00602 0.07639 0.00555 0.07656 0.00509 C 0.07761 0.00185 0.07674 0.00602 0.07743 0.00301 C 0.07761 0.00254 0.07761 0.00185 0.07778 0.00139 C 0.07778 0.00115 0.07795 0.00069 0.07795 0.00046 C 0.07813 -0.00023 0.07813 -0.00093 0.0783 -0.00139 C 0.07847 -0.00209 0.07865 -0.00301 0.07882 -0.00371 C 0.07882 -0.00394 0.07882 -0.0044 0.07899 -0.00463 L 0.07986 -0.00625 C 0.08004 -0.00648 0.08004 -0.00695 0.08021 -0.00718 C 0.08056 -0.00811 0.0809 -0.0088 0.08125 -0.00949 L 0.08177 -0.01065 L 0.08229 -0.01158 L 0.08281 -0.01273 C 0.08334 -0.01459 0.08299 -0.01343 0.0842 -0.01598 L 0.0849 -0.01713 C 0.0849 -0.0176 0.08524 -0.01922 0.08542 -0.01968 C 0.08559 -0.02014 0.08577 -0.02037 0.08594 -0.02084 C 0.08594 -0.02107 0.08611 -0.02153 0.08611 -0.02176 C 0.08663 -0.02315 0.08681 -0.02338 0.08733 -0.02431 C 0.0875 -0.02523 0.0875 -0.02593 0.08802 -0.02662 C 0.08837 -0.02686 0.08872 -0.02709 0.08889 -0.02732 C 0.08941 -0.0294 0.08872 -0.02778 0.08993 -0.02871 C 0.09028 -0.02917 0.09045 -0.02963 0.0908 -0.02986 C 0.09167 -0.03079 0.09184 -0.03056 0.09271 -0.03125 C 0.09323 -0.03172 0.09375 -0.03241 0.09445 -0.03287 L 0.09601 -0.03426 C 0.09636 -0.03449 0.09653 -0.03473 0.09688 -0.03496 C 0.09705 -0.03519 0.0974 -0.03519 0.09757 -0.03542 C 0.09983 -0.03681 0.09722 -0.03542 0.09931 -0.03635 L 0.10174 -0.03866 L 0.10261 -0.03936 C 0.10486 -0.03912 0.10712 -0.03936 0.10938 -0.03889 C 0.1099 -0.03889 0.11111 -0.0382 0.11111 -0.03797 C 0.11233 -0.03704 0.11163 -0.03773 0.11354 -0.03681 L 0.11441 -0.03635 C 0.11667 -0.03426 0.11372 -0.03681 0.11597 -0.03542 C 0.11806 -0.03403 0.11563 -0.03519 0.11754 -0.03426 C 0.11893 -0.03148 0.11736 -0.03496 0.11875 -0.03172 C 0.11893 -0.03125 0.1191 -0.03102 0.11927 -0.03056 C 0.11927 -0.0301 0.11945 -0.02963 0.11945 -0.02917 C 0.11962 -0.02848 0.12014 -0.02686 0.12014 -0.02662 C 0.12031 -0.01389 0.12031 -0.00093 0.12066 0.01203 C 0.12066 0.01273 0.12084 0.01342 0.12084 0.01412 C 0.12101 0.01527 0.12136 0.01713 0.12136 0.01736 C 0.12136 0.01967 0.12136 0.02245 0.12118 0.02523 C 0.12118 0.02569 0.12084 0.02615 0.12084 0.02662 C 0.12084 0.03009 0.12101 0.03333 0.12118 0.0368 C 0.12118 0.03727 0.12136 0.0375 0.12136 0.03796 C 0.12153 0.03819 0.12188 0.03865 0.12205 0.03889 C 0.12205 0.03935 0.12222 0.03981 0.12222 0.04004 C 0.1224 0.04051 0.12292 0.04213 0.12327 0.04259 C 0.12413 0.04375 0.12465 0.04328 0.12587 0.04375 C 0.12622 0.04375 0.12656 0.04398 0.12691 0.04398 C 0.12969 0.04398 0.13247 0.04398 0.13542 0.04375 C 0.13559 0.04375 0.13594 0.04352 0.13611 0.04328 C 0.13611 0.04352 0.1382 0.04143 0.13872 0.0412 L 0.13941 0.04051 C 0.13976 0.04027 0.14011 0.04004 0.14028 0.03958 C 0.14063 0.03935 0.14097 0.03889 0.14132 0.03865 C 0.14167 0.03842 0.14202 0.03819 0.14219 0.03796 C 0.14288 0.03703 0.14323 0.03611 0.14393 0.03541 C 0.1441 0.03495 0.14445 0.03472 0.14462 0.03426 C 0.14549 0.0331 0.14497 0.03333 0.14549 0.03194 C 0.14584 0.03078 0.14601 0.03055 0.14653 0.02939 C 0.14688 0.02847 0.14688 0.02801 0.1474 0.02685 C 0.14774 0.02615 0.14827 0.02569 0.14844 0.02477 C 0.14931 0.02129 0.14792 0.02662 0.14931 0.02222 C 0.15035 0.01898 0.14931 0.02106 0.15035 0.01898 C 0.15087 0.0162 0.15052 0.01805 0.15122 0.01527 C 0.15139 0.01504 0.15139 0.01458 0.15156 0.01412 C 0.15156 0.01389 0.15191 0.01342 0.15209 0.01319 C 0.15226 0.0125 0.15243 0.01157 0.15261 0.01088 C 0.15261 0.01064 0.15278 0.01018 0.15278 0.00972 L 0.15347 0.00879 C 0.15365 0.0081 0.15382 0.0074 0.15399 0.00648 C 0.15417 0.00555 0.15417 0.00486 0.15452 0.00393 C 0.15452 0.0037 0.15469 0.00347 0.15486 0.00324 L 0.15486 0.00347 " pathEditMode="relative" rAng="0" ptsTypes="AAAAAAAAAAAAAAAAAAAAAAAAAAAAAAAAAAAAAAAAAAAAAAAAAAAAAAAAAAAAAAAAAAAAAAAAAAAAAAAAAAAAAAAAAAAAAAAAAAAAAAAAAAAAAAAAAAAAAAAAAAAAAAAAAAAAAAAAAAAAAAAAAAAAAAAAAAAAAAAAAAAAAAAAA">
                                      <p:cBhvr>
                                        <p:cTn id="251" dur="3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 nodeType="afterGroup">
                            <p:stCondLst>
                              <p:cond delay="16020"/>
                            </p:stCondLst>
                            <p:childTnLst>
                              <p:par>
                                <p:cTn id="25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4" dur="1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>
            <a:extLst>
              <a:ext uri="{FF2B5EF4-FFF2-40B4-BE49-F238E27FC236}">
                <a16:creationId xmlns:a16="http://schemas.microsoft.com/office/drawing/2014/main" id="{C00C9BCA-F923-55AB-41FB-52DFCD6A7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5638801"/>
            <a:ext cx="10382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4">
            <a:extLst>
              <a:ext uri="{FF2B5EF4-FFF2-40B4-BE49-F238E27FC236}">
                <a16:creationId xmlns:a16="http://schemas.microsoft.com/office/drawing/2014/main" id="{6EA7BCF9-4B95-F888-D233-5C0CBB788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1" y="5583237"/>
            <a:ext cx="1685925" cy="37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E812C97-D37C-5C9C-1C63-95A18C8E2B39}"/>
              </a:ext>
            </a:extLst>
          </p:cNvPr>
          <p:cNvSpPr/>
          <p:nvPr/>
        </p:nvSpPr>
        <p:spPr bwMode="auto">
          <a:xfrm>
            <a:off x="283709" y="103186"/>
            <a:ext cx="622300" cy="16764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>
                <a:solidFill>
                  <a:srgbClr val="0066FF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A653E82-4A24-0395-AB9A-A436061BB18A}"/>
              </a:ext>
            </a:extLst>
          </p:cNvPr>
          <p:cNvSpPr/>
          <p:nvPr/>
        </p:nvSpPr>
        <p:spPr bwMode="auto">
          <a:xfrm>
            <a:off x="969509" y="103186"/>
            <a:ext cx="622300" cy="16764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>
                <a:solidFill>
                  <a:srgbClr val="FF8181"/>
                </a:solidFill>
              </a:ln>
              <a:solidFill>
                <a:srgbClr val="FF66CC"/>
              </a:solidFill>
              <a:latin typeface="Arial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F70EE79-4E3F-A64B-03E9-33F116C9B9DF}"/>
              </a:ext>
            </a:extLst>
          </p:cNvPr>
          <p:cNvSpPr/>
          <p:nvPr/>
        </p:nvSpPr>
        <p:spPr bwMode="auto">
          <a:xfrm>
            <a:off x="1669597" y="103186"/>
            <a:ext cx="622300" cy="1676400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rgbClr val="FF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8E5AA5D-C10A-E2AB-F83B-277608EC41BB}"/>
              </a:ext>
            </a:extLst>
          </p:cNvPr>
          <p:cNvSpPr/>
          <p:nvPr/>
        </p:nvSpPr>
        <p:spPr bwMode="auto">
          <a:xfrm rot="16200000">
            <a:off x="2312988" y="3021013"/>
            <a:ext cx="658813" cy="2084388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DB6227B-8403-5AC8-1C88-92CB41070ED2}"/>
              </a:ext>
            </a:extLst>
          </p:cNvPr>
          <p:cNvSpPr/>
          <p:nvPr/>
        </p:nvSpPr>
        <p:spPr bwMode="auto">
          <a:xfrm rot="16200000">
            <a:off x="2312988" y="3783013"/>
            <a:ext cx="658813" cy="2084388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6CC01EF-84CB-E5D6-2350-85E9A8597C21}"/>
              </a:ext>
            </a:extLst>
          </p:cNvPr>
          <p:cNvSpPr/>
          <p:nvPr/>
        </p:nvSpPr>
        <p:spPr bwMode="auto">
          <a:xfrm rot="16200000">
            <a:off x="2312988" y="4545013"/>
            <a:ext cx="658813" cy="2084388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8858" name="WordArt 7">
            <a:extLst>
              <a:ext uri="{FF2B5EF4-FFF2-40B4-BE49-F238E27FC236}">
                <a16:creationId xmlns:a16="http://schemas.microsoft.com/office/drawing/2014/main" id="{0A665BFB-8CF7-5330-708D-6B2040C9C7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2200" y="3935413"/>
            <a:ext cx="9398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hoa</a:t>
            </a:r>
          </a:p>
        </p:txBody>
      </p:sp>
      <p:sp>
        <p:nvSpPr>
          <p:cNvPr id="78859" name="WordArt 7">
            <a:extLst>
              <a:ext uri="{FF2B5EF4-FFF2-40B4-BE49-F238E27FC236}">
                <a16:creationId xmlns:a16="http://schemas.microsoft.com/office/drawing/2014/main" id="{78C771FA-3875-7C97-F67F-75A934D0F7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2200" y="4621213"/>
            <a:ext cx="1244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thường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0" name="WordArt 7">
            <a:extLst>
              <a:ext uri="{FF2B5EF4-FFF2-40B4-BE49-F238E27FC236}">
                <a16:creationId xmlns:a16="http://schemas.microsoft.com/office/drawing/2014/main" id="{26E87245-8F59-80F0-204B-C2F71363C3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36800" y="5334000"/>
            <a:ext cx="1244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thường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1" name="WordArt 7">
            <a:extLst>
              <a:ext uri="{FF2B5EF4-FFF2-40B4-BE49-F238E27FC236}">
                <a16:creationId xmlns:a16="http://schemas.microsoft.com/office/drawing/2014/main" id="{73D54530-DFB6-166D-033E-F3AC69E0E7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14800" y="6202364"/>
            <a:ext cx="54864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Cùng cô đọc bài đồng giao</a:t>
            </a:r>
          </a:p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Tìm và gạch chân chữ cái l trong các từ dưới hình vẽ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2" name="WordArt 7">
            <a:extLst>
              <a:ext uri="{FF2B5EF4-FFF2-40B4-BE49-F238E27FC236}">
                <a16:creationId xmlns:a16="http://schemas.microsoft.com/office/drawing/2014/main" id="{3E4021FE-DD8D-1224-5BCC-2530F87232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0247" y="1970086"/>
            <a:ext cx="1820862" cy="223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Phát âm: “ l ”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17119D2-2707-14BB-062D-19014A395EF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34" y="712787"/>
            <a:ext cx="18415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09C79EB-DA7D-2FCA-0711-CBF635A3CD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6" y="554037"/>
            <a:ext cx="1025526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13037A-BCFA-C200-13EB-BAC1328E95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759" y="712787"/>
            <a:ext cx="33655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187AB4A-1EDC-FE3E-179D-714D81D102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4503738"/>
            <a:ext cx="1412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43AE9B8-4B4F-2759-87E4-7F97B8576C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3716339"/>
            <a:ext cx="70485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F433B61-E776-AA7A-C922-10F8CBCE76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5311775"/>
            <a:ext cx="25558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9" name="Picture 13">
            <a:extLst>
              <a:ext uri="{FF2B5EF4-FFF2-40B4-BE49-F238E27FC236}">
                <a16:creationId xmlns:a16="http://schemas.microsoft.com/office/drawing/2014/main" id="{4034CB1C-2A0B-4A98-4438-3BB1DD2364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973" y="3532031"/>
            <a:ext cx="1685925" cy="199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0" name="Picture 15">
            <a:extLst>
              <a:ext uri="{FF2B5EF4-FFF2-40B4-BE49-F238E27FC236}">
                <a16:creationId xmlns:a16="http://schemas.microsoft.com/office/drawing/2014/main" id="{BD2679A0-F04F-C02B-BEA8-41351F32E2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609" y="152399"/>
            <a:ext cx="5005608" cy="327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1" name="Picture 18">
            <a:extLst>
              <a:ext uri="{FF2B5EF4-FFF2-40B4-BE49-F238E27FC236}">
                <a16:creationId xmlns:a16="http://schemas.microsoft.com/office/drawing/2014/main" id="{581F0169-8DF5-8185-F2A3-EEB7D1C679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28810"/>
            <a:ext cx="1685925" cy="225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4">
            <a:extLst>
              <a:ext uri="{FF2B5EF4-FFF2-40B4-BE49-F238E27FC236}">
                <a16:creationId xmlns:a16="http://schemas.microsoft.com/office/drawing/2014/main" id="{E063908F-BC33-2219-7CC9-FEFAF8D804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1" y="5802313"/>
            <a:ext cx="250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ban tay">
            <a:extLst>
              <a:ext uri="{FF2B5EF4-FFF2-40B4-BE49-F238E27FC236}">
                <a16:creationId xmlns:a16="http://schemas.microsoft.com/office/drawing/2014/main" id="{FACB5AE7-52EA-D0DF-3247-60A1FFEC0F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0" y="4025901"/>
            <a:ext cx="1874838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4">
            <a:extLst>
              <a:ext uri="{FF2B5EF4-FFF2-40B4-BE49-F238E27FC236}">
                <a16:creationId xmlns:a16="http://schemas.microsoft.com/office/drawing/2014/main" id="{84704A71-AADE-5B63-A2B5-E2EEBB7536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01" y="5954713"/>
            <a:ext cx="250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ban tay">
            <a:extLst>
              <a:ext uri="{FF2B5EF4-FFF2-40B4-BE49-F238E27FC236}">
                <a16:creationId xmlns:a16="http://schemas.microsoft.com/office/drawing/2014/main" id="{0169DC04-DE24-C542-0D3F-2F7D060BA9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178301"/>
            <a:ext cx="1874838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76" name="WordArt 8">
            <a:extLst>
              <a:ext uri="{FF2B5EF4-FFF2-40B4-BE49-F238E27FC236}">
                <a16:creationId xmlns:a16="http://schemas.microsoft.com/office/drawing/2014/main" id="{B9AFC543-CA0B-A35A-9378-7544EBEB53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6400" y="6335714"/>
            <a:ext cx="236538" cy="395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78877" name="Picture 6">
            <a:extLst>
              <a:ext uri="{FF2B5EF4-FFF2-40B4-BE49-F238E27FC236}">
                <a16:creationId xmlns:a16="http://schemas.microsoft.com/office/drawing/2014/main" id="{525D6063-6B2B-D238-B41A-5171885B1D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214" y="103186"/>
            <a:ext cx="3089552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116 L -0.00069 0.00139 L 0.02708 0.00116 L 0.02708 0.00139 " pathEditMode="relative" rAng="0" ptsTypes="AAAA">
                                      <p:cBhvr>
                                        <p:cTn id="3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116 L -0.00069 0.00139 L 0.02708 0.00116 L 0.02708 0.00139 " pathEditMode="relative" rAng="0" ptsTypes="AAAA">
                                      <p:cBhvr>
                                        <p:cTn id="49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6F0A891B-CA5A-B353-7D48-D57B28303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3962400" y="3635375"/>
            <a:ext cx="2286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C7C1420D-43B2-7F06-6A9D-B284C185C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4"/>
          <a:stretch>
            <a:fillRect/>
          </a:stretch>
        </p:blipFill>
        <p:spPr bwMode="auto">
          <a:xfrm>
            <a:off x="2749551" y="812800"/>
            <a:ext cx="690563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8417EBF5-2BBB-31F5-071A-32F5F3D36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86"/>
          <a:stretch>
            <a:fillRect/>
          </a:stretch>
        </p:blipFill>
        <p:spPr bwMode="auto">
          <a:xfrm>
            <a:off x="2057400" y="812800"/>
            <a:ext cx="69215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WordArt 8">
            <a:extLst>
              <a:ext uri="{FF2B5EF4-FFF2-40B4-BE49-F238E27FC236}">
                <a16:creationId xmlns:a16="http://schemas.microsoft.com/office/drawing/2014/main" id="{C09514DB-7437-7176-2100-44E7C5143D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09214" y="6400800"/>
            <a:ext cx="230187" cy="33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79878" name="Picture 5">
            <a:extLst>
              <a:ext uri="{FF2B5EF4-FFF2-40B4-BE49-F238E27FC236}">
                <a16:creationId xmlns:a16="http://schemas.microsoft.com/office/drawing/2014/main" id="{3F173BEC-3FE5-A710-800F-AA82F7073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7539">
            <a:off x="4824413" y="657226"/>
            <a:ext cx="455613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6">
            <a:extLst>
              <a:ext uri="{FF2B5EF4-FFF2-40B4-BE49-F238E27FC236}">
                <a16:creationId xmlns:a16="http://schemas.microsoft.com/office/drawing/2014/main" id="{AFCE5BD4-7F68-06CB-E6C0-D54B5C89D8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6" y="903288"/>
            <a:ext cx="44132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0" name="Picture 7">
            <a:extLst>
              <a:ext uri="{FF2B5EF4-FFF2-40B4-BE49-F238E27FC236}">
                <a16:creationId xmlns:a16="http://schemas.microsoft.com/office/drawing/2014/main" id="{A3B205D8-8266-90FF-033F-99A5591BE7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3" y="1254126"/>
            <a:ext cx="5334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1" name="Picture 86">
            <a:extLst>
              <a:ext uri="{FF2B5EF4-FFF2-40B4-BE49-F238E27FC236}">
                <a16:creationId xmlns:a16="http://schemas.microsoft.com/office/drawing/2014/main" id="{ED9CA73C-0B44-E0B3-9ED4-85DB3ED650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7539">
            <a:off x="5978526" y="673101"/>
            <a:ext cx="455613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2" name="Picture 87">
            <a:extLst>
              <a:ext uri="{FF2B5EF4-FFF2-40B4-BE49-F238E27FC236}">
                <a16:creationId xmlns:a16="http://schemas.microsoft.com/office/drawing/2014/main" id="{25EA4F8E-B461-F2CA-9178-7F743CA18A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6" y="1990726"/>
            <a:ext cx="4413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3" name="Picture 88">
            <a:extLst>
              <a:ext uri="{FF2B5EF4-FFF2-40B4-BE49-F238E27FC236}">
                <a16:creationId xmlns:a16="http://schemas.microsoft.com/office/drawing/2014/main" id="{5965D7E5-8A29-153A-18F6-3F3EB41D14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6" y="1457326"/>
            <a:ext cx="4413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4" name="Picture 90">
            <a:extLst>
              <a:ext uri="{FF2B5EF4-FFF2-40B4-BE49-F238E27FC236}">
                <a16:creationId xmlns:a16="http://schemas.microsoft.com/office/drawing/2014/main" id="{9B58BD27-C280-2214-68A9-EE94CD8F91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00" y="1254126"/>
            <a:ext cx="5334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5" name="Picture 91">
            <a:extLst>
              <a:ext uri="{FF2B5EF4-FFF2-40B4-BE49-F238E27FC236}">
                <a16:creationId xmlns:a16="http://schemas.microsoft.com/office/drawing/2014/main" id="{03D2DF65-FC77-A571-82E4-42DA5D7826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124076"/>
            <a:ext cx="5334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6" name="Picture 92">
            <a:extLst>
              <a:ext uri="{FF2B5EF4-FFF2-40B4-BE49-F238E27FC236}">
                <a16:creationId xmlns:a16="http://schemas.microsoft.com/office/drawing/2014/main" id="{95245235-B95A-BC27-6821-9A696FEBEF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3" y="2124076"/>
            <a:ext cx="5334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7" name="Picture 9">
            <a:extLst>
              <a:ext uri="{FF2B5EF4-FFF2-40B4-BE49-F238E27FC236}">
                <a16:creationId xmlns:a16="http://schemas.microsoft.com/office/drawing/2014/main" id="{B4026DEC-58B8-AB98-4EB6-929A997D4F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0" y="1958976"/>
            <a:ext cx="34925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3AB5DF-72D4-2090-F4F1-9A7FAA2F8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89" y="1947864"/>
            <a:ext cx="350837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9" name="Picture 10">
            <a:extLst>
              <a:ext uri="{FF2B5EF4-FFF2-40B4-BE49-F238E27FC236}">
                <a16:creationId xmlns:a16="http://schemas.microsoft.com/office/drawing/2014/main" id="{160EA1C6-8350-2D2E-42C6-7E4855B111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1" y="3662363"/>
            <a:ext cx="536416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0" name="Picture 95">
            <a:extLst>
              <a:ext uri="{FF2B5EF4-FFF2-40B4-BE49-F238E27FC236}">
                <a16:creationId xmlns:a16="http://schemas.microsoft.com/office/drawing/2014/main" id="{A293BF20-72C5-98B7-7D6D-F64B70487C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1" y="4970463"/>
            <a:ext cx="536416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ban tay 2">
            <a:extLst>
              <a:ext uri="{FF2B5EF4-FFF2-40B4-BE49-F238E27FC236}">
                <a16:creationId xmlns:a16="http://schemas.microsoft.com/office/drawing/2014/main" id="{D57ACCE5-2479-0C64-4106-53E19045A3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3" y="-793750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37D5DD2D-2F4B-19A0-B045-2E3E2781E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95"/>
          <a:stretch>
            <a:fillRect/>
          </a:stretch>
        </p:blipFill>
        <p:spPr bwMode="auto">
          <a:xfrm>
            <a:off x="4422776" y="534988"/>
            <a:ext cx="1292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2A577EF4-E44D-8E81-9423-357EBFEBAD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0"/>
          <a:stretch>
            <a:fillRect/>
          </a:stretch>
        </p:blipFill>
        <p:spPr bwMode="auto">
          <a:xfrm>
            <a:off x="5638800" y="534988"/>
            <a:ext cx="13223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5704065C-E925-EE6F-E8E5-384EDC735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41"/>
          <a:stretch>
            <a:fillRect/>
          </a:stretch>
        </p:blipFill>
        <p:spPr bwMode="auto">
          <a:xfrm>
            <a:off x="7543800" y="962026"/>
            <a:ext cx="11557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FCFDFCE5-A1E6-0D6E-D36B-D7FD764C0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9"/>
          <a:stretch>
            <a:fillRect/>
          </a:stretch>
        </p:blipFill>
        <p:spPr bwMode="auto">
          <a:xfrm>
            <a:off x="8699501" y="962026"/>
            <a:ext cx="122872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ban tay 2">
            <a:extLst>
              <a:ext uri="{FF2B5EF4-FFF2-40B4-BE49-F238E27FC236}">
                <a16:creationId xmlns:a16="http://schemas.microsoft.com/office/drawing/2014/main" id="{9A9A27B6-7B51-EF50-262E-6CED930262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550" y="-669925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ban tay 2">
            <a:extLst>
              <a:ext uri="{FF2B5EF4-FFF2-40B4-BE49-F238E27FC236}">
                <a16:creationId xmlns:a16="http://schemas.microsoft.com/office/drawing/2014/main" id="{52A6AAF1-13DA-884C-B862-659FCD743B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5" y="369889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8" name="Picture 140">
            <a:extLst>
              <a:ext uri="{FF2B5EF4-FFF2-40B4-BE49-F238E27FC236}">
                <a16:creationId xmlns:a16="http://schemas.microsoft.com/office/drawing/2014/main" id="{90DCB550-C9B6-BE69-A8A2-8996FA7CA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1958976"/>
            <a:ext cx="350838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99DEDFFE-D6AD-CB44-273E-EA6B6FEBA2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47864"/>
            <a:ext cx="34925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00" name="Picture 143">
            <a:extLst>
              <a:ext uri="{FF2B5EF4-FFF2-40B4-BE49-F238E27FC236}">
                <a16:creationId xmlns:a16="http://schemas.microsoft.com/office/drawing/2014/main" id="{2518F48A-B948-4CDE-7D91-1B791E06D2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1947864"/>
            <a:ext cx="34925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E81C4B91-5C1A-C274-185F-A71D0C753D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13" y="1936751"/>
            <a:ext cx="34925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ban tay 2">
            <a:extLst>
              <a:ext uri="{FF2B5EF4-FFF2-40B4-BE49-F238E27FC236}">
                <a16:creationId xmlns:a16="http://schemas.microsoft.com/office/drawing/2014/main" id="{ECAAA7A8-3B81-415C-73D7-4D836D4B99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-1066800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2B2397-C855-28E5-7871-EB68511A9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3962400" y="3635375"/>
            <a:ext cx="2921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91B57F0-4BF8-4D3F-72DC-C94C6DC89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3886200" y="4271963"/>
            <a:ext cx="368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4F302A3-97E3-4962-8AD2-8657EB010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3886200" y="3635375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F2E6CF-0796-FD5A-5D6C-38E272B2C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3735389" y="3633789"/>
            <a:ext cx="15398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ban tay 2">
            <a:extLst>
              <a:ext uri="{FF2B5EF4-FFF2-40B4-BE49-F238E27FC236}">
                <a16:creationId xmlns:a16="http://schemas.microsoft.com/office/drawing/2014/main" id="{5C749064-209A-D8FD-C931-FE01DBD3D1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824164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A56DB90-38DA-ADDE-5424-3B294EC62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4778375" y="3635375"/>
            <a:ext cx="22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EF8DCED-F477-EECF-17C6-3E61B73DF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4778376" y="3635375"/>
            <a:ext cx="2905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FBAA380-3F46-8C0C-CC69-DF1F0F252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4702176" y="4270375"/>
            <a:ext cx="3667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F9A792C-DB1B-20D4-E3E2-747B75BFC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4702175" y="3635375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DEF1550-1AA2-119F-4706-E24C05C12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4551363" y="3632200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ban tay 2">
            <a:extLst>
              <a:ext uri="{FF2B5EF4-FFF2-40B4-BE49-F238E27FC236}">
                <a16:creationId xmlns:a16="http://schemas.microsoft.com/office/drawing/2014/main" id="{03A015D2-84D1-D51A-B28E-6A4F9E1D6E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2824164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741A47F-EBDB-6C14-26B7-F01B1780C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5699125" y="3633789"/>
            <a:ext cx="2286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4D8AFC3-FDF4-D60E-AD30-01D2521AC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5699125" y="3633789"/>
            <a:ext cx="2921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AFBF2A6-825D-2A25-6A39-425B23E15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5622925" y="4270375"/>
            <a:ext cx="368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3299872-552D-4F23-70FD-3D26F4604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5622925" y="3633789"/>
            <a:ext cx="1524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C97F268-D204-1B5E-AC51-4281FA589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5473700" y="3632200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ban tay 2">
            <a:extLst>
              <a:ext uri="{FF2B5EF4-FFF2-40B4-BE49-F238E27FC236}">
                <a16:creationId xmlns:a16="http://schemas.microsoft.com/office/drawing/2014/main" id="{AF7FDD76-9100-D747-AD49-60D6A61C7A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2822575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47B9218-873A-1FE6-78C9-C429A8E0C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6648450" y="3621089"/>
            <a:ext cx="2286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AB8F1A4-60DE-4F06-73AC-8F965CC1E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6648451" y="3621089"/>
            <a:ext cx="290513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46C347E-C9CE-B969-B319-0D6F6DBA6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6572251" y="4257675"/>
            <a:ext cx="36671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EA4D82D-2C67-1CE6-C266-C87BFA6BB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6572250" y="3621089"/>
            <a:ext cx="1524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F0B2020-3A9C-336A-5972-8444E49AD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6421438" y="3617914"/>
            <a:ext cx="1524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ban tay 2">
            <a:extLst>
              <a:ext uri="{FF2B5EF4-FFF2-40B4-BE49-F238E27FC236}">
                <a16:creationId xmlns:a16="http://schemas.microsoft.com/office/drawing/2014/main" id="{4C1F453B-219D-9FE8-4116-A86934DC57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2809875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926A554-0F88-044B-693B-128E3336D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3965575" y="4930775"/>
            <a:ext cx="2286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671844A-2309-85CC-C126-9A0265F99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3965575" y="4930775"/>
            <a:ext cx="2921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2E4D145-8010-A7C0-2E3C-87053F2B0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3889375" y="5567364"/>
            <a:ext cx="3683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99FF228-DCD7-94AE-F342-F4AAE7FEC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3889375" y="4930776"/>
            <a:ext cx="1524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8B114A5-013C-FA50-047B-665A0D213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3738563" y="4929189"/>
            <a:ext cx="1524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ban tay 2">
            <a:extLst>
              <a:ext uri="{FF2B5EF4-FFF2-40B4-BE49-F238E27FC236}">
                <a16:creationId xmlns:a16="http://schemas.microsoft.com/office/drawing/2014/main" id="{BD5B65BE-541D-0E2C-DC84-E8792F99D9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4119564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43CBDC4-2842-F43B-3A74-AE8ED40B0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4779963" y="4938713"/>
            <a:ext cx="22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52441A81-17A3-5E02-DCF2-4E85F3A2A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4779963" y="4938713"/>
            <a:ext cx="2905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826B21F3-80FA-60BC-7C28-4B264BAB4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4703763" y="5573714"/>
            <a:ext cx="366712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D401F337-9122-9061-32C2-1EAEDED95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4703763" y="4938714"/>
            <a:ext cx="1524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8A04649A-2806-4401-7915-2B79571D9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4552950" y="4935539"/>
            <a:ext cx="1524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ban tay 2">
            <a:extLst>
              <a:ext uri="{FF2B5EF4-FFF2-40B4-BE49-F238E27FC236}">
                <a16:creationId xmlns:a16="http://schemas.microsoft.com/office/drawing/2014/main" id="{C6D85598-D60B-471E-0322-9B072C7F8D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4127500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E51D907-0663-4905-5EFA-8362090C2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5702300" y="4930775"/>
            <a:ext cx="22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4F21CFA9-F7C0-6B39-1B3A-1EA47BAB8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5702301" y="4930775"/>
            <a:ext cx="2905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A02F043F-381E-D6BF-9370-7DABD51D5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5626101" y="5565775"/>
            <a:ext cx="3667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9D6707D7-9934-BDDC-03EC-BD9589EC4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5626100" y="4930775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A383109-32CD-BF3F-43E4-E75159A90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5475288" y="4927600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ban tay 2">
            <a:extLst>
              <a:ext uri="{FF2B5EF4-FFF2-40B4-BE49-F238E27FC236}">
                <a16:creationId xmlns:a16="http://schemas.microsoft.com/office/drawing/2014/main" id="{33BDEB95-AA08-4AF7-887D-9029967C33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5" y="4119564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84016579-50D0-9CC6-AB0E-1D1A34E4C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6650038" y="4927600"/>
            <a:ext cx="22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2B24A324-DEC7-EB49-C76D-F34090032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6650038" y="4927600"/>
            <a:ext cx="292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EF71D210-DC8F-F83A-23BA-1036F1A10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6573838" y="5562600"/>
            <a:ext cx="3683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1E9156F8-279D-B327-2880-6FDC92B65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6573838" y="4927600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D3AC1B3-6A1A-F9C0-015E-47C32D23F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6424613" y="4924426"/>
            <a:ext cx="1524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ban tay 2">
            <a:extLst>
              <a:ext uri="{FF2B5EF4-FFF2-40B4-BE49-F238E27FC236}">
                <a16:creationId xmlns:a16="http://schemas.microsoft.com/office/drawing/2014/main" id="{72E93196-6A0A-1A3B-8EE9-A12187D21C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4116389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ban tay 2">
            <a:extLst>
              <a:ext uri="{FF2B5EF4-FFF2-40B4-BE49-F238E27FC236}">
                <a16:creationId xmlns:a16="http://schemas.microsoft.com/office/drawing/2014/main" id="{E2E18DBD-772F-39F0-70E3-68CF6C5704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8" y="369889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" name="ban tay 2">
            <a:extLst>
              <a:ext uri="{FF2B5EF4-FFF2-40B4-BE49-F238E27FC236}">
                <a16:creationId xmlns:a16="http://schemas.microsoft.com/office/drawing/2014/main" id="{B49E2D61-DEEE-10EA-3777-53A16BDBF4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358775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B2F69C1C-19CD-F36F-4E87-D1D5872FF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7566025" y="3635375"/>
            <a:ext cx="22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EC6891CC-4A32-CA42-FFD5-5107F53AD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7566025" y="3635375"/>
            <a:ext cx="292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589E22C5-0A79-838F-FE97-B6B90898D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7489825" y="4270375"/>
            <a:ext cx="3683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E04A77C1-4382-4095-F47C-F932345A6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7489825" y="3635375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A37D106D-C4C4-2D92-D9CD-6E401F78D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7340600" y="3632200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ban tay 2">
            <a:extLst>
              <a:ext uri="{FF2B5EF4-FFF2-40B4-BE49-F238E27FC236}">
                <a16:creationId xmlns:a16="http://schemas.microsoft.com/office/drawing/2014/main" id="{4E097465-44CD-95AA-9B88-A5A55A5AE4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00" y="2824164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E42F2075-A8FC-9912-81FD-BEA8F7129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7575550" y="4930775"/>
            <a:ext cx="22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7AAFD7CF-801D-3E77-EFFB-B1C6E4748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7575550" y="4930775"/>
            <a:ext cx="292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D4E010B0-9802-84B6-A2C6-ADBEF0721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7499350" y="5565775"/>
            <a:ext cx="3683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277F5B66-0818-6C53-198F-37578E441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7499350" y="4930775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B7291E71-01B6-8DD6-C6B5-155F97DEE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7350125" y="4927600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" name="ban tay 2">
            <a:extLst>
              <a:ext uri="{FF2B5EF4-FFF2-40B4-BE49-F238E27FC236}">
                <a16:creationId xmlns:a16="http://schemas.microsoft.com/office/drawing/2014/main" id="{5C2486A9-6C17-4AB4-D086-E5C15A2B4C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4119564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964" name="WordArt 7">
            <a:extLst>
              <a:ext uri="{FF2B5EF4-FFF2-40B4-BE49-F238E27FC236}">
                <a16:creationId xmlns:a16="http://schemas.microsoft.com/office/drawing/2014/main" id="{AC003687-A6BF-D5F9-F181-BA9FB1162F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1" y="6172200"/>
            <a:ext cx="6405563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Khoanh thành nhóm các quả giống nhau và đếm số quả ở mỗi nhóm.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 màu chữ cái l theo ý thích 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 chữ cái l theo các nét chấm mờ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3B7E074-3D75-BA14-8F47-5CC13F5AE90A}"/>
              </a:ext>
            </a:extLst>
          </p:cNvPr>
          <p:cNvSpPr txBox="1"/>
          <p:nvPr/>
        </p:nvSpPr>
        <p:spPr>
          <a:xfrm>
            <a:off x="66676" y="51734"/>
            <a:ext cx="1489867" cy="193899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i="1">
                <a:solidFill>
                  <a:srgbClr val="C00000"/>
                </a:solidFill>
                <a:latin typeface="Times New Roman" panose="02020603050405020304" pitchFamily="18" charset="0"/>
              </a:rPr>
              <a:t>T</a:t>
            </a:r>
            <a:r>
              <a:rPr lang="en-US" sz="40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ập tô chữ l</a:t>
            </a:r>
            <a:endParaRPr lang="en-US" sz="40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7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3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7037E-7 L 0.00104 0.00023 C -0.00191 -0.00046 -0.00486 -0.00116 -0.00798 -3.7037E-7 C -0.00902 0.00046 -0.00972 0.00208 -0.01076 0.00232 L -0.01788 0.00579 L -0.01927 0.00648 C -0.01979 0.00648 -0.02031 0.00648 -0.02066 0.00694 C -0.02118 0.00764 -0.0217 0.0081 -0.02222 0.00857 C -0.02309 0.00857 -0.02413 0.00926 -0.025 0.00926 L -0.02639 0.00995 L -0.02777 0.01042 C -0.03021 0.01366 -0.02725 0.00995 -0.03021 0.01296 C -0.03055 0.01366 -0.03073 0.01435 -0.03125 0.01458 C -0.03211 0.01551 -0.03298 0.0162 -0.03402 0.01713 C -0.03455 0.01759 -0.03507 0.01782 -0.03541 0.01852 C -0.04027 0.02477 -0.03559 0.01852 -0.03975 0.02338 C -0.0401 0.02338 -0.04027 0.02407 -0.04062 0.02477 C -0.04114 0.02523 -0.04166 0.02546 -0.04201 0.02593 C -0.0434 0.02732 -0.04288 0.02732 -0.04392 0.02917 C -0.04427 0.02963 -0.04461 0.02986 -0.04496 0.03032 C -0.04531 0.03102 -0.04548 0.03171 -0.04583 0.03241 C -0.04705 0.03426 -0.04739 0.03426 -0.04878 0.03519 C -0.04965 0.03912 -0.04861 0.03588 -0.05017 0.03866 C -0.05086 0.03982 -0.05139 0.0412 -0.05208 0.04236 C -0.05208 0.04259 -0.05399 0.04583 -0.05399 0.04653 C -0.05416 0.04699 -0.05451 0.04792 -0.05486 0.04861 C -0.05503 0.04931 -0.05521 0.05 -0.05538 0.05069 C -0.05555 0.05139 -0.05607 0.05185 -0.05625 0.05255 C -0.0585 0.05926 -0.05607 0.05394 -0.05816 0.0581 L -0.0592 0.06204 C -0.05937 0.06273 -0.05937 0.06343 -0.05955 0.06389 L -0.06059 0.06551 C -0.06093 0.06759 -0.06146 0.0706 -0.06198 0.07222 C -0.06232 0.07292 -0.06267 0.07338 -0.06302 0.07477 C -0.06458 0.08032 -0.06302 0.07616 -0.06475 0.08032 C -0.06562 0.08426 -0.0651 0.08148 -0.06632 0.08657 L -0.06666 0.08866 C -0.06684 0.08958 -0.06701 0.09144 -0.06718 0.09236 C -0.06788 0.09722 -0.06753 0.09398 -0.06823 0.09722 C -0.06857 0.09931 -0.06875 0.10046 -0.06909 0.10301 C -0.06927 0.10463 -0.06944 0.10579 -0.06961 0.10741 C -0.06979 0.10857 -0.06996 0.10972 -0.06996 0.11065 C -0.06996 0.12639 -0.06979 0.14236 -0.06961 0.1581 C -0.06961 0.15949 -0.06927 0.16111 -0.06909 0.1625 C -0.06823 0.16713 -0.0684 0.16458 -0.06718 0.16875 C -0.06684 0.17014 -0.06649 0.1713 -0.06632 0.17269 L -0.0658 0.17454 C -0.06562 0.17523 -0.06545 0.17569 -0.06527 0.17639 C -0.06493 0.17732 -0.06458 0.17778 -0.06441 0.17894 C -0.06406 0.17986 -0.06371 0.18125 -0.06336 0.18264 C -0.06319 0.18333 -0.06319 0.1838 -0.06302 0.18472 C -0.06267 0.18542 -0.06232 0.18634 -0.06198 0.18704 C -0.0618 0.18773 -0.0618 0.18843 -0.06146 0.18889 C -0.06128 0.18982 -0.06076 0.19028 -0.06059 0.19097 C -0.05833 0.19745 -0.06076 0.19236 -0.05868 0.19653 C -0.05833 0.19838 -0.05798 0.19954 -0.05729 0.20093 C -0.05694 0.20162 -0.05659 0.20162 -0.05625 0.20208 C -0.0559 0.20301 -0.05573 0.2037 -0.05538 0.20417 C -0.05468 0.20509 -0.05347 0.20671 -0.05347 0.20694 C -0.0533 0.20718 -0.05312 0.2081 -0.05295 0.20857 C -0.05173 0.21181 -0.05086 0.21065 -0.04965 0.21528 C -0.04878 0.21875 -0.04965 0.21574 -0.04826 0.21921 C -0.04531 0.22593 -0.05 0.2162 -0.04531 0.22569 L -0.04444 0.22732 C -0.04409 0.22824 -0.04392 0.22894 -0.04357 0.2294 C -0.04218 0.23102 -0.0408 0.23333 -0.03923 0.23449 C -0.03871 0.23495 -0.03819 0.23495 -0.03784 0.23495 L -0.03211 0.24028 C -0.03159 0.24051 -0.03107 0.24051 -0.03073 0.24074 C -0.02691 0.24375 -0.02864 0.24398 -0.02361 0.24537 C -0.02222 0.2456 -0.02066 0.24607 -0.01927 0.24653 C -0.0184 0.24699 -0.01649 0.24769 -0.01649 0.24792 C -0.01441 0.25069 -0.01701 0.24745 -0.01267 0.25023 C -0.00955 0.25255 -0.01215 0.25093 -0.00885 0.25232 C -0.00798 0.25255 -0.00694 0.25324 -0.00607 0.25347 C -0.00277 0.25417 -0.00416 0.2537 -0.00173 0.25463 C 0.00122 0.25463 0.00417 0.2544 0.00729 0.25417 C 0.00782 0.25394 0.00851 0.2537 0.0092 0.25347 C 0.01945 0.25116 0.00799 0.25417 0.01528 0.25232 C 0.01615 0.25185 0.01684 0.25139 0.01771 0.25093 C 0.01875 0.25046 0.01997 0.25 0.02101 0.24977 C 0.0217 0.24954 0.02223 0.24931 0.02292 0.24907 C 0.02379 0.24861 0.02448 0.24815 0.02535 0.24769 C 0.02709 0.24699 0.02691 0.24745 0.02865 0.24653 C 0.02917 0.24607 0.02986 0.2456 0.03056 0.24537 C 0.03143 0.24468 0.03247 0.24468 0.03334 0.24398 C 0.03733 0.24028 0.03229 0.24468 0.03611 0.24213 C 0.03993 0.23958 0.03542 0.2419 0.03907 0.24028 L 0.04132 0.23704 C 0.04184 0.23634 0.04219 0.23542 0.04289 0.23495 C 0.04323 0.23449 0.04375 0.23449 0.04427 0.2338 C 0.04514 0.23287 0.04584 0.23194 0.04653 0.23079 C 0.04879 0.22685 0.04775 0.22847 0.04948 0.22639 C 0.04966 0.22569 0.04966 0.225 0.05 0.22431 C 0.05018 0.22384 0.0507 0.22338 0.05087 0.22292 C 0.05261 0.21875 0.05 0.22245 0.05226 0.21782 C 0.05261 0.21736 0.0533 0.2169 0.05365 0.2162 C 0.05417 0.21528 0.05434 0.21458 0.05469 0.21366 C 0.05539 0.21204 0.05625 0.21019 0.05712 0.20857 C 0.05729 0.20764 0.05782 0.20718 0.05799 0.20671 L 0.05886 0.20417 C 0.06042 0.19653 0.05834 0.20625 0.06042 0.19954 C 0.06302 0.19097 0.06059 0.19653 0.06268 0.1919 C 0.06389 0.1875 0.06233 0.19329 0.06407 0.18843 C 0.06441 0.18773 0.06441 0.18704 0.06459 0.18634 C 0.06476 0.18542 0.06476 0.18472 0.06511 0.1838 C 0.06545 0.18287 0.06615 0.18241 0.0665 0.18125 C 0.06702 0.18032 0.06702 0.17917 0.06754 0.17824 C 0.06771 0.17778 0.06806 0.17732 0.06841 0.17708 C 0.06962 0.17477 0.06927 0.17477 0.07032 0.17269 C 0.07066 0.17176 0.07101 0.1713 0.07118 0.1706 C 0.07153 0.17014 0.07153 0.16921 0.0717 0.16875 C 0.07292 0.16273 0.0724 0.16528 0.07309 0.15995 C 0.07327 0.15857 0.07344 0.15787 0.07361 0.15648 C 0.07379 0.15602 0.07396 0.15556 0.07414 0.15486 C 0.07431 0.15347 0.07431 0.15232 0.07466 0.15093 C 0.07483 0.14954 0.07535 0.14792 0.07552 0.14676 C 0.07587 0.14421 0.07657 0.13912 0.07657 0.13935 C 0.07639 0.12361 0.07657 0.10787 0.07604 0.09236 C 0.07587 0.08958 0.07518 0.08704 0.07466 0.08426 C 0.07448 0.08403 0.07431 0.08357 0.07414 0.08287 C 0.07361 0.08148 0.07309 0.08079 0.07275 0.07894 C 0.07188 0.075 0.07275 0.07894 0.07118 0.07477 C 0.07101 0.07338 0.07101 0.07338 0.07084 0.07269 C 0.07014 0.0706 0.06927 0.06898 0.06841 0.06713 C 0.06789 0.06458 0.06806 0.06435 0.06702 0.06204 C 0.06632 0.06065 0.06545 0.05972 0.06511 0.0581 C 0.06389 0.05347 0.06545 0.05926 0.06372 0.05394 C 0.06129 0.04815 0.06389 0.0537 0.06181 0.04931 C 0.06059 0.04444 0.06233 0.05069 0.05938 0.04444 C 0.05729 0.03912 0.05938 0.04282 0.05799 0.03912 C 0.05764 0.03843 0.05591 0.03519 0.05556 0.03495 C 0.05521 0.03426 0.05469 0.03333 0.05417 0.03287 C 0.05382 0.03241 0.05365 0.03171 0.0533 0.03102 C 0.05295 0.03056 0.05261 0.03032 0.05226 0.02986 C 0.05191 0.02917 0.05174 0.02847 0.05139 0.02801 C 0.05087 0.02732 0.05035 0.02708 0.05 0.02662 C 0.04948 0.02593 0.04896 0.02523 0.04844 0.02477 C 0.04688 0.02269 0.04688 0.02338 0.04462 0.02176 C 0.03959 0.01852 0.0467 0.02269 0.04184 0.02037 C 0.03525 0.01713 0.04271 0.0206 0.03802 0.01782 C 0.03768 0.01759 0.03716 0.01736 0.03664 0.01713 C 0.03577 0.01667 0.03507 0.0162 0.0342 0.01597 C 0.03316 0.01505 0.03212 0.01412 0.03091 0.01296 C 0.02969 0.01204 0.02709 0.01042 0.02709 0.01111 C 0.02552 0.00857 0.02691 0.00995 0.02431 0.00857 C 0.01736 0.00324 0.025 0.00857 0.02049 0.00579 C 0.01979 0.00532 0.01927 0.00463 0.01858 0.00463 C 0.01806 0.00394 0.01736 0.00394 0.01667 0.00394 C 0.01459 0.00301 0.01459 0.00232 0.01146 0.00208 L 0.00764 0.00139 C 0.00712 0.00116 0.00643 0.00093 0.00591 0.00046 C 0.00191 -3.7037E-7 0.00191 0.00023 0.00104 -3.7037E-7 Z " pathEditMode="relative" rAng="0" ptsTypes="AAAAAAAAAAAAAAAAAAAAAAAAAAAAAAAAAAAAAAAAAAAAAAAAAAAAAAAAAAAAAAAAAAAAAAAAAAAAAAAAAAAAAAAAAAAAAAAAAAAAAAAAAAAAAAAAAAAAAAAAAAAAAAAAAAAAAAAAAAAAAAAAAAAAAAAAA">
                                      <p:cBhvr>
                                        <p:cTn id="15" dur="6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7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3 0.00555 L 0.00053 0.00578 C -0.00034 0.00509 -0.00138 0.00463 -0.00225 0.0044 C -0.00555 0.00324 -0.01215 0.0044 -0.01371 0.0044 C -0.01927 0.00625 -0.01527 0.00509 -0.02604 0.00555 C -0.02673 0.00578 -0.02743 0.00578 -0.02812 0.00602 C -0.02881 0.00625 -0.02934 0.00671 -0.02986 0.00671 L -0.03923 0.00717 C -0.04236 0.00856 -0.03975 0.00764 -0.0434 0.00833 C -0.04461 0.00856 -0.04461 0.00879 -0.04566 0.00926 C -0.046 0.00926 -0.04635 0.00949 -0.04687 0.00949 C -0.04982 0.00972 -0.05277 0.00995 -0.0559 0.00995 C -0.05607 0.01018 -0.05642 0.01018 -0.05677 0.01041 C -0.05729 0.01065 -0.05781 0.01065 -0.05816 0.01088 C -0.0585 0.01088 -0.05885 0.01134 -0.0592 0.01157 C -0.05972 0.0118 -0.06041 0.0118 -0.06093 0.01203 C -0.06145 0.01203 -0.06197 0.01227 -0.0625 0.0125 C -0.06284 0.0125 -0.06319 0.01273 -0.06371 0.01273 C -0.06388 0.01296 -0.06423 0.01319 -0.06458 0.01319 C -0.0651 0.01342 -0.06579 0.01342 -0.06631 0.01365 L -0.06909 0.01481 C -0.06944 0.01481 -0.06961 0.01504 -0.06996 0.01551 C -0.07031 0.01551 -0.07083 0.01574 -0.07118 0.01574 C -0.0717 0.01574 -0.07222 0.0162 -0.07274 0.01643 C -0.07343 0.01666 -0.0743 0.0169 -0.07517 0.01713 C -0.07586 0.01782 -0.07673 0.01782 -0.07743 0.01805 C -0.07934 0.01828 -0.07951 0.01828 -0.08107 0.01875 C -0.08159 0.01898 -0.08194 0.01898 -0.08229 0.01921 C -0.08402 0.0199 -0.08229 0.01944 -0.08437 0.0199 C -0.08854 0.02129 -0.08402 0.01967 -0.0868 0.02083 C -0.08715 0.02106 -0.08767 0.02106 -0.08802 0.02129 C -0.08854 0.02152 -0.08888 0.02176 -0.08923 0.02199 C -0.09062 0.02268 -0.09131 0.02268 -0.09253 0.02361 C -0.09288 0.02384 -0.09305 0.0243 -0.0934 0.02477 C -0.09392 0.02477 -0.09427 0.02477 -0.09461 0.02477 C -0.09513 0.02523 -0.09566 0.02546 -0.09618 0.02569 C -0.09652 0.02569 -0.0967 0.02592 -0.09704 0.02592 C -0.10138 0.02824 -0.09878 0.02731 -0.10104 0.02801 C -0.10225 0.0294 -0.10173 0.02893 -0.10347 0.02963 C -0.10399 0.02986 -0.1052 0.03055 -0.1052 0.03102 C -0.10555 0.03102 -0.1059 0.03148 -0.10642 0.03171 C -0.10677 0.03194 -0.10729 0.03217 -0.10763 0.0324 C -0.10781 0.03264 -0.10798 0.0331 -0.10816 0.03356 C -0.1085 0.03356 -0.10885 0.03356 -0.1092 0.03356 C -0.10972 0.03402 -0.11041 0.03449 -0.11093 0.03495 C -0.11319 0.03657 -0.11111 0.03565 -0.11302 0.03657 C -0.11597 0.04027 -0.11215 0.03565 -0.11493 0.03796 C -0.11527 0.03842 -0.11545 0.03889 -0.11579 0.03935 C -0.11631 0.03981 -0.11701 0.04027 -0.11753 0.04097 C -0.11788 0.0412 -0.11805 0.04166 -0.1184 0.04213 C -0.11875 0.04236 -0.11909 0.04259 -0.11944 0.04282 C -0.11979 0.04328 -0.12013 0.04375 -0.12048 0.04421 C -0.12083 0.04421 -0.12118 0.04467 -0.12152 0.0449 C -0.12187 0.04537 -0.12239 0.0456 -0.12274 0.04629 C -0.12309 0.04652 -0.12326 0.04722 -0.12361 0.04791 C -0.12378 0.04815 -0.12413 0.04838 -0.12447 0.04884 C -0.12517 0.05 -0.12569 0.05092 -0.12621 0.05208 C -0.12656 0.05254 -0.12673 0.05301 -0.12691 0.05324 C -0.12708 0.0537 -0.12743 0.05416 -0.12777 0.05463 C -0.12829 0.05671 -0.12777 0.05486 -0.12864 0.05671 C -0.12899 0.0574 -0.12899 0.0581 -0.12934 0.05879 C -0.12951 0.05902 -0.12968 0.05926 -0.12986 0.05972 C -0.1302 0.06041 -0.13038 0.06134 -0.13055 0.06227 C -0.13055 0.0625 -0.13072 0.06296 -0.13072 0.06342 C -0.13107 0.06389 -0.13125 0.06435 -0.13142 0.06504 C -0.13229 0.06805 -0.13142 0.06666 -0.13263 0.06828 C -0.13263 0.06875 -0.13298 0.07037 -0.13316 0.07106 C -0.13333 0.07152 -0.13368 0.07176 -0.13385 0.07222 C -0.13402 0.07615 -0.1342 0.07986 -0.13437 0.08402 C -0.13472 0.08796 -0.13524 0.08657 -0.13437 0.09166 C -0.13437 0.0919 -0.13402 0.09236 -0.13385 0.09259 C -0.1335 0.09305 -0.13316 0.09375 -0.13298 0.09421 C -0.13038 0.0993 -0.13298 0.09421 -0.13177 0.09745 C -0.13159 0.09791 -0.13125 0.09838 -0.13107 0.09861 C -0.13055 0.10092 -0.13125 0.09884 -0.12986 0.10139 C -0.12951 0.10185 -0.12916 0.10277 -0.12864 0.10347 C -0.12829 0.10393 -0.12795 0.10463 -0.12743 0.10509 C -0.12725 0.10532 -0.12691 0.10578 -0.12656 0.10602 C -0.12621 0.10648 -0.12586 0.10694 -0.12534 0.10764 L -0.12395 0.10949 C -0.12361 0.10972 -0.12343 0.11041 -0.12326 0.11041 C -0.12291 0.11088 -0.12239 0.11111 -0.12204 0.11157 C -0.12187 0.1118 -0.1217 0.11203 -0.12152 0.11227 C -0.121 0.11273 -0.12066 0.11342 -0.12031 0.11365 C -0.11996 0.11412 -0.11996 0.11435 -0.11961 0.11435 C -0.11944 0.11458 -0.11909 0.11481 -0.11875 0.11504 C -0.1184 0.11597 -0.11822 0.11597 -0.11788 0.11666 C -0.11753 0.11666 -0.11701 0.1169 -0.11666 0.11713 C -0.11527 0.11921 -0.11597 0.11852 -0.11458 0.11921 C -0.11371 0.1199 -0.11267 0.12106 -0.11145 0.12152 C -0.11111 0.12152 -0.11076 0.12152 -0.11024 0.12199 C -0.10989 0.12222 -0.10954 0.12245 -0.1092 0.12268 C -0.1085 0.12315 -0.10729 0.12361 -0.10729 0.12384 C -0.10555 0.12523 -0.10746 0.12361 -0.1052 0.12477 C -0.10225 0.12615 -0.10625 0.12523 -0.10156 0.12592 C -0.10138 0.12615 -0.10121 0.12639 -0.10104 0.12685 C -0.10086 0.12708 -0.10086 0.12777 -0.10069 0.12801 C -0.10052 0.12824 -0.10017 0.12824 -0.09982 0.12847 C -0.09791 0.13102 -0.09895 0.13009 -0.0967 0.13125 C -0.09566 0.13264 -0.0967 0.13148 -0.09496 0.13287 C -0.09409 0.13356 -0.0934 0.13426 -0.09253 0.13472 C -0.09131 0.13565 -0.09027 0.13657 -0.08888 0.13727 C -0.08871 0.13727 -0.08836 0.1375 -0.08802 0.13773 C -0.08767 0.13796 -0.08732 0.13819 -0.0868 0.13842 C -0.08576 0.13889 -0.08281 0.13981 -0.08194 0.14051 C -0.08159 0.14074 -0.08107 0.14143 -0.08055 0.14166 C -0.08003 0.1419 -0.07951 0.1419 -0.07899 0.14213 C -0.07864 0.14213 -0.07847 0.14236 -0.07812 0.14236 C -0.07777 0.14259 -0.07725 0.14282 -0.07691 0.14282 C -0.07586 0.14421 -0.07691 0.14305 -0.07517 0.14398 C -0.07465 0.14421 -0.0743 0.14467 -0.07395 0.1449 C -0.07361 0.1449 -0.06892 0.1456 -0.06875 0.1456 C -0.06701 0.14652 -0.06875 0.1456 -0.06666 0.14652 C -0.06597 0.14676 -0.06527 0.14699 -0.06458 0.14722 C -0.06336 0.14768 -0.06215 0.14791 -0.06093 0.14815 C -0.06041 0.14838 -0.05972 0.14861 -0.0592 0.14884 C -0.05746 0.1493 -0.0559 0.14977 -0.05434 0.15 C -0.05364 0.15023 -0.05295 0.15023 -0.05225 0.15046 C -0.04635 0.15208 -0.05243 0.15046 -0.04826 0.15208 C -0.04618 0.15277 -0.04184 0.1537 -0.0401 0.15416 C -0.0375 0.15463 -0.03888 0.1544 -0.03593 0.15486 C -0.03541 0.15509 -0.03489 0.15555 -0.03437 0.15578 C -0.03402 0.15578 -0.0335 0.15602 -0.03298 0.15602 C -0.02951 0.15625 -0.02604 0.15625 -0.02274 0.15648 L -0.01614 0.15694 C -0.01545 0.15694 -0.01475 0.15717 -0.01388 0.1574 C -0.01215 0.15764 -0.01041 0.15764 -0.0085 0.1581 C -0.00538 0.15879 -0.00729 0.15833 -0.00277 0.15902 C 0.00122 0.15879 0.01337 0.15879 0.0198 0.1581 C 0.02188 0.15787 0.02136 0.15764 0.02362 0.15694 C 0.02483 0.15648 0.02605 0.15648 0.02726 0.15602 C 0.02761 0.15602 0.02813 0.15578 0.02848 0.15578 C 0.02917 0.15555 0.02987 0.15555 0.03056 0.15532 C 0.03108 0.15509 0.0316 0.15486 0.03212 0.15486 C 0.03421 0.15463 0.03629 0.15463 0.03837 0.1544 C 0.0415 0.1537 0.0382 0.15463 0.04237 0.15324 C 0.04827 0.15139 0.04237 0.15324 0.04688 0.15208 C 0.04723 0.15208 0.04757 0.15185 0.04809 0.15162 C 0.04931 0.15139 0.05 0.15115 0.05139 0.15092 C 0.05191 0.15069 0.05261 0.15023 0.05313 0.15 C 0.05452 0.14977 0.05712 0.14953 0.05834 0.1493 C 0.05938 0.14907 0.06025 0.14861 0.06129 0.14838 L 0.06737 0.14768 C 0.0691 0.14699 0.06875 0.14722 0.07119 0.14652 C 0.07171 0.14629 0.07223 0.14629 0.07275 0.14606 C 0.07882 0.14352 0.07275 0.1456 0.07639 0.14444 C 0.07691 0.14398 0.07761 0.14352 0.07813 0.14328 C 0.07882 0.14282 0.07987 0.14236 0.08056 0.14213 C 0.08125 0.14166 0.08195 0.14143 0.08264 0.1412 C 0.08386 0.14097 0.08629 0.14051 0.08629 0.14074 C 0.08698 0.14004 0.08768 0.13958 0.08837 0.13935 C 0.08924 0.13889 0.09011 0.13842 0.0908 0.13796 C 0.09115 0.13773 0.09132 0.1375 0.09167 0.13727 C 0.09219 0.1368 0.09271 0.13657 0.09323 0.13634 C 0.09375 0.13611 0.09445 0.13588 0.09497 0.13565 C 0.09549 0.13541 0.09601 0.13518 0.09653 0.13472 C 0.09705 0.13449 0.09775 0.13426 0.09827 0.13402 C 0.09931 0.13333 0.10035 0.13264 0.10139 0.13194 C 0.10261 0.13125 0.104 0.13078 0.10521 0.13009 L 0.10834 0.12801 C 0.10886 0.12754 0.10955 0.12731 0.11007 0.12685 C 0.11059 0.12639 0.11112 0.12592 0.11164 0.12569 C 0.11216 0.125 0.11268 0.1243 0.11337 0.12407 C 0.11372 0.12361 0.11424 0.12338 0.11459 0.12315 C 0.11632 0.12152 0.11615 0.12152 0.11754 0.12037 C 0.12066 0.11759 0.1158 0.12222 0.1198 0.11805 C 0.12032 0.1169 0.12066 0.11597 0.12153 0.11481 C 0.12188 0.11435 0.12205 0.11412 0.1224 0.11365 C 0.12327 0.11041 0.12205 0.11435 0.12327 0.11157 C 0.12344 0.11111 0.12344 0.11088 0.12362 0.11041 C 0.12379 0.10972 0.12414 0.10902 0.12431 0.10856 C 0.12431 0.10787 0.12448 0.10717 0.12448 0.10671 C 0.12518 0.10393 0.12518 0.1044 0.12605 0.10277 C 0.12709 0.09745 0.12553 0.10393 0.12691 0.10046 C 0.12709 0.1 0.12709 0.0993 0.12726 0.09861 C 0.12744 0.09815 0.12761 0.09768 0.12778 0.09699 C 0.12796 0.09676 0.12813 0.09629 0.12813 0.09606 C 0.1283 0.09537 0.1283 0.0949 0.12848 0.09421 C 0.12865 0.09375 0.12882 0.09352 0.129 0.09305 C 0.12917 0.09259 0.12917 0.09236 0.12934 0.0919 C 0.12952 0.09166 0.12987 0.09051 0.13004 0.09027 C 0.13021 0.08958 0.13039 0.08865 0.13056 0.08796 C 0.13073 0.08727 0.13091 0.08657 0.13125 0.08611 C 0.13108 0.08102 0.13108 0.07615 0.13091 0.07129 C 0.13091 0.07014 0.13056 0.06759 0.13021 0.0662 C 0.13021 0.06574 0.13004 0.06527 0.13004 0.06504 C 0.12987 0.06389 0.12987 0.06296 0.12969 0.06203 C 0.12952 0.06088 0.12917 0.06065 0.129 0.06041 C 0.12848 0.05879 0.129 0.05902 0.12813 0.05671 C 0.12657 0.05324 0.12761 0.05555 0.12639 0.0537 C 0.1257 0.05254 0.12448 0.05 0.12362 0.04977 C 0.12275 0.04953 0.1224 0.04953 0.12153 0.04884 C 0.11858 0.04745 0.12119 0.04838 0.1191 0.04791 C 0.11875 0.04745 0.11858 0.04722 0.11823 0.04699 C 0.11719 0.04629 0.11528 0.04537 0.11528 0.0456 C 0.11372 0.04328 0.11598 0.04629 0.11337 0.04328 C 0.11198 0.04166 0.1132 0.04236 0.11164 0.04166 C 0.11025 0.04004 0.11025 0.03981 0.10851 0.03842 C 0.10834 0.03819 0.10799 0.03819 0.10764 0.03796 C 0.10747 0.03773 0.1073 0.0375 0.10712 0.03727 C 0.10678 0.03703 0.10643 0.03703 0.10625 0.0368 C 0.10573 0.03657 0.10539 0.03634 0.10504 0.03611 C 0.10452 0.03565 0.104 0.03518 0.10348 0.03495 C 0.10313 0.03449 0.10261 0.03426 0.10226 0.03402 C 0.10157 0.03356 0.10105 0.0331 0.10053 0.0324 C 0.1 0.03217 0.09966 0.03217 0.09931 0.03194 C 0.09827 0.03171 0.09792 0.03148 0.09688 0.03102 C 0.09653 0.03102 0.09619 0.03055 0.09601 0.03055 C 0.09514 0.02986 0.09445 0.0294 0.09358 0.02893 C 0.09132 0.02801 0.0941 0.0294 0.0915 0.02754 C 0.09115 0.02754 0.0908 0.02731 0.09046 0.02731 C 0.08994 0.02731 0.08959 0.02685 0.08907 0.02639 C 0.08837 0.02615 0.08785 0.02592 0.08716 0.02569 C 0.08681 0.02546 0.08646 0.02523 0.08594 0.02477 C 0.08559 0.02477 0.08525 0.02477 0.08473 0.02477 C 0.08438 0.0243 0.08403 0.02384 0.08351 0.02361 C 0.08316 0.02338 0.08264 0.02315 0.08212 0.02291 C 0.08056 0.02199 0.08108 0.02199 0.07934 0.02129 C 0.07813 0.0206 0.07674 0.0206 0.07553 0.0199 C 0.075 0.01967 0.07448 0.01944 0.07396 0.01921 C 0.07362 0.01898 0.07344 0.01852 0.07309 0.01852 C 0.0724 0.01805 0.07171 0.01805 0.07101 0.01805 C 0.06771 0.01666 0.07049 0.01782 0.06667 0.0169 C 0.06216 0.01574 0.06823 0.0169 0.06459 0.01597 C 0.06337 0.01574 0.06216 0.01574 0.06094 0.01551 C 0.06042 0.01504 0.05973 0.01504 0.05921 0.01481 C 0.05643 0.01389 0.05973 0.01504 0.05521 0.01365 C 0.05487 0.01342 0.05452 0.01319 0.054 0.01319 C 0.05348 0.01296 0.05296 0.01296 0.05226 0.01273 C 0.05157 0.0125 0.05087 0.01227 0.05018 0.01203 C 0.04896 0.01157 0.04775 0.01157 0.04653 0.01111 C 0.04619 0.01111 0.04601 0.01088 0.04566 0.01088 C 0.04497 0.01065 0.04445 0.01065 0.04393 0.01041 C 0.04202 0.00995 0.04063 0.00926 0.03872 0.00926 C 0.03195 0.00902 0.025 0.00879 0.01823 0.00879 C 0.0158 0.00856 0.0099 0.00902 0.00625 0.00787 C 0.00469 0.0074 0.00591 0.00764 0.00417 0.00671 C 0.0033 0.00648 0.00244 0.00625 0.00174 0.00602 C 0.00139 0.00578 0.0007 0.00555 0.00053 0.00555 Z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31" dur="6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7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0.00254 L -0.00451 0.00277 C -0.00608 0.00208 -0.00746 0.00115 -0.00903 0.00115 C -0.0151 0.00069 -0.01302 0.00162 -0.01684 0.00254 C -0.02239 0.0037 -0.01805 0.00231 -0.02257 0.0037 C -0.02326 0.00393 -0.02396 0.00439 -0.02465 0.00439 C -0.02691 0.00463 -0.02917 0.00509 -0.03142 0.00509 L -0.03576 0.00694 L -0.03871 0.00833 C -0.04219 0.00926 -0.04028 0.00902 -0.0441 0.00949 L -0.04844 0.01157 L -0.05 0.01226 C -0.05035 0.0125 -0.05087 0.01273 -0.05139 0.01296 L -0.05434 0.01342 L -0.05729 0.01481 C -0.05781 0.01504 -0.05833 0.01504 -0.05868 0.01551 C -0.0592 0.01597 -0.05972 0.01643 -0.06024 0.01689 C -0.06111 0.01736 -0.06319 0.01805 -0.06319 0.01828 C -0.06788 0.02291 -0.06285 0.01828 -0.06649 0.0206 C -0.06701 0.02106 -0.06753 0.02152 -0.06805 0.02199 C -0.06892 0.02291 -0.07083 0.02338 -0.07083 0.02384 C -0.07135 0.02384 -0.07187 0.0243 -0.07239 0.02476 C -0.07326 0.02476 -0.07535 0.02569 -0.07535 0.02615 L -0.07969 0.02986 C -0.08021 0.03032 -0.08055 0.03078 -0.08108 0.03101 C -0.0816 0.03125 -0.08212 0.03148 -0.08264 0.03171 C -0.08594 0.03402 -0.08194 0.0324 -0.08611 0.03356 C -0.08646 0.03402 -0.08698 0.03472 -0.0875 0.03495 C -0.08819 0.03541 -0.08889 0.03541 -0.08941 0.03564 C -0.08993 0.03588 -0.09045 0.03611 -0.09097 0.03634 C -0.09132 0.0368 -0.09184 0.03726 -0.09236 0.0375 C -0.09288 0.03796 -0.0934 0.03796 -0.09392 0.03819 C -0.09462 0.03888 -0.09514 0.03935 -0.09583 0.04027 C -0.09774 0.04189 -0.09861 0.04213 -0.10017 0.04537 C -0.10503 0.05486 -0.10017 0.0449 -0.10312 0.05185 C -0.10347 0.05231 -0.10382 0.05324 -0.10417 0.05393 C -0.10451 0.05463 -0.10451 0.05578 -0.10503 0.05648 C -0.10538 0.05694 -0.10608 0.0574 -0.1066 0.05763 C -0.10729 0.06203 -0.10712 0.06226 -0.10851 0.06551 C -0.10868 0.0662 -0.1092 0.06689 -0.10937 0.06759 C -0.10989 0.06944 -0.10989 0.06967 -0.11094 0.07129 C -0.11128 0.07199 -0.11198 0.07268 -0.11233 0.07338 C -0.11267 0.07384 -0.11302 0.07453 -0.11337 0.07523 C -0.11371 0.07638 -0.11389 0.07708 -0.11441 0.07777 C -0.11476 0.07847 -0.11528 0.0787 -0.1158 0.07893 C -0.11614 0.08078 -0.11649 0.0824 -0.11719 0.08379 C -0.11771 0.08449 -0.11823 0.08495 -0.11875 0.08564 C -0.11892 0.08634 -0.11892 0.08703 -0.11927 0.08773 C -0.11979 0.08888 -0.12048 0.09004 -0.12118 0.09143 C -0.12153 0.09189 -0.12187 0.09259 -0.12205 0.09351 C -0.12239 0.09444 -0.12274 0.09537 -0.12309 0.09606 C -0.12378 0.09745 -0.125 0.1 -0.125 0.10023 L -0.12604 0.1037 C -0.12621 0.10463 -0.12621 0.10532 -0.12656 0.10601 C -0.12691 0.10648 -0.12726 0.10717 -0.12743 0.10787 C -0.12795 0.10902 -0.12812 0.11041 -0.12847 0.1118 C -0.12864 0.11226 -0.12864 0.11296 -0.12899 0.11365 C -0.12934 0.11458 -0.12969 0.11527 -0.12986 0.11597 C -0.13108 0.12013 -0.13073 0.11967 -0.13142 0.12338 C -0.13177 0.12592 -0.13177 0.12569 -0.13229 0.12801 C -0.13333 0.13819 -0.13229 0.12986 -0.13333 0.13518 C -0.13385 0.13773 -0.13472 0.14282 -0.13472 0.14305 C -0.13472 0.14861 -0.13455 0.15416 -0.13437 0.15949 C -0.1342 0.16689 -0.1342 0.1743 -0.13385 0.18171 C -0.13385 0.18263 -0.13351 0.18333 -0.13333 0.18379 C -0.13298 0.18611 -0.13281 0.18842 -0.13229 0.19027 C -0.13125 0.19513 -0.13264 0.18912 -0.13142 0.1949 C -0.13125 0.19583 -0.13108 0.19629 -0.1309 0.19699 C -0.13038 0.19838 -0.12899 0.20069 -0.12899 0.20092 C -0.1276 0.20833 -0.12951 0.19907 -0.12743 0.20509 C -0.12726 0.20625 -0.12726 0.20717 -0.12708 0.20763 C -0.12673 0.20926 -0.12639 0.21064 -0.12604 0.2118 C -0.12587 0.2125 -0.12587 0.21319 -0.12552 0.21365 L -0.12465 0.21574 L -0.12361 0.21967 C -0.12344 0.22037 -0.12344 0.22106 -0.12309 0.22106 C -0.12257 0.22245 -0.12205 0.22338 -0.1217 0.2243 C -0.12135 0.22476 -0.12101 0.22546 -0.12066 0.22615 C -0.12014 0.22685 -0.11962 0.22731 -0.11927 0.22801 C -0.1158 0.23356 -0.12101 0.22615 -0.11684 0.23194 C -0.11649 0.23333 -0.11597 0.23541 -0.11528 0.23657 C -0.11493 0.23726 -0.11441 0.23726 -0.11389 0.23796 C -0.11302 0.2412 -0.11389 0.23842 -0.1118 0.24166 C -0.10989 0.24513 -0.11215 0.24259 -0.10937 0.24513 C -0.1092 0.2456 -0.10885 0.24652 -0.10851 0.24699 C -0.10677 0.2493 -0.10677 0.24838 -0.10503 0.25023 C -0.10451 0.25092 -0.10417 0.25162 -0.10364 0.25208 C -0.10226 0.2537 -0.10173 0.2537 -0.10017 0.25486 C -0.09757 0.25671 -0.1 0.25555 -0.09722 0.25671 C -0.0967 0.2574 -0.09635 0.2581 -0.09583 0.25879 C -0.09479 0.25972 -0.09358 0.26018 -0.09236 0.26064 C -0.09132 0.2618 -0.09045 0.26296 -0.08941 0.26388 C -0.08906 0.26435 -0.08854 0.26435 -0.08802 0.26458 C -0.08733 0.26481 -0.08663 0.26527 -0.08611 0.26574 C -0.08246 0.26851 -0.08715 0.26551 -0.08212 0.26967 C -0.08177 0.27013 -0.08108 0.27013 -0.08073 0.27037 C -0.07969 0.27106 -0.07864 0.27222 -0.07778 0.27291 C -0.07726 0.27338 -0.07673 0.27384 -0.07621 0.2743 C -0.07587 0.275 -0.07535 0.27569 -0.07483 0.27615 C -0.0743 0.27685 -0.07344 0.27708 -0.07292 0.27754 C -0.07187 0.27824 -0.07083 0.27916 -0.06996 0.28009 L -0.0684 0.28148 C -0.06805 0.28194 -0.06753 0.28217 -0.06701 0.28263 C -0.06632 0.28333 -0.0658 0.28402 -0.0651 0.28472 C -0.06371 0.28588 -0.06267 0.28726 -0.06111 0.28796 C -0.05868 0.28912 -0.06024 0.28842 -0.05625 0.28935 C -0.05521 0.28981 -0.05417 0.29027 -0.05295 0.29051 C -0.05156 0.29074 -0.05035 0.29097 -0.04896 0.2912 C -0.04774 0.29166 -0.0467 0.29213 -0.04548 0.29259 C -0.04427 0.29282 -0.04288 0.29282 -0.04167 0.29305 C -0.04114 0.29328 -0.04062 0.29351 -0.0401 0.29375 C -0.03767 0.29467 -0.03611 0.29467 -0.03333 0.29513 C -0.03177 0.29583 -0.0316 0.29583 -0.02986 0.29629 C -0.0283 0.29676 -0.02673 0.29722 -0.025 0.29768 C -0.02222 0.29861 -0.02257 0.29861 -0.01875 0.29907 C -0.0151 0.2993 -0.01163 0.29953 -0.00798 0.29976 L 0.01927 0.29907 C 0.01979 0.29907 0.02031 0.29861 0.02083 0.29838 C 0.02136 0.29814 0.02205 0.29791 0.02274 0.29768 C 0.02656 0.29375 0.02309 0.29676 0.03056 0.29513 C 0.03438 0.29421 0.03316 0.29375 0.03646 0.29259 C 0.03715 0.29213 0.03802 0.29213 0.03889 0.29189 C 0.04097 0.29027 0.04132 0.29004 0.04323 0.28935 C 0.0467 0.28796 0.04358 0.28935 0.04757 0.28796 C 0.04809 0.28773 0.04861 0.2875 0.04913 0.28726 C 0.05399 0.28472 0.04896 0.2875 0.05399 0.28402 C 0.0559 0.28287 0.05608 0.28287 0.05781 0.28217 C 0.05868 0.28171 0.05955 0.28125 0.06024 0.28078 C 0.06094 0.28032 0.06163 0.27986 0.06215 0.27939 C 0.06302 0.27893 0.06389 0.2787 0.06476 0.27824 C 0.06702 0.27662 0.06927 0.275 0.07153 0.27291 C 0.07309 0.27152 0.07448 0.2699 0.07587 0.26851 C 0.07656 0.26782 0.07726 0.26713 0.07778 0.26643 C 0.07847 0.26574 0.07934 0.26551 0.07986 0.26458 L 0.08177 0.26064 C 0.08212 0.25995 0.08247 0.25949 0.08264 0.25879 C 0.08316 0.2574 0.08368 0.25601 0.0842 0.25486 C 0.08455 0.25416 0.0849 0.25347 0.08524 0.25277 C 0.08559 0.25185 0.08611 0.25069 0.08663 0.24953 C 0.08681 0.24861 0.08681 0.24768 0.08715 0.24699 C 0.08767 0.24583 0.08854 0.24537 0.08906 0.24444 C 0.08941 0.24375 0.08976 0.24305 0.09011 0.24236 C 0.09149 0.24004 0.09323 0.23773 0.09445 0.23518 C 0.09514 0.23356 0.09601 0.23194 0.09688 0.23078 C 0.0974 0.22986 0.09809 0.22847 0.09879 0.22801 C 0.09983 0.22407 0.09861 0.22847 0.1007 0.22361 C 0.10139 0.22222 0.10174 0.22083 0.10226 0.21967 C 0.10295 0.21828 0.10399 0.21666 0.10469 0.21504 C 0.10486 0.21458 0.10486 0.21365 0.10521 0.21319 C 0.10556 0.2118 0.10625 0.21064 0.1066 0.20926 C 0.10695 0.20833 0.10695 0.2074 0.10712 0.20625 C 0.10764 0.20439 0.10833 0.20231 0.10903 0.20023 C 0.10955 0.19861 0.11007 0.19722 0.11059 0.19583 C 0.11094 0.19444 0.11129 0.19351 0.11146 0.19236 C 0.11181 0.19097 0.1125 0.18657 0.11302 0.18588 L 0.11389 0.18379 C 0.11406 0.18287 0.11424 0.18171 0.11441 0.18055 C 0.11458 0.17986 0.11476 0.17893 0.11493 0.17801 C 0.1158 0.17222 0.11493 0.17592 0.11597 0.17222 C 0.1158 0.15324 0.1158 0.13449 0.11545 0.11551 C 0.11545 0.11481 0.11511 0.11412 0.11493 0.11365 C 0.11458 0.11226 0.11441 0.11111 0.11389 0.11041 C 0.11354 0.10972 0.11302 0.10856 0.1125 0.10787 C 0.11215 0.10717 0.11181 0.10648 0.11146 0.10601 C 0.10747 0.09629 0.11285 0.10856 0.11007 0.10115 C 0.10972 0.10069 0.10938 0.1 0.10903 0.0993 C 0.10608 0.09051 0.11007 0.1 0.1066 0.09189 C 0.10608 0.08888 0.10608 0.08819 0.10521 0.08495 C 0.10469 0.08379 0.10417 0.0824 0.10365 0.08125 C 0.10347 0.08055 0.10347 0.08009 0.10313 0.07893 C 0.10278 0.07824 0.10226 0.07754 0.10174 0.07662 C 0.10156 0.07638 0.09965 0.07129 0.09879 0.07013 C 0.09844 0.06944 0.09792 0.06875 0.0974 0.06805 C 0.09722 0.06759 0.09722 0.06666 0.09688 0.0662 C 0.09618 0.06481 0.0941 0.0625 0.09288 0.06157 C 0.09236 0.06111 0.09167 0.06088 0.09097 0.06041 C 0.08993 0.05949 0.08906 0.05856 0.08802 0.05763 C 0.08767 0.0574 0.08715 0.05671 0.08663 0.05648 L 0.08524 0.05578 C 0.08177 0.05277 0.08594 0.05648 0.08177 0.05231 C 0.08125 0.05208 0.08073 0.05185 0.08021 0.05115 C 0.07969 0.05046 0.07934 0.05 0.07882 0.0493 C 0.0783 0.04861 0.07778 0.04838 0.07743 0.04814 C 0.07639 0.04676 0.07535 0.04537 0.07448 0.04398 C 0.07396 0.04351 0.07379 0.04259 0.07344 0.04213 C 0.07309 0.04166 0.0724 0.0412 0.07205 0.04074 C 0.07153 0.04027 0.07101 0.03935 0.07049 0.03888 C 0.07014 0.03842 0.06962 0.03796 0.0691 0.0375 C 0.0684 0.03703 0.06771 0.03634 0.06719 0.03564 C 0.06615 0.03472 0.06511 0.03402 0.06424 0.0331 C 0.06354 0.03217 0.06285 0.03125 0.06215 0.03032 C 0.06077 0.02847 0.06059 0.02939 0.05886 0.02801 C 0.05608 0.02569 0.05781 0.02662 0.05538 0.02476 C 0.05486 0.0243 0.05417 0.02384 0.05347 0.02338 C 0.05226 0.02291 0.05122 0.02152 0.05 0.0206 C 0.04601 0.01713 0.04913 0.01898 0.04618 0.01736 C 0.04306 0.01481 0.04653 0.01736 0.04219 0.01551 C 0.04149 0.01504 0.04097 0.01458 0.04028 0.01412 C 0.03976 0.01388 0.03924 0.01365 0.03889 0.01342 C 0.0382 0.01319 0.0375 0.0125 0.03681 0.01226 C 0.03594 0.01203 0.0349 0.01134 0.03403 0.01088 C 0.03125 0.00995 0.03299 0.01064 0.02865 0.00902 C 0.02726 0.00856 0.02604 0.00787 0.02465 0.00787 C 0.02344 0.00763 0.02205 0.00717 0.02083 0.00694 C 0.02014 0.00694 0.01945 0.00671 0.01875 0.00625 C 0.0184 0.00625 0.01788 0.00578 0.01736 0.00578 C 0.01615 0.00555 0.01476 0.00555 0.01354 0.00509 C 0.01059 0.0037 0.01337 0.00509 0.00955 0.0037 C 0.00833 0.00324 0.00695 0.00254 0.00573 0.00254 C -1.11111E-6 0.00162 -0.00295 0.00254 -0.00451 0.00254 Z " pathEditMode="relative" rAng="0" ptsTypes="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47" dur="6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0601 L -0.00416 0.00625 C -0.00243 0.00601 -0.00069 0.00625 0.00104 0.00648 C 0.00157 0.00648 0.00191 0.00694 0.00226 0.00694 C 0.004 0.0074 0.00625 0.00764 0.00782 0.0081 C 0.00886 0.00833 0.01111 0.00879 0.01233 0.00902 C 0.01337 0.00949 0.01545 0.01018 0.01545 0.01041 C 0.01354 0.0118 0.01476 0.01111 0.01181 0.01226 C 0.01146 0.0125 0.01094 0.0125 0.01059 0.01273 L 0.00834 0.01504 C 0.00782 0.01527 0.00747 0.01574 0.00712 0.01597 C 0.0066 0.01643 0.00591 0.01666 0.00556 0.01713 C 0.00504 0.01736 0.00469 0.01782 0.00434 0.01805 C 0.00382 0.01828 0.00348 0.01851 0.00313 0.01875 C -2.77778E-6 0.02083 0.00365 0.01898 0.0007 0.02014 C -0.00017 0.02152 -0.00052 0.02222 -0.00173 0.02291 C -0.00208 0.02314 -0.00243 0.02338 -0.00295 0.02338 C -0.00173 0.02407 -0.00156 0.02407 -0.00017 0.02453 C 0.00122 0.02476 0.00261 0.025 0.00382 0.02546 C 0.00643 0.02662 0.00348 0.02546 0.00747 0.02662 C 0.01354 0.02847 0.00782 0.02708 0.01354 0.02824 C 0.01407 0.02847 0.01563 0.02893 0.01545 0.03032 C 0.01528 0.03101 0.01476 0.03148 0.01424 0.03194 C 0.01337 0.03264 0.01146 0.03356 0.01059 0.03402 C 0.00799 0.03564 0.01025 0.03472 0.00747 0.03564 C 0.00695 0.03611 0.00643 0.03634 0.00591 0.0368 C 0.00504 0.0375 0.00434 0.03819 0.00348 0.03889 L 0.00104 0.04097 L -0.00017 0.04213 C -0.00052 0.04236 -0.00104 0.04259 -0.00139 0.04305 C -0.00173 0.04375 -0.00225 0.04421 -0.00243 0.04467 C -0.00312 0.0456 -0.00416 0.04791 -0.00416 0.04814 C -0.00364 0.04814 -0.00295 0.04861 -0.00243 0.04884 C -0.00208 0.0493 -0.00173 0.04976 -0.00139 0.05 C -0.00034 0.05069 0.00157 0.05115 0.00261 0.05162 C 0.0033 0.05185 0.004 0.05185 0.00469 0.05208 C 0.00625 0.05254 0.00782 0.05347 0.00955 0.0537 C 0.01042 0.05393 0.01129 0.05393 0.01233 0.05416 C 0.01563 0.05509 0.01216 0.05439 0.01545 0.05578 C 0.01615 0.05625 0.01684 0.05625 0.01754 0.05648 C 0.01736 0.05717 0.01736 0.05787 0.01702 0.05856 C 0.01632 0.06064 0.01545 0.06111 0.01389 0.06226 C 0.01354 0.0625 0.01302 0.0625 0.01268 0.06273 C 0.01216 0.06319 0.01163 0.06365 0.01111 0.06389 C 0.01025 0.06435 0.00955 0.06458 0.00868 0.06481 C 0.00521 0.0662 0.00677 0.06574 0.00382 0.06643 C 0.00226 0.06782 0.00278 0.06759 0.0007 0.06851 C -0.00017 0.06898 -0.00173 0.06967 -0.00173 0.0699 C -0.00139 0.07014 -0.00087 0.07037 -0.00052 0.07083 C -0.00017 0.07106 0.00035 0.07106 0.0007 0.07129 C 0.0033 0.07222 0.00261 0.07176 0.00625 0.07291 C 0.00729 0.07314 0.00834 0.07361 0.00955 0.07384 C 0.01025 0.07407 0.01111 0.0743 0.01181 0.07453 C 0.01233 0.07453 0.01268 0.07476 0.01302 0.075 C 0.0165 0.07639 0.01302 0.07476 0.0158 0.07615 C 0.01285 0.08009 0.01632 0.07592 0.01354 0.07824 C 0.01094 0.08032 0.00973 0.0824 0.0066 0.08356 C 0.00538 0.08402 0.00504 0.08402 0.00382 0.08449 C 0.00313 0.08495 0.00261 0.08518 0.00191 0.08564 C 0.00157 0.08588 0.00104 0.08588 0.0007 0.08611 C -0.00017 0.0868 -0.00087 0.0875 -0.00173 0.08819 L -0.00295 0.08935 L -0.00416 0.09051 C -0.00451 0.09074 -0.00503 0.09097 -0.00538 0.09143 L -0.00607 0.09259 C -0.00364 0.09421 -0.00538 0.09305 -0.00295 0.09421 C -0.00243 0.09421 -0.00208 0.09467 -0.00173 0.09467 C -0.00034 0.0949 0.00087 0.0949 0.00226 0.09514 C 0.00521 0.09652 0.00157 0.0949 0.00504 0.09629 C 0.00556 0.09629 0.00591 0.09676 0.00625 0.09676 C 0.00695 0.09699 0.00764 0.09722 0.00834 0.09722 C 0.00886 0.09745 0.00938 0.09768 0.0099 0.09791 C 0.01059 0.09814 0.01146 0.09814 0.01233 0.09838 C 0.01354 0.09861 0.01389 0.09884 0.01511 0.09953 C 0.01493 0.1 0.01493 0.10069 0.01459 0.10092 C 0.01441 0.10139 0.01389 0.10139 0.01354 0.10162 C 0.01302 0.10185 0.01268 0.10231 0.01233 0.10254 C 0.01181 0.10277 0.01146 0.10301 0.01111 0.10324 C 0.01042 0.10347 0.00868 0.10532 0.00834 0.10578 C 0.00677 0.1074 0.00538 0.1081 0.00382 0.11018 C 0.00295 0.11134 0.00261 0.11203 0.00157 0.11273 C 0.00087 0.11319 0.00018 0.11342 -0.00052 0.11389 C -0.00139 0.11435 -0.00295 0.11597 -0.00295 0.1162 C -0.00139 0.11898 -0.00277 0.11713 0.00157 0.11805 C 0.01181 0.12014 -0.00312 0.11875 0.01667 0.11967 C 0.01632 0.1199 0.01598 0.12037 0.01545 0.1206 C 0.01181 0.12291 0.01424 0.1206 0.01146 0.12291 C 0.01007 0.12384 0.00886 0.12546 0.00747 0.12592 C 0.00504 0.12708 0.00747 0.12592 0.00504 0.12754 C 0.004 0.12847 0.00295 0.12893 0.00191 0.12963 C 0.00139 0.13009 0.0007 0.13032 0.00035 0.13078 C -0.00017 0.13125 -0.00052 0.13148 -0.00087 0.13194 C -0.00191 0.13264 -0.00277 0.13333 -0.00364 0.13402 C -0.00503 0.13518 -0.00521 0.13541 -0.00607 0.13657 C -0.00243 0.13796 -0.00694 0.13634 -0.00208 0.13773 C -0.00156 0.13796 -0.00104 0.13819 -0.00052 0.13819 C 0.00104 0.13865 0.00278 0.13865 0.00434 0.13935 C 0.00521 0.13981 0.00608 0.14004 0.00712 0.14027 C 0.00816 0.14051 0.0092 0.14074 0.01025 0.14097 C 0.01094 0.14097 0.01163 0.1412 0.01233 0.14143 C 0.0132 0.14166 0.01407 0.14189 0.01511 0.14189 C 0.01511 0.14259 0.01563 0.14305 0.01545 0.14351 C 0.01528 0.14398 0.01459 0.14398 0.01424 0.14398 C 0.01372 0.14444 0.0132 0.1449 0.01268 0.14514 C 0.01042 0.14652 0.01216 0.14467 0.00903 0.14722 C 0.0066 0.1493 0.01025 0.14745 0.00712 0.14884 C 0.0066 0.1493 0.00608 0.15 0.00556 0.15046 C 0.00504 0.15069 0.00469 0.15069 0.00434 0.15092 C 0.00365 0.15139 0.00295 0.15208 0.00226 0.15254 C 0.00191 0.15301 0.00139 0.15324 0.00104 0.1537 C 0.00052 0.15416 -2.77778E-6 0.15486 -0.00052 0.15532 C -0.00104 0.15578 -0.00156 0.15601 -0.00208 0.15625 C -0.00243 0.15694 -0.00295 0.15717 -0.00295 0.15787 C -0.00277 0.15856 -0.00208 0.15833 -0.00173 0.15833 C -0.00034 0.15879 0.00104 0.15902 0.00226 0.15949 C 0.00504 0.16064 0.00157 0.15926 0.0066 0.16064 C 0.00782 0.16088 0.00886 0.16111 0.0099 0.16157 C 0.01025 0.1618 0.01059 0.16203 0.01111 0.16226 C 0.01285 0.1625 0.01459 0.1625 0.01632 0.16273 C 0.0158 0.16296 0.01545 0.16342 0.01511 0.16365 C 0.01424 0.16412 0.01354 0.16458 0.01268 0.16481 C 0.01198 0.16504 0.01059 0.16551 0.0099 0.16597 C 0.00903 0.16643 0.00834 0.16713 0.00747 0.16759 C 0.00382 0.16944 0.00643 0.16782 0.00348 0.16898 C 0.00278 0.16944 0.00209 0.16967 0.00157 0.17014 C -0.00087 0.17176 0.00157 0.17083 -0.00139 0.17222 C -0.00347 0.17338 -0.00243 0.17199 -0.00486 0.17384 C -0.00555 0.1743 -0.0059 0.175 -0.00642 0.17546 C -0.00607 0.17569 -0.00573 0.17615 -0.00538 0.17662 C -0.00451 0.17708 -0.00364 0.17685 -0.00295 0.17754 C -0.00104 0.17916 -0.00243 0.17824 -0.00017 0.17916 C 0.00035 0.17939 0.0007 0.17939 0.00104 0.17963 C 0.00191 0.18032 0.00348 0.18194 0.00348 0.18217 L 0.00382 0.18194 " pathEditMode="relative" rAng="0" ptsTypes="AAAAAAAAAAAAAAAAAAAAAAAAAAAAAAAAAAAAAAAAAAAAAAAAAAAAAAAAAAAAAAAAAAAAAAAAAAAAAAAAAAAAAAAAAAAAAAAAAAAAAAAAAAAAAAAAAAAAAAAAAAAAAAAAAAAAAA">
                                      <p:cBhvr>
                                        <p:cTn id="60" dur="5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1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601 L -0.00417 0.00625 C -0.00243 0.00601 -0.00069 0.00625 0.00104 0.00648 C 0.00156 0.00648 0.00191 0.00694 0.00226 0.00694 C 0.00399 0.0074 0.00625 0.00764 0.00781 0.0081 C 0.00886 0.00833 0.01111 0.00879 0.01233 0.00902 C 0.01337 0.00949 0.01545 0.01018 0.01545 0.01041 C 0.01354 0.0118 0.01476 0.01111 0.01181 0.01226 C 0.01146 0.0125 0.01094 0.0125 0.01059 0.01273 L 0.00833 0.01504 C 0.00781 0.01527 0.00747 0.01574 0.00712 0.01597 C 0.0066 0.01643 0.0059 0.01666 0.00556 0.01713 C 0.00504 0.01736 0.00469 0.01782 0.00434 0.01805 C 0.00382 0.01828 0.00347 0.01851 0.00313 0.01875 C -1.38889E-6 0.02083 0.00365 0.01898 0.0007 0.02014 C -0.00017 0.02152 -0.00052 0.02222 -0.00173 0.02291 C -0.00208 0.02314 -0.00243 0.02338 -0.00295 0.02338 C -0.00173 0.02407 -0.00156 0.02407 -0.00017 0.02453 C 0.00122 0.02476 0.00261 0.025 0.00382 0.02546 C 0.00643 0.02662 0.00347 0.02546 0.00747 0.02662 C 0.01354 0.02847 0.00781 0.02708 0.01354 0.02824 C 0.01406 0.02847 0.01563 0.02893 0.01545 0.03032 C 0.01528 0.03101 0.01476 0.03148 0.01424 0.03194 C 0.01337 0.03264 0.01146 0.03356 0.01059 0.03402 C 0.00799 0.03564 0.01024 0.03472 0.00747 0.03564 C 0.00695 0.03611 0.00643 0.03634 0.0059 0.0368 C 0.00504 0.0375 0.00434 0.03819 0.00347 0.03889 L 0.00104 0.04097 L -0.00017 0.04213 C -0.00052 0.04236 -0.00104 0.04259 -0.00139 0.04305 C -0.00173 0.04375 -0.00226 0.04421 -0.00243 0.04467 C -0.00312 0.0456 -0.00417 0.04791 -0.00417 0.04814 C -0.00364 0.04814 -0.00295 0.04861 -0.00243 0.04884 C -0.00208 0.0493 -0.00173 0.04976 -0.00139 0.05 C -0.00035 0.05069 0.00156 0.05115 0.00261 0.05162 C 0.0033 0.05185 0.00399 0.05185 0.00469 0.05208 C 0.00625 0.05254 0.00781 0.05347 0.00955 0.0537 C 0.01042 0.05393 0.01129 0.05393 0.01233 0.05416 C 0.01563 0.05509 0.01215 0.05439 0.01545 0.05578 C 0.01615 0.05625 0.01684 0.05625 0.01754 0.05648 C 0.01736 0.05717 0.01736 0.05787 0.01702 0.05856 C 0.01632 0.06064 0.01545 0.06111 0.01389 0.06226 C 0.01354 0.0625 0.01302 0.0625 0.01268 0.06273 C 0.01215 0.06319 0.01163 0.06365 0.01111 0.06389 C 0.01024 0.06435 0.00955 0.06458 0.00868 0.06481 C 0.00521 0.0662 0.00677 0.06574 0.00382 0.06643 C 0.00226 0.06782 0.00278 0.06759 0.0007 0.06851 C -0.00017 0.06898 -0.00173 0.06967 -0.00173 0.0699 C -0.00139 0.07014 -0.00087 0.07037 -0.00052 0.07083 C -0.00017 0.07106 0.00035 0.07106 0.0007 0.07129 C 0.0033 0.07222 0.00261 0.07176 0.00625 0.07291 C 0.00729 0.07314 0.00833 0.07361 0.00955 0.07384 C 0.01024 0.07407 0.01111 0.0743 0.01181 0.07453 C 0.01233 0.07453 0.01268 0.07476 0.01302 0.075 C 0.01649 0.07639 0.01302 0.07476 0.0158 0.07615 C 0.01285 0.08009 0.01632 0.07592 0.01354 0.07824 C 0.01094 0.08032 0.00972 0.0824 0.0066 0.08356 C 0.00538 0.08402 0.00504 0.08402 0.00382 0.08449 C 0.00313 0.08495 0.00261 0.08518 0.00191 0.08564 C 0.00156 0.08588 0.00104 0.08588 0.0007 0.08611 C -0.00017 0.0868 -0.00087 0.0875 -0.00173 0.08819 L -0.00295 0.08935 L -0.00417 0.09051 C -0.00451 0.09074 -0.00503 0.09097 -0.00538 0.09143 L -0.00607 0.09259 C -0.00364 0.09421 -0.00538 0.09305 -0.00295 0.09421 C -0.00243 0.09421 -0.00208 0.09467 -0.00173 0.09467 C -0.00035 0.0949 0.00087 0.0949 0.00226 0.09514 C 0.00521 0.09652 0.00156 0.0949 0.00504 0.09629 C 0.00556 0.09629 0.0059 0.09676 0.00625 0.09676 C 0.00695 0.09699 0.00764 0.09722 0.00833 0.09722 C 0.00886 0.09745 0.00938 0.09768 0.0099 0.09791 C 0.01059 0.09814 0.01146 0.09814 0.01233 0.09838 C 0.01354 0.09861 0.01389 0.09884 0.01511 0.09953 C 0.01493 0.1 0.01493 0.10069 0.01458 0.10092 C 0.01441 0.10139 0.01389 0.10139 0.01354 0.10162 C 0.01302 0.10185 0.01268 0.10231 0.01233 0.10254 C 0.01181 0.10277 0.01146 0.10301 0.01111 0.10324 C 0.01042 0.10347 0.00868 0.10532 0.00833 0.10578 C 0.00677 0.1074 0.00538 0.1081 0.00382 0.11018 C 0.00295 0.11134 0.00261 0.11203 0.00156 0.11273 C 0.00087 0.11319 0.00018 0.11342 -0.00052 0.11389 C -0.00139 0.11435 -0.00295 0.11597 -0.00295 0.1162 C -0.00139 0.11898 -0.00278 0.11713 0.00156 0.11805 C 0.01181 0.12014 -0.00312 0.11875 0.01667 0.11967 C 0.01632 0.1199 0.01597 0.12037 0.01545 0.1206 C 0.01181 0.12291 0.01424 0.1206 0.01146 0.12291 C 0.01007 0.12384 0.00886 0.12546 0.00747 0.12592 C 0.00504 0.12708 0.00747 0.12592 0.00504 0.12754 C 0.00399 0.12847 0.00295 0.12893 0.00191 0.12963 C 0.00139 0.13009 0.0007 0.13032 0.00035 0.13078 C -0.00017 0.13125 -0.00052 0.13148 -0.00087 0.13194 C -0.00191 0.13264 -0.00278 0.13333 -0.00364 0.13402 C -0.00503 0.13518 -0.00521 0.13541 -0.00607 0.13657 C -0.00243 0.13796 -0.00694 0.13634 -0.00208 0.13773 C -0.00156 0.13796 -0.00104 0.13819 -0.00052 0.13819 C 0.00104 0.13865 0.00278 0.13865 0.00434 0.13935 C 0.00521 0.13981 0.00608 0.14004 0.00712 0.14027 C 0.00816 0.14051 0.0092 0.14074 0.01024 0.14097 C 0.01094 0.14097 0.01163 0.1412 0.01233 0.14143 C 0.0132 0.14166 0.01406 0.14189 0.01511 0.14189 C 0.01511 0.14259 0.01563 0.14305 0.01545 0.14351 C 0.01528 0.14398 0.01458 0.14398 0.01424 0.14398 C 0.01372 0.14444 0.0132 0.1449 0.01268 0.14514 C 0.01042 0.14652 0.01215 0.14467 0.00903 0.14722 C 0.0066 0.1493 0.01024 0.14745 0.00712 0.14884 C 0.0066 0.1493 0.00608 0.15 0.00556 0.15046 C 0.00504 0.15069 0.00469 0.15069 0.00434 0.15092 C 0.00365 0.15139 0.00295 0.15208 0.00226 0.15254 C 0.00191 0.15301 0.00139 0.15324 0.00104 0.1537 C 0.00052 0.15416 -1.38889E-6 0.15486 -0.00052 0.15532 C -0.00104 0.15578 -0.00156 0.15601 -0.00208 0.15625 C -0.00243 0.15694 -0.00295 0.15717 -0.00295 0.15787 C -0.00278 0.15856 -0.00208 0.15833 -0.00173 0.15833 C -0.00035 0.15879 0.00104 0.15902 0.00226 0.15949 C 0.00504 0.16064 0.00156 0.15926 0.0066 0.16064 C 0.00781 0.16088 0.00886 0.16111 0.0099 0.16157 C 0.01024 0.1618 0.01059 0.16203 0.01111 0.16226 C 0.01285 0.1625 0.01458 0.1625 0.01632 0.16273 C 0.0158 0.16296 0.01545 0.16342 0.01511 0.16365 C 0.01424 0.16412 0.01354 0.16458 0.01268 0.16481 C 0.01198 0.16504 0.01059 0.16551 0.0099 0.16597 C 0.00903 0.16643 0.00833 0.16713 0.00747 0.16759 C 0.00382 0.16944 0.00643 0.16782 0.00347 0.16898 C 0.00278 0.16944 0.00208 0.16967 0.00156 0.17014 C -0.00087 0.17176 0.00156 0.17083 -0.00139 0.17222 C -0.00347 0.17338 -0.00243 0.17199 -0.00486 0.17384 C -0.00555 0.1743 -0.0059 0.175 -0.00642 0.17546 C -0.00607 0.17569 -0.00573 0.17615 -0.00538 0.17662 C -0.00451 0.17708 -0.00364 0.17685 -0.00295 0.17754 C -0.00104 0.17916 -0.00243 0.17824 -0.00017 0.17916 C 0.00035 0.17939 0.0007 0.17939 0.00104 0.17963 C 0.00191 0.18032 0.00347 0.18194 0.00347 0.18217 L 0.00382 0.18194 " pathEditMode="relative" rAng="0" ptsTypes="AAAAAAAAAAAAAAAAAAAAAAAAAAAAAAAAAAAAAAAAAAAAAAAAAAAAAAAAAAAAAAAAAAAAAAAAAAAAAAAAAAAAAAAAAAAAAAAAAAAAAAAAAAAAAAAAAAAAAAAAAAAAAAAAAAAAAA">
                                      <p:cBhvr>
                                        <p:cTn id="73" dur="5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1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601 L -0.00417 0.00625 C -0.00243 0.00601 -0.0007 0.00625 0.00104 0.00648 C 0.00156 0.00648 0.00191 0.00694 0.00225 0.00694 C 0.00399 0.0074 0.00625 0.00763 0.00781 0.0081 C 0.00885 0.00833 0.01111 0.00879 0.01232 0.00902 C 0.01336 0.00949 0.01545 0.01018 0.01545 0.01041 C 0.01354 0.0118 0.01475 0.01111 0.0118 0.01226 C 0.01145 0.0125 0.01093 0.0125 0.01059 0.01273 L 0.00833 0.01504 C 0.00781 0.01527 0.00746 0.01574 0.00711 0.01597 C 0.00659 0.01643 0.0059 0.01666 0.00555 0.01713 C 0.00503 0.01736 0.00468 0.01782 0.00434 0.01805 C 0.00382 0.01828 0.00347 0.01851 0.00312 0.01875 C 3.61111E-6 0.02083 0.00364 0.01898 0.00069 0.02013 C -0.00018 0.02152 -0.00052 0.02222 -0.00174 0.02291 C -0.00209 0.02314 -0.00243 0.02338 -0.00295 0.02338 C -0.00174 0.02407 -0.00157 0.02407 -0.00018 0.02453 C 0.00121 0.02476 0.0026 0.025 0.00382 0.02546 C 0.00642 0.02662 0.00347 0.02546 0.00746 0.02662 C 0.01354 0.02847 0.00781 0.02708 0.01354 0.02824 C 0.01406 0.02847 0.01562 0.02893 0.01545 0.03032 C 0.01527 0.03101 0.01475 0.03148 0.01423 0.03194 C 0.01336 0.03263 0.01145 0.03356 0.01059 0.03402 C 0.00798 0.03564 0.01024 0.03472 0.00746 0.03564 C 0.00694 0.03611 0.00642 0.03634 0.0059 0.0368 C 0.00503 0.0375 0.00434 0.03819 0.00347 0.03888 L 0.00104 0.04097 L -0.00018 0.04213 C -0.00052 0.04236 -0.00105 0.04259 -0.00139 0.04305 C -0.00174 0.04375 -0.00226 0.04421 -0.00243 0.04467 C -0.00313 0.0456 -0.00417 0.04791 -0.00417 0.04814 C -0.00365 0.04814 -0.00295 0.04861 -0.00243 0.04884 C -0.00209 0.0493 -0.00174 0.04976 -0.00139 0.05 C -0.00035 0.05069 0.00156 0.05115 0.0026 0.05162 C 0.0033 0.05185 0.00399 0.05185 0.00468 0.05208 C 0.00625 0.05254 0.00781 0.05347 0.00955 0.0537 C 0.01041 0.05393 0.01128 0.05393 0.01232 0.05416 C 0.01562 0.05509 0.01215 0.05439 0.01545 0.05578 C 0.01614 0.05625 0.01684 0.05625 0.01753 0.05648 C 0.01736 0.05717 0.01736 0.05787 0.01701 0.05856 C 0.01632 0.06064 0.01545 0.06111 0.01389 0.06226 C 0.01354 0.0625 0.01302 0.0625 0.01267 0.06273 C 0.01215 0.06319 0.01163 0.06365 0.01111 0.06388 C 0.01024 0.06435 0.00955 0.06458 0.00868 0.06481 C 0.0052 0.0662 0.00677 0.06574 0.00382 0.06643 C 0.00225 0.06782 0.00277 0.06759 0.00069 0.06851 C -0.00018 0.06898 -0.00174 0.06967 -0.00174 0.0699 C -0.00139 0.07013 -0.00087 0.07037 -0.00052 0.07083 C -0.00018 0.07106 0.00034 0.07106 0.00069 0.07129 C 0.0033 0.07222 0.0026 0.07176 0.00625 0.07291 C 0.00729 0.07314 0.00833 0.07361 0.00955 0.07384 C 0.01024 0.07407 0.01111 0.0743 0.0118 0.07453 C 0.01232 0.07453 0.01267 0.07476 0.01302 0.075 C 0.01649 0.07638 0.01302 0.07476 0.0158 0.07615 C 0.01284 0.08009 0.01632 0.07592 0.01354 0.07824 C 0.01093 0.08032 0.00972 0.0824 0.00659 0.08356 C 0.00538 0.08402 0.00503 0.08402 0.00382 0.08449 C 0.00312 0.08495 0.0026 0.08518 0.00191 0.08564 C 0.00156 0.08588 0.00104 0.08588 0.00069 0.08611 C -0.00018 0.0868 -0.00087 0.0875 -0.00174 0.08819 L -0.00295 0.08935 L -0.00417 0.09051 C -0.00452 0.09074 -0.00504 0.09097 -0.00539 0.09143 L -0.00608 0.09259 C -0.00365 0.09421 -0.00539 0.09305 -0.00295 0.09421 C -0.00243 0.09421 -0.00209 0.09467 -0.00174 0.09467 C -0.00035 0.0949 0.00086 0.0949 0.00225 0.09513 C 0.0052 0.09652 0.00156 0.0949 0.00503 0.09629 C 0.00555 0.09629 0.0059 0.09676 0.00625 0.09676 C 0.00694 0.09699 0.00764 0.09722 0.00833 0.09722 C 0.00885 0.09745 0.00937 0.09768 0.00989 0.09791 C 0.01059 0.09814 0.01145 0.09814 0.01232 0.09838 C 0.01354 0.09861 0.01389 0.09884 0.0151 0.09953 C 0.01493 0.1 0.01493 0.10069 0.01458 0.10092 C 0.01441 0.10138 0.01389 0.10138 0.01354 0.10162 C 0.01302 0.10185 0.01267 0.10231 0.01232 0.10254 C 0.0118 0.10277 0.01145 0.10301 0.01111 0.10324 C 0.01041 0.10347 0.00868 0.10532 0.00833 0.10578 C 0.00677 0.1074 0.00538 0.1081 0.00382 0.11018 C 0.00295 0.11134 0.0026 0.11203 0.00156 0.11273 C 0.00086 0.11319 0.00017 0.11342 -0.00052 0.11388 C -0.00139 0.11435 -0.00295 0.11597 -0.00295 0.1162 C -0.00139 0.11898 -0.00278 0.11713 0.00156 0.11805 C 0.0118 0.12013 -0.00313 0.11875 0.01666 0.11967 C 0.01632 0.1199 0.01597 0.12037 0.01545 0.1206 C 0.0118 0.12291 0.01423 0.1206 0.01145 0.12291 C 0.01007 0.12384 0.00885 0.12546 0.00746 0.12592 C 0.00503 0.12708 0.00746 0.12592 0.00503 0.12754 C 0.00399 0.12847 0.00295 0.12893 0.00191 0.12963 C 0.00139 0.13009 0.00069 0.13032 0.00034 0.13078 C -0.00018 0.13125 -0.00052 0.13148 -0.00087 0.13194 C -0.00191 0.13263 -0.00278 0.13333 -0.00365 0.13402 C -0.00504 0.13518 -0.00521 0.13541 -0.00608 0.13657 C -0.00243 0.13796 -0.00695 0.13634 -0.00209 0.13773 C -0.00157 0.13796 -0.00105 0.13819 -0.00052 0.13819 C 0.00104 0.13865 0.00277 0.13865 0.00434 0.13935 C 0.0052 0.13981 0.00607 0.14004 0.00711 0.14027 C 0.00816 0.14051 0.0092 0.14074 0.01024 0.14097 C 0.01093 0.14097 0.01163 0.1412 0.01232 0.14143 C 0.01319 0.14166 0.01406 0.14189 0.0151 0.14189 C 0.0151 0.14259 0.01562 0.14305 0.01545 0.14351 C 0.01527 0.14398 0.01458 0.14398 0.01423 0.14398 C 0.01371 0.14444 0.01319 0.1449 0.01267 0.14513 C 0.01041 0.14652 0.01215 0.14467 0.00902 0.14722 C 0.00659 0.1493 0.01024 0.14745 0.00711 0.14884 C 0.00659 0.1493 0.00607 0.15 0.00555 0.15046 C 0.00503 0.15069 0.00468 0.15069 0.00434 0.15092 C 0.00364 0.15138 0.00295 0.15208 0.00225 0.15254 C 0.00191 0.15301 0.00139 0.15324 0.00104 0.1537 C 0.00052 0.15416 3.61111E-6 0.15486 -0.00052 0.15532 C -0.00105 0.15578 -0.00157 0.15601 -0.00209 0.15625 C -0.00243 0.15694 -0.00295 0.15717 -0.00295 0.15787 C -0.00278 0.15856 -0.00209 0.15833 -0.00174 0.15833 C -0.00035 0.15879 0.00104 0.15902 0.00225 0.15949 C 0.00503 0.16064 0.00156 0.15926 0.00659 0.16064 C 0.00781 0.16088 0.00885 0.16111 0.00989 0.16157 C 0.01024 0.1618 0.01059 0.16203 0.01111 0.16226 C 0.01284 0.1625 0.01458 0.1625 0.01632 0.16273 C 0.0158 0.16296 0.01545 0.16342 0.0151 0.16365 C 0.01423 0.16412 0.01354 0.16458 0.01267 0.16481 C 0.01198 0.16504 0.01059 0.16551 0.00989 0.16597 C 0.00902 0.16643 0.00833 0.16713 0.00746 0.16759 C 0.00382 0.16944 0.00642 0.16782 0.00347 0.16898 C 0.00277 0.16944 0.00208 0.16967 0.00156 0.17013 C -0.00087 0.17176 0.00156 0.17083 -0.00139 0.17222 C -0.00348 0.17338 -0.00243 0.17199 -0.00486 0.17384 C -0.00556 0.1743 -0.00591 0.175 -0.00643 0.17546 C -0.00608 0.17569 -0.00573 0.17615 -0.00539 0.17662 C -0.00452 0.17708 -0.00365 0.17685 -0.00295 0.17754 C -0.00105 0.17916 -0.00243 0.17824 -0.00018 0.17916 C 0.00034 0.17939 0.00069 0.17939 0.00104 0.17963 C 0.00191 0.18032 0.00347 0.18194 0.00347 0.18217 L 0.00382 0.18194 " pathEditMode="relative" rAng="0" ptsTypes="AAAAAAAAAAAAAAAAAAAAAAAAAAAAAAAAAAAAAAAAAAAAAAAAAAAAAAAAAAAAAAAAAAAAAAAAAAAAAAAAAAAAAAAAAAAAAAAAAAAAAAAAAAAAAAAAAAAAAAAAAAAAAAAAAAAAAA">
                                      <p:cBhvr>
                                        <p:cTn id="85" dur="5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9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6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9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0139 L -0.00138 0.00162 C -0.00086 0.00023 -0.00017 -0.00093 0.00035 -0.00209 C 0.0007 -0.00232 0.00087 -0.00278 0.00105 -0.00324 C 0.00122 -0.00371 0.00122 -0.0044 0.00139 -0.00486 C 0.00261 -0.01042 0.00139 -0.00486 0.00261 -0.00903 C 0.00296 -0.00996 0.00296 -0.01088 0.0033 -0.01158 C 0.00348 -0.01204 0.00365 -0.0125 0.00382 -0.01297 C 0.00573 -0.0176 0.00226 -0.00973 0.00487 -0.01598 C 0.00504 -0.01644 0.00539 -0.01667 0.00556 -0.01713 C 0.00556 -0.0176 0.00573 -0.01806 0.00573 -0.01852 C 0.00608 -0.01945 0.00677 -0.0213 0.0073 -0.02223 C 0.00764 -0.02246 0.00782 -0.02269 0.00799 -0.02315 C 0.00816 -0.02338 0.00816 -0.02385 0.00834 -0.02431 C 0.00921 -0.02639 0.00868 -0.02361 0.00955 -0.02639 C 0.01146 -0.03218 0.00973 -0.02871 0.01112 -0.03148 C 0.01129 -0.03195 0.01129 -0.03241 0.01146 -0.03287 C 0.01181 -0.03357 0.0125 -0.03426 0.01268 -0.03542 C 0.01285 -0.03565 0.01285 -0.03611 0.01302 -0.03658 C 0.01337 -0.03704 0.01372 -0.03727 0.01407 -0.03773 C 0.01441 -0.03866 0.01511 -0.04098 0.01528 -0.04167 C 0.01546 -0.04213 0.01546 -0.0426 0.01563 -0.04283 C 0.0158 -0.04329 0.01598 -0.04375 0.01615 -0.04422 C 0.01702 -0.04838 0.01598 -0.04398 0.01719 -0.04676 C 0.01737 -0.04699 0.01737 -0.04746 0.01754 -0.04792 C 0.01806 -0.04977 0.01789 -0.04931 0.01875 -0.05047 C 0.01893 -0.05116 0.01893 -0.05162 0.0191 -0.05209 C 0.01927 -0.05255 0.01962 -0.05278 0.0198 -0.05301 C 0.01997 -0.05348 0.02014 -0.05417 0.02032 -0.05463 C 0.02049 -0.0551 0.02084 -0.05533 0.02101 -0.05556 C 0.02136 -0.05602 0.02153 -0.05672 0.02188 -0.05718 C 0.02205 -0.05787 0.02205 -0.05834 0.02223 -0.05903 C 0.0224 -0.05949 0.02292 -0.05996 0.02327 -0.06065 C 0.02414 -0.0625 0.02362 -0.06135 0.02448 -0.06366 C 0.02483 -0.06436 0.02518 -0.06505 0.02535 -0.06574 C 0.0257 -0.06667 0.02605 -0.06806 0.02639 -0.06898 C 0.02657 -0.06968 0.02691 -0.07014 0.02691 -0.07084 C 0.02726 -0.07176 0.02743 -0.07292 0.02761 -0.07408 C 0.02778 -0.075 0.02778 -0.07593 0.02796 -0.07662 C 0.02813 -0.07709 0.02848 -0.07755 0.02865 -0.07801 C 0.02865 -0.07824 0.02882 -0.07871 0.02882 -0.07917 C 0.02917 -0.0801 0.02952 -0.08102 0.02987 -0.08218 C 0.03004 -0.08264 0.03004 -0.08334 0.03021 -0.0838 C 0.03021 -0.08426 0.03039 -0.08473 0.03039 -0.08519 C 0.03056 -0.08588 0.03056 -0.08658 0.03073 -0.08727 C 0.03091 -0.08797 0.03125 -0.08889 0.03143 -0.08982 C 0.0316 -0.09005 0.0316 -0.09051 0.03177 -0.09098 L 0.03212 -0.0926 C 0.03195 -0.09815 0.03195 -0.10371 0.03177 -0.10926 C 0.03177 -0.10996 0.0316 -0.11065 0.03143 -0.11135 C 0.03125 -0.11181 0.03143 -0.1125 0.03108 -0.11297 C 0.03091 -0.1132 0.03039 -0.1132 0.03021 -0.11343 C 0.02934 -0.11574 0.03004 -0.11482 0.0283 -0.11551 C 0.02761 -0.11574 0.02639 -0.11621 0.02639 -0.11598 C 0.02587 -0.11621 0.02344 -0.11598 0.02257 -0.11551 C 0.02153 -0.11482 0.02171 -0.11459 0.02101 -0.11389 C 0.02066 -0.11343 0.02032 -0.1132 0.01997 -0.11297 C 0.0198 -0.1125 0.01962 -0.11204 0.01945 -0.11158 C 0.01789 -0.10926 0.01806 -0.10949 0.0165 -0.10834 C 0.01632 -0.10764 0.01615 -0.10718 0.01598 -0.10672 C 0.0158 -0.10625 0.01546 -0.10602 0.01528 -0.10579 C 0.01493 -0.10486 0.01493 -0.10417 0.01459 -0.10324 C 0.01459 -0.10278 0.01424 -0.10255 0.01407 -0.10209 C 0.01372 -0.10116 0.01355 -0.10023 0.01337 -0.09954 C 0.0132 -0.09908 0.0132 -0.09861 0.01302 -0.09815 L 0.0125 -0.09699 L 0.01181 -0.09445 L 0.01146 -0.09306 C 0.01146 -0.09051 0.01129 -0.08797 0.01112 -0.08542 C 0.01112 -0.08496 0.01112 -0.08426 0.01094 -0.0838 C 0.01077 -0.08334 0.01042 -0.08287 0.01025 -0.08264 C 0.0099 -0.08148 0.00955 -0.0801 0.00955 -0.07917 C 0.00955 -0.0507 0.00973 -0.02246 0.0099 0.00602 C 0.0099 0.00648 0.01042 0.00833 0.01059 0.00902 C 0.01059 0.01018 0.01059 0.01134 0.01094 0.01227 C 0.01094 0.01296 0.01129 0.01319 0.01146 0.01365 C 0.01164 0.01412 0.01164 0.01481 0.01181 0.01527 C 0.01198 0.01597 0.01233 0.01643 0.0125 0.01713 C 0.0125 0.01736 0.01268 0.01782 0.01268 0.01828 C 0.01302 0.01875 0.0132 0.01944 0.01337 0.0199 C 0.01355 0.02037 0.01355 0.02083 0.01372 0.02129 C 0.01389 0.02176 0.01424 0.02199 0.01441 0.02245 C 0.01441 0.02291 0.01459 0.02338 0.01459 0.02384 C 0.01511 0.02477 0.01528 0.025 0.01598 0.02592 C 0.01598 0.02639 0.01598 0.02708 0.01615 0.02754 C 0.0165 0.02801 0.01684 0.02777 0.01719 0.02801 C 0.01754 0.02824 0.01754 0.02893 0.01789 0.02916 C 0.01806 0.02963 0.01841 0.02939 0.01875 0.02963 C 0.0191 0.02986 0.01945 0.03032 0.0198 0.03055 C 0.02032 0.03078 0.02153 0.03148 0.02153 0.03171 C 0.02292 0.03125 0.02414 0.03125 0.02535 0.03102 C 0.0257 0.03078 0.02605 0.03032 0.02639 0.03009 C 0.02691 0.02963 0.02761 0.02963 0.0283 0.02916 L 0.02917 0.02893 L 0.03021 0.02847 C 0.03039 0.02824 0.03073 0.02777 0.03108 0.02754 C 0.03143 0.02731 0.03177 0.02731 0.03212 0.02708 C 0.03247 0.02685 0.03473 0.02477 0.03525 0.0243 C 0.03577 0.02361 0.03629 0.02268 0.03681 0.02199 C 0.03716 0.02176 0.0375 0.02129 0.03768 0.02083 C 0.03802 0.02037 0.0382 0.0199 0.03837 0.01944 C 0.03872 0.01875 0.03872 0.01782 0.03907 0.01713 L 0.03959 0.01574 C 0.03976 0.01527 0.03993 0.01458 0.03993 0.01412 C 0.04011 0.01342 0.04011 0.01273 0.04028 0.01203 C 0.04046 0.01111 0.04098 0.00926 0.04115 0.00856 C 0.04132 0.0081 0.04132 0.00764 0.0415 0.0074 C 0.04271 0.00347 0.04167 0.00787 0.04254 0.00393 C 0.04254 0.00347 0.04289 0.00277 0.04289 0.00301 L 0.04289 0.00277 " pathEditMode="relative" rAng="0" ptsTypes="AAAAAAAAAAAAAAAAAAAAAAAAAAAAAAAAAAAAAAAAAAAAAAAAAAAAAAAAAAAAAAAAAAAAAAAAAAAAAAAAAAAAAAAAAAAAAAAAAAAAAAAAAAAAAA">
                                      <p:cBhvr>
                                        <p:cTn id="111" dur="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6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9" dur="9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2" dur="6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5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9 L -0.00139 0.00162 C -0.00087 0.00023 -0.00017 -0.00093 0.00035 -0.00209 C 0.00069 -0.00232 0.00087 -0.00278 0.00104 -0.00324 C 0.00122 -0.00371 0.00122 -0.0044 0.00139 -0.00486 C 0.0026 -0.01042 0.00139 -0.00486 0.0026 -0.00903 C 0.00295 -0.00996 0.00295 -0.01088 0.0033 -0.01158 C 0.00347 -0.01204 0.00365 -0.0125 0.00382 -0.01297 C 0.00573 -0.0176 0.00226 -0.00973 0.00486 -0.01598 C 0.00503 -0.01644 0.00538 -0.01667 0.00556 -0.01713 C 0.00556 -0.0176 0.00573 -0.01806 0.00573 -0.01852 C 0.00608 -0.01945 0.00677 -0.0213 0.00729 -0.02223 C 0.00764 -0.02246 0.00781 -0.02269 0.00799 -0.02315 C 0.00816 -0.02338 0.00816 -0.02385 0.00833 -0.02431 C 0.0092 -0.02639 0.00868 -0.02361 0.00955 -0.02639 C 0.01146 -0.03218 0.00972 -0.02871 0.01111 -0.03148 C 0.01128 -0.03195 0.01128 -0.03241 0.01146 -0.03287 C 0.01181 -0.03357 0.0125 -0.03426 0.01267 -0.03542 C 0.01285 -0.03565 0.01285 -0.03611 0.01302 -0.03658 C 0.01337 -0.03704 0.01372 -0.03727 0.01406 -0.03773 C 0.01441 -0.03866 0.0151 -0.04098 0.01528 -0.04167 C 0.01545 -0.04213 0.01545 -0.0426 0.01563 -0.04283 C 0.0158 -0.04329 0.01597 -0.04375 0.01615 -0.04422 C 0.01701 -0.04838 0.01597 -0.04398 0.01719 -0.04676 C 0.01736 -0.04699 0.01736 -0.04746 0.01753 -0.04792 C 0.01806 -0.04977 0.01788 -0.04931 0.01875 -0.05047 C 0.01892 -0.05116 0.01892 -0.05162 0.0191 -0.05209 C 0.01927 -0.05255 0.01962 -0.05278 0.01979 -0.05301 C 0.01997 -0.05348 0.02014 -0.05417 0.02031 -0.05463 C 0.02049 -0.0551 0.02083 -0.05533 0.02101 -0.05556 C 0.02135 -0.05602 0.02153 -0.05672 0.02188 -0.05718 C 0.02205 -0.05787 0.02205 -0.05834 0.02222 -0.05903 C 0.0224 -0.05949 0.02292 -0.05996 0.02326 -0.06065 C 0.02413 -0.0625 0.02361 -0.06135 0.02448 -0.06366 C 0.02483 -0.06436 0.02517 -0.06505 0.02535 -0.06574 C 0.02569 -0.06667 0.02604 -0.06806 0.02639 -0.06898 C 0.02656 -0.06968 0.02691 -0.07014 0.02691 -0.07084 C 0.02726 -0.07176 0.02743 -0.07292 0.0276 -0.07408 C 0.02778 -0.075 0.02778 -0.07593 0.02795 -0.07662 C 0.02813 -0.07709 0.02847 -0.07755 0.02865 -0.07801 C 0.02865 -0.07824 0.02882 -0.07871 0.02882 -0.07917 C 0.02917 -0.0801 0.02951 -0.08102 0.02986 -0.08218 C 0.03003 -0.08264 0.03003 -0.08334 0.03021 -0.0838 C 0.03021 -0.08426 0.03038 -0.08473 0.03038 -0.08519 C 0.03056 -0.08588 0.03056 -0.08658 0.03073 -0.08727 C 0.0309 -0.08797 0.03125 -0.08889 0.03142 -0.08982 C 0.0316 -0.09005 0.0316 -0.09051 0.03177 -0.09098 L 0.03212 -0.0926 C 0.03194 -0.09815 0.03194 -0.10371 0.03177 -0.10926 C 0.03177 -0.10996 0.0316 -0.11065 0.03142 -0.11135 C 0.03125 -0.11181 0.03142 -0.1125 0.03108 -0.11297 C 0.0309 -0.1132 0.03038 -0.1132 0.03021 -0.11343 C 0.02934 -0.11574 0.03003 -0.11482 0.0283 -0.11551 C 0.0276 -0.11574 0.02639 -0.11621 0.02639 -0.11598 C 0.02587 -0.11621 0.02344 -0.11598 0.02257 -0.11551 C 0.02153 -0.11482 0.0217 -0.11459 0.02101 -0.11389 C 0.02066 -0.11343 0.02031 -0.1132 0.01997 -0.11297 C 0.01979 -0.1125 0.01962 -0.11204 0.01944 -0.11158 C 0.01788 -0.10926 0.01806 -0.10949 0.01649 -0.10834 C 0.01632 -0.10764 0.01615 -0.10718 0.01597 -0.10672 C 0.0158 -0.10625 0.01545 -0.10602 0.01528 -0.10579 C 0.01493 -0.10486 0.01493 -0.10417 0.01458 -0.10324 C 0.01458 -0.10278 0.01424 -0.10255 0.01406 -0.10209 C 0.01372 -0.10116 0.01354 -0.10023 0.01337 -0.09954 C 0.01319 -0.09908 0.01319 -0.09861 0.01302 -0.09815 L 0.0125 -0.09699 L 0.01181 -0.09445 L 0.01146 -0.09306 C 0.01146 -0.09051 0.01128 -0.08797 0.01111 -0.08542 C 0.01111 -0.08496 0.01111 -0.08426 0.01094 -0.0838 C 0.01076 -0.08334 0.01042 -0.08287 0.01024 -0.08264 C 0.0099 -0.08148 0.00955 -0.0801 0.00955 -0.07917 C 0.00955 -0.0507 0.00972 -0.02246 0.0099 0.00602 C 0.0099 0.00648 0.01042 0.00833 0.01059 0.00902 C 0.01059 0.01018 0.01059 0.01134 0.01094 0.01227 C 0.01094 0.01296 0.01128 0.01319 0.01146 0.01365 C 0.01163 0.01412 0.01163 0.01481 0.01181 0.01527 C 0.01198 0.01597 0.01233 0.01643 0.0125 0.01713 C 0.0125 0.01736 0.01267 0.01782 0.01267 0.01828 C 0.01302 0.01875 0.01319 0.01944 0.01337 0.0199 C 0.01354 0.02037 0.01354 0.02083 0.01372 0.02129 C 0.01389 0.02176 0.01424 0.02199 0.01441 0.02245 C 0.01441 0.02291 0.01458 0.02338 0.01458 0.02384 C 0.0151 0.02477 0.01528 0.025 0.01597 0.02592 C 0.01597 0.02639 0.01597 0.02708 0.01615 0.02754 C 0.01649 0.02801 0.01684 0.02777 0.01719 0.02801 C 0.01753 0.02824 0.01753 0.02893 0.01788 0.02916 C 0.01806 0.02963 0.0184 0.02939 0.01875 0.02963 C 0.0191 0.02986 0.01944 0.03032 0.01979 0.03055 C 0.02031 0.03078 0.02153 0.03148 0.02153 0.03171 C 0.02292 0.03125 0.02413 0.03125 0.02535 0.03102 C 0.02569 0.03078 0.02604 0.03032 0.02639 0.03009 C 0.02691 0.02963 0.0276 0.02963 0.0283 0.02916 L 0.02917 0.02893 L 0.03021 0.02847 C 0.03038 0.02824 0.03073 0.02777 0.03108 0.02754 C 0.03142 0.02731 0.03177 0.02731 0.03212 0.02708 C 0.03247 0.02685 0.03472 0.02477 0.03524 0.0243 C 0.03576 0.02361 0.03628 0.02268 0.03681 0.02199 C 0.03715 0.02176 0.0375 0.02129 0.03767 0.02083 C 0.03802 0.02037 0.03819 0.0199 0.03837 0.01944 C 0.03872 0.01875 0.03872 0.01782 0.03906 0.01713 L 0.03958 0.01574 C 0.03976 0.01527 0.03993 0.01458 0.03993 0.01412 C 0.0401 0.01342 0.0401 0.01273 0.04028 0.01203 C 0.04045 0.01111 0.04097 0.00926 0.04115 0.00856 C 0.04132 0.0081 0.04132 0.00764 0.04149 0.0074 C 0.04271 0.00347 0.04167 0.00787 0.04253 0.00393 C 0.04253 0.00347 0.04288 0.00277 0.04288 0.00301 L 0.04288 0.00277 " pathEditMode="relative" rAng="0" ptsTypes="AAAAAAAAAAAAAAAAAAAAAAAAAAAAAAAAAAAAAAAAAAAAAAAAAAAAAAAAAAAAAAAAAAAAAAAAAAAAAAAAAAAAAAAAAAAAAAAAAAAAAAAAAAAAAA">
                                      <p:cBhvr>
                                        <p:cTn id="137" dur="7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2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5" dur="9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8" dur="6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1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0138 L -0.00138 0.00162 C -0.00086 0.00023 -0.00017 -0.00093 0.00035 -0.00209 C 0.0007 -0.00232 0.00087 -0.00278 0.00105 -0.00325 C 0.00122 -0.00371 0.00122 -0.0044 0.00139 -0.00487 C 0.00261 -0.01042 0.00139 -0.00487 0.00261 -0.00903 C 0.00296 -0.00996 0.00296 -0.01088 0.0033 -0.01158 C 0.00348 -0.01204 0.00365 -0.0125 0.00382 -0.01297 C 0.00573 -0.0176 0.00226 -0.00973 0.00487 -0.01598 C 0.00504 -0.01644 0.00539 -0.01667 0.00556 -0.01713 C 0.00556 -0.0176 0.00573 -0.01806 0.00573 -0.01852 C 0.00608 -0.01945 0.00678 -0.0213 0.0073 -0.02223 C 0.00764 -0.02246 0.00782 -0.02269 0.00799 -0.02315 C 0.00816 -0.02338 0.00816 -0.02385 0.00834 -0.02431 C 0.00921 -0.02639 0.00869 -0.02362 0.00955 -0.02639 C 0.01146 -0.03218 0.00973 -0.02871 0.01112 -0.03149 C 0.01129 -0.03195 0.01129 -0.03241 0.01146 -0.03288 C 0.01181 -0.03357 0.0125 -0.03426 0.01268 -0.03542 C 0.01285 -0.03565 0.01285 -0.03612 0.01303 -0.03658 C 0.01337 -0.03704 0.01372 -0.03727 0.01407 -0.03774 C 0.01441 -0.03866 0.01511 -0.04098 0.01528 -0.04167 C 0.01546 -0.04213 0.01546 -0.0426 0.01563 -0.04283 C 0.0158 -0.04329 0.01598 -0.04375 0.01615 -0.04422 C 0.01702 -0.04838 0.01598 -0.04399 0.01719 -0.04676 C 0.01737 -0.047 0.01737 -0.04746 0.01754 -0.04792 C 0.01806 -0.04977 0.01789 -0.04931 0.01875 -0.05047 C 0.01893 -0.05116 0.01893 -0.05163 0.0191 -0.05209 C 0.01928 -0.05255 0.01962 -0.05278 0.0198 -0.05301 C 0.01997 -0.05348 0.02014 -0.05417 0.02032 -0.05463 C 0.02049 -0.0551 0.02084 -0.05533 0.02101 -0.05556 C 0.02136 -0.05602 0.02153 -0.05672 0.02188 -0.05718 C 0.02205 -0.05788 0.02205 -0.05834 0.02223 -0.05903 C 0.0224 -0.0595 0.02292 -0.05996 0.02327 -0.06065 C 0.02414 -0.0625 0.02362 -0.06135 0.02448 -0.06366 C 0.02483 -0.06436 0.02518 -0.06505 0.02535 -0.06575 C 0.0257 -0.06667 0.02605 -0.06806 0.02639 -0.06899 C 0.02657 -0.06968 0.02691 -0.07014 0.02691 -0.07084 C 0.02726 -0.07176 0.02744 -0.07292 0.02761 -0.07408 C 0.02778 -0.075 0.02778 -0.07593 0.02796 -0.07663 C 0.02813 -0.07709 0.02848 -0.07755 0.02865 -0.07801 C 0.02865 -0.07825 0.02882 -0.07871 0.02882 -0.07917 C 0.02917 -0.0801 0.02952 -0.08102 0.02987 -0.08218 C 0.03004 -0.08264 0.03004 -0.08334 0.03021 -0.0838 C 0.03021 -0.08426 0.03039 -0.08473 0.03039 -0.08519 C 0.03056 -0.08588 0.03056 -0.08658 0.03073 -0.08727 C 0.03091 -0.08797 0.03125 -0.08889 0.03143 -0.08982 C 0.0316 -0.09005 0.0316 -0.09051 0.03178 -0.09098 L 0.03212 -0.0926 C 0.03195 -0.09815 0.03195 -0.10371 0.03178 -0.10926 C 0.03178 -0.10996 0.0316 -0.11065 0.03143 -0.11135 C 0.03125 -0.11181 0.03143 -0.1125 0.03108 -0.11297 C 0.03091 -0.1132 0.03039 -0.1132 0.03021 -0.11343 C 0.02934 -0.11575 0.03004 -0.11482 0.0283 -0.11551 C 0.02761 -0.11575 0.02639 -0.11621 0.02639 -0.11598 C 0.02587 -0.11621 0.02344 -0.11598 0.02257 -0.11551 C 0.02153 -0.11482 0.02171 -0.11459 0.02101 -0.11389 C 0.02066 -0.11343 0.02032 -0.1132 0.01997 -0.11297 C 0.0198 -0.1125 0.01962 -0.11204 0.01945 -0.11158 C 0.01789 -0.10926 0.01806 -0.1095 0.0165 -0.10834 C 0.01632 -0.10764 0.01615 -0.10718 0.01598 -0.10672 C 0.0158 -0.10625 0.01546 -0.10602 0.01528 -0.10579 C 0.01494 -0.10487 0.01494 -0.10417 0.01459 -0.10325 C 0.01459 -0.10278 0.01424 -0.10255 0.01407 -0.10209 C 0.01372 -0.10116 0.01355 -0.10024 0.01337 -0.09954 C 0.0132 -0.09908 0.0132 -0.09862 0.01303 -0.09815 L 0.0125 -0.097 L 0.01181 -0.09445 L 0.01146 -0.09306 C 0.01146 -0.09051 0.01129 -0.08797 0.01112 -0.08542 C 0.01112 -0.08496 0.01112 -0.08426 0.01094 -0.0838 C 0.01077 -0.08334 0.01042 -0.08288 0.01025 -0.08264 C 0.0099 -0.08149 0.00955 -0.0801 0.00955 -0.07917 C 0.00955 -0.0507 0.00973 -0.02246 0.0099 0.00601 C 0.0099 0.00648 0.01042 0.00833 0.01059 0.00902 C 0.01059 0.01018 0.01059 0.01134 0.01094 0.01226 C 0.01094 0.01296 0.01129 0.01319 0.01146 0.01365 C 0.01164 0.01412 0.01164 0.01481 0.01181 0.01527 C 0.01198 0.01597 0.01233 0.01643 0.0125 0.01712 C 0.0125 0.01736 0.01268 0.01782 0.01268 0.01828 C 0.01303 0.01875 0.0132 0.01944 0.01337 0.0199 C 0.01355 0.02037 0.01355 0.02083 0.01372 0.02129 C 0.01389 0.02175 0.01424 0.02199 0.01441 0.02245 C 0.01441 0.02291 0.01459 0.02337 0.01459 0.02384 C 0.01511 0.02476 0.01528 0.025 0.01598 0.02592 C 0.01598 0.02638 0.01598 0.02708 0.01615 0.02754 C 0.0165 0.028 0.01684 0.02777 0.01719 0.028 C 0.01754 0.02824 0.01754 0.02893 0.01789 0.02916 C 0.01806 0.02962 0.01841 0.02939 0.01875 0.02962 C 0.0191 0.02986 0.01945 0.03032 0.0198 0.03055 C 0.02032 0.03078 0.02153 0.03148 0.02153 0.03171 C 0.02292 0.03125 0.02414 0.03125 0.02535 0.03101 C 0.0257 0.03078 0.02605 0.03032 0.02639 0.03009 C 0.02691 0.02962 0.02761 0.02962 0.0283 0.02916 L 0.02917 0.02893 L 0.03021 0.02847 C 0.03039 0.02824 0.03073 0.02777 0.03108 0.02754 C 0.03143 0.02731 0.03178 0.02731 0.03212 0.02708 C 0.03247 0.02685 0.03473 0.02476 0.03525 0.0243 C 0.03577 0.02361 0.03629 0.02268 0.03681 0.02199 C 0.03716 0.02175 0.0375 0.02129 0.03768 0.02083 C 0.03803 0.02037 0.0382 0.0199 0.03837 0.01944 C 0.03872 0.01875 0.03872 0.01782 0.03907 0.01712 L 0.03959 0.01574 C 0.03976 0.01527 0.03994 0.01458 0.03994 0.01412 C 0.04011 0.01342 0.04011 0.01273 0.04028 0.01203 C 0.04046 0.01111 0.04098 0.00925 0.04115 0.00856 C 0.04132 0.0081 0.04132 0.00763 0.0415 0.0074 C 0.04271 0.00347 0.04167 0.00787 0.04254 0.00393 C 0.04254 0.00347 0.04289 0.00277 0.04289 0.003 L 0.04289 0.00277 " pathEditMode="relative" rAng="0" ptsTypes="AAAAAAAAAAAAAAAAAAAAAAAAAAAAAAAAAAAAAAAAAAAAAAAAAAAAAAAAAAAAAAAAAAAAAAAAAAAAAAAAAAAAAAAAAAAAAAAAAAAAAAAAAAAAAA">
                                      <p:cBhvr>
                                        <p:cTn id="163" dur="7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0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9010"/>
                            </p:stCondLst>
                            <p:childTnLst>
                              <p:par>
                                <p:cTn id="17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7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0" dur="4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3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6" dur="14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0139 L -0.00138 0.00162 C -0.00086 0.00023 -0.00017 -0.00092 0.00035 -0.00208 C 0.0007 -0.00231 0.00087 -0.00277 0.00105 -0.00324 C 0.00122 -0.0037 0.00122 -0.00439 0.00139 -0.00486 C 0.00261 -0.01041 0.00139 -0.00486 0.00261 -0.00902 C 0.00296 -0.00995 0.00296 -0.01088 0.0033 -0.01157 C 0.00348 -0.01203 0.00365 -0.0125 0.00382 -0.01296 C 0.00573 -0.01759 0.00226 -0.00972 0.00487 -0.01597 C 0.00504 -0.01643 0.00539 -0.01666 0.00556 -0.01713 C 0.00556 -0.01759 0.00573 -0.01805 0.00573 -0.01852 C 0.00608 -0.01944 0.00677 -0.02129 0.0073 -0.02222 C 0.00764 -0.02245 0.00782 -0.02268 0.00799 -0.02314 C 0.00816 -0.02338 0.00816 -0.02384 0.00834 -0.0243 C 0.00921 -0.02639 0.00868 -0.02361 0.00955 -0.02639 C 0.01146 -0.03217 0.00973 -0.0287 0.01112 -0.03148 C 0.01129 -0.03194 0.01129 -0.0324 0.01146 -0.03287 C 0.01181 -0.03356 0.0125 -0.03426 0.01268 -0.03541 C 0.01285 -0.03564 0.01285 -0.03611 0.01302 -0.03657 C 0.01337 -0.03703 0.01372 -0.03727 0.01407 -0.03773 C 0.01441 -0.03865 0.01511 -0.04097 0.01528 -0.04166 C 0.01546 -0.04213 0.01546 -0.04259 0.01563 -0.04282 C 0.0158 -0.04328 0.01598 -0.04375 0.01615 -0.04421 C 0.01702 -0.04838 0.01598 -0.04398 0.01719 -0.04676 C 0.01737 -0.04699 0.01737 -0.04745 0.01754 -0.04791 C 0.01806 -0.04977 0.01789 -0.0493 0.01875 -0.05046 C 0.01893 -0.05115 0.01893 -0.05162 0.0191 -0.05208 C 0.01927 -0.05254 0.01962 -0.05277 0.0198 -0.05301 C 0.01997 -0.05347 0.02014 -0.05416 0.02032 -0.05463 C 0.02049 -0.05509 0.02084 -0.05532 0.02101 -0.05555 C 0.02136 -0.05602 0.02153 -0.05671 0.02188 -0.05717 C 0.02205 -0.05787 0.02205 -0.05833 0.02223 -0.05902 C 0.0224 -0.05949 0.02292 -0.05995 0.02327 -0.06064 C 0.02414 -0.0625 0.02362 -0.06134 0.02448 -0.06365 C 0.02483 -0.06435 0.02518 -0.06504 0.02535 -0.06574 C 0.0257 -0.06666 0.02605 -0.06805 0.02639 -0.06898 C 0.02657 -0.06967 0.02691 -0.07014 0.02691 -0.07083 C 0.02726 -0.07176 0.02743 -0.07291 0.02761 -0.07407 C 0.02778 -0.075 0.02778 -0.07592 0.02796 -0.07662 C 0.02813 -0.07708 0.02848 -0.07754 0.02865 -0.07801 C 0.02865 -0.07824 0.02882 -0.0787 0.02882 -0.07916 C 0.02917 -0.08009 0.02952 -0.08102 0.02987 -0.08217 C 0.03004 -0.08264 0.03004 -0.08333 0.03021 -0.08379 C 0.03021 -0.08426 0.03039 -0.08472 0.03039 -0.08518 C 0.03056 -0.08588 0.03056 -0.08657 0.03073 -0.08727 C 0.03091 -0.08796 0.03125 -0.08889 0.03143 -0.08981 C 0.0316 -0.09004 0.0316 -0.09051 0.03177 -0.09097 L 0.03212 -0.09259 C 0.03195 -0.09814 0.03195 -0.1037 0.03177 -0.10926 C 0.03177 -0.10995 0.0316 -0.11064 0.03143 -0.11134 C 0.03125 -0.1118 0.03143 -0.1125 0.03108 -0.11296 C 0.03091 -0.11319 0.03039 -0.11319 0.03021 -0.11342 C 0.02934 -0.11574 0.03004 -0.11481 0.0283 -0.11551 C 0.02761 -0.11574 0.02639 -0.1162 0.02639 -0.11597 C 0.02587 -0.1162 0.02344 -0.11597 0.02257 -0.11551 C 0.02153 -0.11481 0.02171 -0.11458 0.02101 -0.11389 C 0.02066 -0.11342 0.02032 -0.11319 0.01997 -0.11296 C 0.0198 -0.1125 0.01962 -0.11203 0.01945 -0.11157 C 0.01789 -0.10926 0.01806 -0.10949 0.0165 -0.10833 C 0.01632 -0.10764 0.01615 -0.10717 0.01598 -0.10671 C 0.0158 -0.10625 0.01546 -0.10602 0.01528 -0.10578 C 0.01493 -0.10486 0.01493 -0.10416 0.01459 -0.10324 C 0.01459 -0.10277 0.01424 -0.10254 0.01407 -0.10208 C 0.01372 -0.10115 0.01355 -0.10023 0.01337 -0.09953 C 0.0132 -0.09907 0.0132 -0.09861 0.01302 -0.09814 L 0.0125 -0.09699 L 0.01181 -0.09444 L 0.01146 -0.09305 C 0.01146 -0.09051 0.01129 -0.08796 0.01112 -0.08541 C 0.01112 -0.08495 0.01112 -0.08426 0.01094 -0.08379 C 0.01077 -0.08333 0.01042 -0.08287 0.01025 -0.08264 C 0.0099 -0.08148 0.00955 -0.08009 0.00955 -0.07916 C 0.00955 -0.05069 0.00973 -0.02245 0.0099 0.00602 C 0.0099 0.00648 0.01042 0.00834 0.01059 0.00903 C 0.01059 0.01019 0.01059 0.01135 0.01094 0.01227 C 0.01094 0.01297 0.01129 0.0132 0.01146 0.01366 C 0.01164 0.01412 0.01164 0.01482 0.01181 0.01528 C 0.01198 0.01598 0.01233 0.01644 0.0125 0.01713 C 0.0125 0.01736 0.01268 0.01783 0.01268 0.01829 C 0.01302 0.01875 0.0132 0.01945 0.01337 0.01991 C 0.01355 0.02037 0.01355 0.02084 0.01372 0.0213 C 0.01389 0.02176 0.01424 0.02199 0.01441 0.02246 C 0.01441 0.02292 0.01459 0.02338 0.01459 0.02385 C 0.01511 0.02477 0.01528 0.025 0.01598 0.02593 C 0.01598 0.02639 0.01598 0.02709 0.01615 0.02755 C 0.0165 0.02801 0.01684 0.02778 0.01719 0.02801 C 0.01754 0.02824 0.01754 0.02894 0.01789 0.02917 C 0.01806 0.02963 0.01841 0.0294 0.01875 0.02963 C 0.0191 0.02986 0.01945 0.03033 0.0198 0.03056 C 0.02032 0.03079 0.02153 0.03148 0.02153 0.03172 C 0.02292 0.03125 0.02414 0.03125 0.02535 0.03102 C 0.0257 0.03079 0.02605 0.03033 0.02639 0.0301 C 0.02691 0.02963 0.02761 0.02963 0.0283 0.02917 L 0.02917 0.02894 L 0.03021 0.02848 C 0.03039 0.02824 0.03073 0.02778 0.03108 0.02755 C 0.03143 0.02732 0.03177 0.02732 0.03212 0.02709 C 0.03247 0.02686 0.03473 0.02477 0.03525 0.02431 C 0.03577 0.02361 0.03629 0.02269 0.03681 0.02199 C 0.03716 0.02176 0.0375 0.0213 0.03768 0.02084 C 0.03802 0.02037 0.0382 0.01991 0.03837 0.01945 C 0.03872 0.01875 0.03872 0.01783 0.03907 0.01713 L 0.03959 0.01574 C 0.03976 0.01528 0.03993 0.01459 0.03993 0.01412 C 0.04011 0.01343 0.04011 0.01273 0.04028 0.01204 C 0.04046 0.01111 0.04098 0.00926 0.04115 0.00857 C 0.04132 0.00811 0.04132 0.00764 0.0415 0.00741 C 0.04271 0.00348 0.04167 0.00787 0.04254 0.00394 C 0.04254 0.00348 0.04289 0.00278 0.04289 0.00301 L 0.04289 0.00278 " pathEditMode="relative" rAng="0" ptsTypes="AAAAAAAAAAAAAAAAAAAAAAAAAAAAAAAAAAAAAAAAAAAAAAAAAAAAAAAAAAAAAAAAAAAAAAAAAAAAAAAAAAAAAAAAAAAAAAAAAAAAAAAAAAAAAA">
                                      <p:cBhvr>
                                        <p:cTn id="188" dur="3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13510"/>
                            </p:stCondLst>
                            <p:childTnLst>
                              <p:par>
                                <p:cTn id="1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3510"/>
                            </p:stCondLst>
                            <p:childTnLst>
                              <p:par>
                                <p:cTn id="19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1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13520"/>
                            </p:stCondLst>
                            <p:childTnLst>
                              <p:par>
                                <p:cTn id="19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2" dur="2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5" dur="4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8" dur="3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1" dur="14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9 L -0.00139 0.00162 C -0.00087 0.00023 -0.00017 -0.00093 0.00035 -0.00209 C 0.0007 -0.00232 0.00087 -0.00278 0.00104 -0.00324 C 0.00122 -0.00371 0.00122 -0.0044 0.00139 -0.00486 C 0.00261 -0.01042 0.00139 -0.00486 0.00261 -0.00903 C 0.00295 -0.00996 0.00295 -0.01088 0.0033 -0.01158 C 0.00347 -0.01204 0.00365 -0.0125 0.00382 -0.01297 C 0.00573 -0.0176 0.00226 -0.00973 0.00486 -0.01598 C 0.00504 -0.01644 0.00538 -0.01667 0.00556 -0.01713 C 0.00556 -0.0176 0.00573 -0.01806 0.00573 -0.01852 C 0.00608 -0.01945 0.00677 -0.0213 0.00729 -0.02223 C 0.00764 -0.02246 0.00781 -0.02269 0.00799 -0.02315 C 0.00816 -0.02338 0.00816 -0.02385 0.00833 -0.02431 C 0.0092 -0.02639 0.00868 -0.02361 0.00955 -0.02639 C 0.01146 -0.03218 0.00972 -0.02871 0.01111 -0.03148 C 0.01129 -0.03195 0.01129 -0.03241 0.01146 -0.03287 C 0.01181 -0.03357 0.0125 -0.03426 0.01267 -0.03542 C 0.01285 -0.03565 0.01285 -0.03611 0.01302 -0.03658 C 0.01337 -0.03704 0.01372 -0.03727 0.01406 -0.03773 C 0.01441 -0.03866 0.01511 -0.04098 0.01528 -0.04167 C 0.01545 -0.04213 0.01545 -0.0426 0.01563 -0.04283 C 0.0158 -0.04329 0.01597 -0.04375 0.01615 -0.04422 C 0.01702 -0.04838 0.01597 -0.04398 0.01719 -0.04676 C 0.01736 -0.04699 0.01736 -0.04746 0.01754 -0.04792 C 0.01806 -0.04977 0.01788 -0.04931 0.01875 -0.05047 C 0.01892 -0.05116 0.01892 -0.05162 0.0191 -0.05209 C 0.01927 -0.05255 0.01962 -0.05278 0.01979 -0.05301 C 0.01997 -0.05348 0.02014 -0.05417 0.02031 -0.05463 C 0.02049 -0.0551 0.02083 -0.05533 0.02101 -0.05556 C 0.02136 -0.05602 0.02153 -0.05672 0.02188 -0.05718 C 0.02205 -0.05787 0.02205 -0.05834 0.02222 -0.05903 C 0.0224 -0.05949 0.02292 -0.05996 0.02327 -0.06065 C 0.02413 -0.0625 0.02361 -0.06135 0.02448 -0.06366 C 0.02483 -0.06436 0.02517 -0.06505 0.02535 -0.06574 C 0.0257 -0.06667 0.02604 -0.06806 0.02639 -0.06898 C 0.02656 -0.06968 0.02691 -0.07014 0.02691 -0.07084 C 0.02726 -0.07176 0.02743 -0.07292 0.02761 -0.07408 C 0.02778 -0.075 0.02778 -0.07593 0.02795 -0.07662 C 0.02813 -0.07709 0.02847 -0.07755 0.02865 -0.07801 C 0.02865 -0.07824 0.02882 -0.07871 0.02882 -0.07917 C 0.02917 -0.0801 0.02952 -0.08102 0.02986 -0.08218 C 0.03004 -0.08264 0.03004 -0.08334 0.03021 -0.0838 C 0.03021 -0.08426 0.03038 -0.08473 0.03038 -0.08519 C 0.03056 -0.08588 0.03056 -0.08658 0.03073 -0.08727 C 0.0309 -0.08797 0.03125 -0.08889 0.03142 -0.08982 C 0.0316 -0.09005 0.0316 -0.09051 0.03177 -0.09098 L 0.03212 -0.0926 C 0.03195 -0.09815 0.03195 -0.10371 0.03177 -0.10926 C 0.03177 -0.10996 0.0316 -0.11065 0.03142 -0.11135 C 0.03125 -0.11181 0.03142 -0.1125 0.03108 -0.11297 C 0.0309 -0.1132 0.03038 -0.1132 0.03021 -0.11343 C 0.02934 -0.11574 0.03004 -0.11482 0.0283 -0.11551 C 0.02761 -0.11574 0.02639 -0.11621 0.02639 -0.11598 C 0.02587 -0.11621 0.02344 -0.11598 0.02257 -0.11551 C 0.02153 -0.11482 0.0217 -0.11459 0.02101 -0.11389 C 0.02066 -0.11343 0.02031 -0.1132 0.01997 -0.11297 C 0.01979 -0.1125 0.01962 -0.11204 0.01945 -0.11158 C 0.01788 -0.10926 0.01806 -0.10949 0.01649 -0.10834 C 0.01632 -0.10764 0.01615 -0.10718 0.01597 -0.10672 C 0.0158 -0.10625 0.01545 -0.10602 0.01528 -0.10579 C 0.01493 -0.10486 0.01493 -0.10417 0.01458 -0.10324 C 0.01458 -0.10278 0.01424 -0.10255 0.01406 -0.10209 C 0.01372 -0.10116 0.01354 -0.10023 0.01337 -0.09954 C 0.0132 -0.09908 0.0132 -0.09861 0.01302 -0.09815 L 0.0125 -0.09699 L 0.01181 -0.09445 L 0.01146 -0.09306 C 0.01146 -0.09051 0.01129 -0.08797 0.01111 -0.08542 C 0.01111 -0.08496 0.01111 -0.08426 0.01094 -0.0838 C 0.01077 -0.08334 0.01042 -0.08287 0.01024 -0.08264 C 0.0099 -0.08148 0.00955 -0.0801 0.00955 -0.07917 C 0.00955 -0.0507 0.00972 -0.02246 0.0099 0.00602 C 0.0099 0.00648 0.01042 0.00833 0.01059 0.00902 C 0.01059 0.01018 0.01059 0.01134 0.01094 0.01227 C 0.01094 0.01296 0.01129 0.01319 0.01146 0.01365 C 0.01163 0.01412 0.01163 0.01481 0.01181 0.01527 C 0.01198 0.01597 0.01233 0.01643 0.0125 0.01713 C 0.0125 0.01736 0.01267 0.01782 0.01267 0.01828 C 0.01302 0.01875 0.0132 0.01944 0.01337 0.0199 C 0.01354 0.02037 0.01354 0.02083 0.01372 0.02129 C 0.01389 0.02176 0.01424 0.02199 0.01441 0.02245 C 0.01441 0.02291 0.01458 0.02338 0.01458 0.02384 C 0.01511 0.02477 0.01528 0.025 0.01597 0.02592 C 0.01597 0.02639 0.01597 0.02708 0.01615 0.02754 C 0.01649 0.02801 0.01684 0.02777 0.01719 0.02801 C 0.01754 0.02824 0.01754 0.02893 0.01788 0.02916 C 0.01806 0.02963 0.0184 0.02939 0.01875 0.02963 C 0.0191 0.02986 0.01945 0.03032 0.01979 0.03055 C 0.02031 0.03078 0.02153 0.03148 0.02153 0.03171 C 0.02292 0.03125 0.02413 0.03125 0.02535 0.03102 C 0.0257 0.03078 0.02604 0.03032 0.02639 0.03009 C 0.02691 0.02963 0.02761 0.02963 0.0283 0.02916 L 0.02917 0.02893 L 0.03021 0.02847 C 0.03038 0.02824 0.03073 0.02777 0.03108 0.02754 C 0.03142 0.02731 0.03177 0.02731 0.03212 0.02708 C 0.03247 0.02685 0.03472 0.02477 0.03524 0.0243 C 0.03577 0.02361 0.03629 0.02268 0.03681 0.02199 C 0.03715 0.02176 0.0375 0.02129 0.03767 0.02083 C 0.03802 0.02037 0.0382 0.0199 0.03837 0.01944 C 0.03872 0.01875 0.03872 0.01782 0.03906 0.01713 L 0.03958 0.01574 C 0.03976 0.01527 0.03993 0.01458 0.03993 0.01412 C 0.04011 0.01342 0.04011 0.01273 0.04028 0.01203 C 0.04045 0.01111 0.04097 0.00926 0.04115 0.00856 C 0.04132 0.0081 0.04132 0.00764 0.04149 0.0074 C 0.04271 0.00347 0.04167 0.00787 0.04254 0.00393 C 0.04254 0.00347 0.04288 0.00277 0.04288 0.00301 L 0.04288 0.00277 " pathEditMode="relative" rAng="0" ptsTypes="AAAAAAAAAAAAAAAAAAAAAAAAAAAAAAAAAAAAAAAAAAAAAAAAAAAAAAAAAAAAAAAAAAAAAAAAAAAAAAAAAAAAAAAAAAAAAAAAAAAAAAAAAAAAAA">
                                      <p:cBhvr>
                                        <p:cTn id="213" dur="3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18020"/>
                            </p:stCondLst>
                            <p:childTnLst>
                              <p:par>
                                <p:cTn id="2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18020"/>
                            </p:stCondLst>
                            <p:childTnLst>
                              <p:par>
                                <p:cTn id="2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0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18030"/>
                            </p:stCondLst>
                            <p:childTnLst>
                              <p:par>
                                <p:cTn id="2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7" dur="2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0" dur="4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3" dur="3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6" dur="14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8 L -0.00139 0.00162 C -0.00087 0.00023 -0.00017 -0.00093 0.00035 -0.00209 C 0.0007 -0.00232 0.00087 -0.00278 0.00104 -0.00325 C 0.00122 -0.00371 0.00122 -0.0044 0.00139 -0.00487 C 0.00261 -0.01042 0.00139 -0.00487 0.00261 -0.00903 C 0.00295 -0.00996 0.00295 -0.01088 0.0033 -0.01158 C 0.00347 -0.01204 0.00365 -0.0125 0.00382 -0.01297 C 0.00573 -0.0176 0.00226 -0.00973 0.00486 -0.01598 C 0.00504 -0.01644 0.00538 -0.01667 0.00556 -0.01713 C 0.00556 -0.0176 0.00573 -0.01806 0.00573 -0.01852 C 0.00608 -0.01945 0.00677 -0.0213 0.00729 -0.02223 C 0.00764 -0.02246 0.00781 -0.02269 0.00799 -0.02315 C 0.00816 -0.02338 0.00816 -0.02385 0.00833 -0.02431 C 0.0092 -0.02639 0.00868 -0.02362 0.00955 -0.02639 C 0.01146 -0.03218 0.00972 -0.02871 0.01111 -0.03149 C 0.01129 -0.03195 0.01129 -0.03241 0.01146 -0.03287 C 0.01181 -0.03357 0.0125 -0.03426 0.01267 -0.03542 C 0.01285 -0.03565 0.01285 -0.03612 0.01302 -0.03658 C 0.01337 -0.03704 0.01372 -0.03727 0.01406 -0.03774 C 0.01441 -0.03866 0.01511 -0.04098 0.01528 -0.04167 C 0.01545 -0.04213 0.01545 -0.0426 0.01563 -0.04283 C 0.0158 -0.04329 0.01597 -0.04375 0.01615 -0.04422 C 0.01702 -0.04838 0.01597 -0.04399 0.01719 -0.04676 C 0.01736 -0.047 0.01736 -0.04746 0.01754 -0.04792 C 0.01806 -0.04977 0.01788 -0.04931 0.01875 -0.05047 C 0.01892 -0.05116 0.01892 -0.05162 0.0191 -0.05209 C 0.01927 -0.05255 0.01962 -0.05278 0.01979 -0.05301 C 0.01997 -0.05348 0.02014 -0.05417 0.02031 -0.05463 C 0.02049 -0.0551 0.02083 -0.05533 0.02101 -0.05556 C 0.02136 -0.05602 0.02153 -0.05672 0.02188 -0.05718 C 0.02205 -0.05787 0.02205 -0.05834 0.02222 -0.05903 C 0.0224 -0.0595 0.02292 -0.05996 0.02327 -0.06065 C 0.02413 -0.0625 0.02361 -0.06135 0.02448 -0.06366 C 0.02483 -0.06436 0.02517 -0.06505 0.02535 -0.06575 C 0.0257 -0.06667 0.02604 -0.06806 0.02639 -0.06899 C 0.02656 -0.06968 0.02691 -0.07014 0.02691 -0.07084 C 0.02726 -0.07176 0.02743 -0.07292 0.02761 -0.07408 C 0.02778 -0.075 0.02778 -0.07593 0.02795 -0.07662 C 0.02813 -0.07709 0.02847 -0.07755 0.02865 -0.07801 C 0.02865 -0.07825 0.02882 -0.07871 0.02882 -0.07917 C 0.02917 -0.0801 0.02952 -0.08102 0.02986 -0.08218 C 0.03004 -0.08264 0.03004 -0.08334 0.03021 -0.0838 C 0.03021 -0.08426 0.03038 -0.08473 0.03038 -0.08519 C 0.03056 -0.08588 0.03056 -0.08658 0.03073 -0.08727 C 0.0309 -0.08797 0.03125 -0.08889 0.03142 -0.08982 C 0.0316 -0.09005 0.0316 -0.09051 0.03177 -0.09098 L 0.03212 -0.0926 C 0.03195 -0.09815 0.03195 -0.10371 0.03177 -0.10926 C 0.03177 -0.10996 0.0316 -0.11065 0.03142 -0.11135 C 0.03125 -0.11181 0.03142 -0.1125 0.03108 -0.11297 C 0.0309 -0.1132 0.03038 -0.1132 0.03021 -0.11343 C 0.02934 -0.11575 0.03004 -0.11482 0.0283 -0.11551 C 0.02761 -0.11575 0.02639 -0.11621 0.02639 -0.11598 C 0.02587 -0.11621 0.02344 -0.11598 0.02257 -0.11551 C 0.02153 -0.11482 0.0217 -0.11459 0.02101 -0.11389 C 0.02066 -0.11343 0.02031 -0.1132 0.01997 -0.11297 C 0.01979 -0.1125 0.01962 -0.11204 0.01945 -0.11158 C 0.01788 -0.10926 0.01806 -0.1095 0.01649 -0.10834 C 0.01632 -0.10764 0.01615 -0.10718 0.01597 -0.10672 C 0.0158 -0.10625 0.01545 -0.10602 0.01528 -0.10579 C 0.01493 -0.10487 0.01493 -0.10417 0.01458 -0.10325 C 0.01458 -0.10278 0.01424 -0.10255 0.01406 -0.10209 C 0.01372 -0.10116 0.01354 -0.10024 0.01337 -0.09954 C 0.0132 -0.09908 0.0132 -0.09862 0.01302 -0.09815 L 0.0125 -0.097 L 0.01181 -0.09445 L 0.01146 -0.09306 C 0.01146 -0.09051 0.01129 -0.08797 0.01111 -0.08542 C 0.01111 -0.08496 0.01111 -0.08426 0.01094 -0.0838 C 0.01077 -0.08334 0.01042 -0.08287 0.01024 -0.08264 C 0.0099 -0.08149 0.00955 -0.0801 0.00955 -0.07917 C 0.00955 -0.0507 0.00972 -0.02246 0.0099 0.00601 C 0.0099 0.00648 0.01042 0.00833 0.01059 0.00902 C 0.01059 0.01018 0.01059 0.01134 0.01094 0.01226 C 0.01094 0.01296 0.01129 0.01319 0.01146 0.01365 C 0.01163 0.01412 0.01163 0.01481 0.01181 0.01527 C 0.01198 0.01597 0.01233 0.01643 0.0125 0.01713 C 0.0125 0.01736 0.01267 0.01782 0.01267 0.01828 C 0.01302 0.01875 0.0132 0.01944 0.01337 0.0199 C 0.01354 0.02037 0.01354 0.02083 0.01372 0.02129 C 0.01389 0.02175 0.01424 0.02199 0.01441 0.02245 C 0.01441 0.02291 0.01458 0.02338 0.01458 0.02384 C 0.01511 0.02476 0.01528 0.025 0.01597 0.02592 C 0.01597 0.02638 0.01597 0.02708 0.01615 0.02754 C 0.01649 0.028 0.01684 0.02777 0.01719 0.028 C 0.01754 0.02824 0.01754 0.02893 0.01788 0.02916 C 0.01806 0.02963 0.0184 0.02939 0.01875 0.02963 C 0.0191 0.02986 0.01945 0.03032 0.01979 0.03055 C 0.02031 0.03078 0.02153 0.03148 0.02153 0.03171 C 0.02292 0.03125 0.02413 0.03125 0.02535 0.03101 C 0.0257 0.03078 0.02604 0.03032 0.02639 0.03009 C 0.02691 0.02963 0.02761 0.02963 0.0283 0.02916 L 0.02917 0.02893 L 0.03021 0.02847 C 0.03038 0.02824 0.03073 0.02777 0.03108 0.02754 C 0.03142 0.02731 0.03177 0.02731 0.03212 0.02708 C 0.03247 0.02685 0.03472 0.02476 0.03524 0.0243 C 0.03577 0.02361 0.03629 0.02268 0.03681 0.02199 C 0.03715 0.02175 0.0375 0.02129 0.03767 0.02083 C 0.03802 0.02037 0.0382 0.0199 0.03837 0.01944 C 0.03872 0.01875 0.03872 0.01782 0.03906 0.01713 L 0.03958 0.01574 C 0.03976 0.01527 0.03993 0.01458 0.03993 0.01412 C 0.04011 0.01342 0.04011 0.01273 0.04028 0.01203 C 0.04045 0.01111 0.04097 0.00925 0.04115 0.00856 C 0.04132 0.0081 0.04132 0.00763 0.04149 0.0074 C 0.04271 0.00347 0.04167 0.00787 0.04254 0.00393 C 0.04254 0.00347 0.04288 0.00277 0.04288 0.003 L 0.04288 0.00277 " pathEditMode="relative" rAng="0" ptsTypes="AAAAAAAAAAAAAAAAAAAAAAAAAAAAAAAAAAAAAAAAAAAAAAAAAAAAAAAAAAAAAAAAAAAAAAAAAAAAAAAAAAAAAAAAAAAAAAAAAAAAAAAAAAAAAA">
                                      <p:cBhvr>
                                        <p:cTn id="238" dur="3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22530"/>
                            </p:stCondLst>
                            <p:childTnLst>
                              <p:par>
                                <p:cTn id="2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 nodeType="afterGroup">
                            <p:stCondLst>
                              <p:cond delay="22530"/>
                            </p:stCondLst>
                            <p:childTnLst>
                              <p:par>
                                <p:cTn id="2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5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22540"/>
                            </p:stCondLst>
                            <p:childTnLst>
                              <p:par>
                                <p:cTn id="24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2" dur="2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5" dur="4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8" dur="3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1" dur="14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9 L -0.00139 0.00162 C -0.00086 0.00023 -0.00017 -0.00092 0.00035 -0.00208 C 0.0007 -0.00231 0.00087 -0.00277 0.00105 -0.00324 C 0.00122 -0.0037 0.00122 -0.0044 0.00139 -0.00486 C 0.00261 -0.01041 0.00139 -0.00486 0.00261 -0.00902 C 0.00296 -0.00995 0.00296 -0.01088 0.0033 -0.01157 C 0.00348 -0.01203 0.00365 -0.0125 0.00382 -0.01296 C 0.00573 -0.01759 0.00226 -0.00972 0.00486 -0.01597 C 0.00504 -0.01643 0.00539 -0.01666 0.00556 -0.01713 C 0.00556 -0.01759 0.00573 -0.01805 0.00573 -0.01852 C 0.00608 -0.01944 0.00677 -0.02129 0.0073 -0.02222 C 0.00764 -0.02245 0.00782 -0.02268 0.00799 -0.02315 C 0.00816 -0.02338 0.00816 -0.02384 0.00834 -0.0243 C 0.00921 -0.02639 0.00868 -0.02361 0.00955 -0.02639 C 0.01146 -0.03217 0.00973 -0.0287 0.01111 -0.03148 C 0.01129 -0.03194 0.01129 -0.0324 0.01146 -0.03287 C 0.01181 -0.03356 0.0125 -0.03426 0.01268 -0.03541 C 0.01285 -0.03565 0.01285 -0.03611 0.01302 -0.03657 C 0.01337 -0.03703 0.01372 -0.03727 0.01407 -0.03773 C 0.01441 -0.03865 0.01511 -0.04097 0.01528 -0.04166 C 0.01546 -0.04213 0.01546 -0.04259 0.01563 -0.04282 C 0.0158 -0.04328 0.01598 -0.04375 0.01615 -0.04421 C 0.01702 -0.04838 0.01598 -0.04398 0.01719 -0.04676 C 0.01736 -0.04699 0.01736 -0.04745 0.01754 -0.04791 C 0.01806 -0.04977 0.01789 -0.0493 0.01875 -0.05046 C 0.01893 -0.05115 0.01893 -0.05162 0.0191 -0.05208 C 0.01927 -0.05254 0.01962 -0.05277 0.0198 -0.05301 C 0.01997 -0.05347 0.02014 -0.05416 0.02032 -0.05463 C 0.02049 -0.05509 0.02084 -0.05532 0.02101 -0.05555 C 0.02136 -0.05602 0.02153 -0.05671 0.02188 -0.05717 C 0.02205 -0.05787 0.02205 -0.05833 0.02223 -0.05902 C 0.0224 -0.05949 0.02292 -0.05995 0.02327 -0.06065 C 0.02414 -0.0625 0.02361 -0.06134 0.02448 -0.06365 C 0.02483 -0.06435 0.02518 -0.06504 0.02535 -0.06574 C 0.0257 -0.06666 0.02605 -0.06805 0.02639 -0.06898 C 0.02657 -0.06967 0.02691 -0.07014 0.02691 -0.07083 C 0.02726 -0.07176 0.02743 -0.07291 0.02761 -0.07407 C 0.02778 -0.075 0.02778 -0.07592 0.02796 -0.07662 C 0.02813 -0.07708 0.02848 -0.07754 0.02865 -0.07801 C 0.02865 -0.07824 0.02882 -0.0787 0.02882 -0.07916 C 0.02917 -0.08009 0.02952 -0.08102 0.02986 -0.08217 C 0.03004 -0.08264 0.03004 -0.08333 0.03021 -0.08379 C 0.03021 -0.08426 0.03039 -0.08472 0.03039 -0.08518 C 0.03056 -0.08588 0.03056 -0.08657 0.03073 -0.08727 C 0.03091 -0.08796 0.03125 -0.08889 0.03143 -0.08981 C 0.0316 -0.09004 0.0316 -0.09051 0.03177 -0.09097 L 0.03212 -0.09259 C 0.03195 -0.09815 0.03195 -0.1037 0.03177 -0.10926 C 0.03177 -0.10995 0.0316 -0.11065 0.03143 -0.11134 C 0.03125 -0.1118 0.03143 -0.1125 0.03108 -0.11296 C 0.03091 -0.11319 0.03039 -0.11319 0.03021 -0.11342 C 0.02934 -0.11574 0.03004 -0.11481 0.0283 -0.11551 C 0.02761 -0.11574 0.02639 -0.1162 0.02639 -0.11597 C 0.02587 -0.1162 0.02344 -0.11597 0.02257 -0.11551 C 0.02153 -0.11481 0.02171 -0.11458 0.02101 -0.11389 C 0.02066 -0.11342 0.02032 -0.11319 0.01997 -0.11296 C 0.0198 -0.1125 0.01962 -0.11203 0.01945 -0.11157 C 0.01789 -0.10926 0.01806 -0.10949 0.0165 -0.10833 C 0.01632 -0.10764 0.01615 -0.10717 0.01598 -0.10671 C 0.0158 -0.10625 0.01546 -0.10602 0.01528 -0.10578 C 0.01493 -0.10486 0.01493 -0.10416 0.01459 -0.10324 C 0.01459 -0.10277 0.01424 -0.10254 0.01407 -0.10208 C 0.01372 -0.10115 0.01355 -0.10023 0.01337 -0.09953 C 0.0132 -0.09907 0.0132 -0.09861 0.01302 -0.09815 L 0.0125 -0.09699 L 0.01181 -0.09444 L 0.01146 -0.09305 C 0.01146 -0.09051 0.01129 -0.08796 0.01111 -0.08541 C 0.01111 -0.08495 0.01111 -0.08426 0.01094 -0.08379 C 0.01077 -0.08333 0.01042 -0.08287 0.01025 -0.08264 C 0.0099 -0.08148 0.00955 -0.08009 0.00955 -0.07916 C 0.00955 -0.05069 0.00973 -0.02245 0.0099 0.00602 C 0.0099 0.00648 0.01042 0.00834 0.01059 0.00903 C 0.01059 0.01019 0.01059 0.01135 0.01094 0.01227 C 0.01094 0.01297 0.01129 0.0132 0.01146 0.01366 C 0.01164 0.01412 0.01164 0.01482 0.01181 0.01528 C 0.01198 0.01598 0.01233 0.01644 0.0125 0.01713 C 0.0125 0.01736 0.01268 0.01783 0.01268 0.01829 C 0.01302 0.01875 0.0132 0.01945 0.01337 0.01991 C 0.01355 0.02037 0.01355 0.02084 0.01372 0.0213 C 0.01389 0.02176 0.01424 0.02199 0.01441 0.02246 C 0.01441 0.02292 0.01459 0.02338 0.01459 0.02385 C 0.01511 0.02477 0.01528 0.025 0.01598 0.02593 C 0.01598 0.02639 0.01598 0.02709 0.01615 0.02755 C 0.0165 0.02801 0.01684 0.02778 0.01719 0.02801 C 0.01754 0.02824 0.01754 0.02894 0.01789 0.02917 C 0.01806 0.02963 0.01841 0.0294 0.01875 0.02963 C 0.0191 0.02986 0.01945 0.03033 0.0198 0.03056 C 0.02032 0.03079 0.02153 0.03148 0.02153 0.03172 C 0.02292 0.03125 0.02414 0.03125 0.02535 0.03102 C 0.0257 0.03079 0.02605 0.03033 0.02639 0.0301 C 0.02691 0.02963 0.02761 0.02963 0.0283 0.02917 L 0.02917 0.02894 L 0.03021 0.02848 C 0.03039 0.02824 0.03073 0.02778 0.03108 0.02755 C 0.03143 0.02732 0.03177 0.02732 0.03212 0.02709 C 0.03247 0.02685 0.03473 0.02477 0.03525 0.02431 C 0.03577 0.02361 0.03629 0.02269 0.03681 0.02199 C 0.03716 0.02176 0.0375 0.0213 0.03768 0.02084 C 0.03802 0.02037 0.0382 0.01991 0.03837 0.01945 C 0.03872 0.01875 0.03872 0.01783 0.03907 0.01713 L 0.03959 0.01574 C 0.03976 0.01528 0.03993 0.01459 0.03993 0.01412 C 0.04011 0.01343 0.04011 0.01273 0.04028 0.01204 C 0.04046 0.01111 0.04098 0.00926 0.04115 0.00857 C 0.04132 0.0081 0.04132 0.00764 0.0415 0.00741 C 0.04271 0.00348 0.04167 0.00787 0.04254 0.00394 C 0.04254 0.00348 0.04289 0.00278 0.04289 0.00301 L 0.04289 0.00278 " pathEditMode="relative" rAng="0" ptsTypes="AAAAAAAAAAAAAAAAAAAAAAAAAAAAAAAAAAAAAAAAAAAAAAAAAAAAAAAAAAAAAAAAAAAAAAAAAAAAAAAAAAAAAAAAAAAAAAAAAAAAAAAAAAAAAA">
                                      <p:cBhvr>
                                        <p:cTn id="263" dur="3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27040"/>
                            </p:stCondLst>
                            <p:childTnLst>
                              <p:par>
                                <p:cTn id="2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27040"/>
                            </p:stCondLst>
                            <p:childTnLst>
                              <p:par>
                                <p:cTn id="2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0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27050"/>
                            </p:stCondLst>
                            <p:childTnLst>
                              <p:par>
                                <p:cTn id="27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7" dur="2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0" dur="4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3" dur="3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6" dur="14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8 L -0.00139 0.00162 C -0.00087 0.00023 -0.00017 -0.00093 0.00035 -0.00209 C 0.0007 -0.00232 0.00087 -0.00278 0.00104 -0.00325 C 0.00122 -0.00371 0.00122 -0.0044 0.00139 -0.00487 C 0.00261 -0.01042 0.00139 -0.00487 0.00261 -0.00903 C 0.00295 -0.00996 0.00295 -0.01088 0.0033 -0.01158 C 0.00347 -0.01204 0.00365 -0.0125 0.00382 -0.01297 C 0.00573 -0.0176 0.00226 -0.00973 0.00486 -0.01598 C 0.00504 -0.01644 0.00538 -0.01667 0.00556 -0.01713 C 0.00556 -0.0176 0.00573 -0.01806 0.00573 -0.01852 C 0.00608 -0.01945 0.00677 -0.0213 0.00729 -0.02223 C 0.00764 -0.02246 0.00781 -0.02269 0.00799 -0.02315 C 0.00816 -0.02338 0.00816 -0.02385 0.00834 -0.02431 C 0.0092 -0.02639 0.00868 -0.02362 0.00955 -0.02639 C 0.01146 -0.03218 0.00972 -0.02871 0.01111 -0.03149 C 0.01129 -0.03195 0.01129 -0.03241 0.01146 -0.03287 C 0.01181 -0.03357 0.0125 -0.03426 0.01268 -0.03542 C 0.01285 -0.03565 0.01285 -0.03612 0.01302 -0.03658 C 0.01337 -0.03704 0.01372 -0.03727 0.01406 -0.03774 C 0.01441 -0.03866 0.01511 -0.04098 0.01528 -0.04167 C 0.01545 -0.04213 0.01545 -0.0426 0.01563 -0.04283 C 0.0158 -0.04329 0.01597 -0.04375 0.01615 -0.04422 C 0.01702 -0.04838 0.01597 -0.04399 0.01719 -0.04676 C 0.01736 -0.047 0.01736 -0.04746 0.01754 -0.04792 C 0.01806 -0.04977 0.01788 -0.04931 0.01875 -0.05047 C 0.01893 -0.05116 0.01893 -0.05162 0.0191 -0.05209 C 0.01927 -0.05255 0.01962 -0.05278 0.01979 -0.05301 C 0.01997 -0.05348 0.02014 -0.05417 0.02031 -0.05463 C 0.02049 -0.0551 0.02084 -0.05533 0.02101 -0.05556 C 0.02136 -0.05602 0.02153 -0.05672 0.02188 -0.05718 C 0.02205 -0.05787 0.02205 -0.05834 0.02222 -0.05903 C 0.0224 -0.0595 0.02292 -0.05996 0.02327 -0.06065 C 0.02413 -0.0625 0.02361 -0.06135 0.02448 -0.06366 C 0.02483 -0.06436 0.02518 -0.06505 0.02535 -0.06575 C 0.0257 -0.06667 0.02604 -0.06806 0.02639 -0.06899 C 0.02656 -0.06968 0.02691 -0.07014 0.02691 -0.07084 C 0.02726 -0.07176 0.02743 -0.07292 0.02761 -0.07408 C 0.02778 -0.075 0.02778 -0.07593 0.02795 -0.07662 C 0.02813 -0.07709 0.02847 -0.07755 0.02865 -0.07801 C 0.02865 -0.07825 0.02882 -0.07871 0.02882 -0.07917 C 0.02917 -0.0801 0.02952 -0.08102 0.02986 -0.08218 C 0.03004 -0.08264 0.03004 -0.08334 0.03021 -0.0838 C 0.03021 -0.08426 0.03038 -0.08473 0.03038 -0.08519 C 0.03056 -0.08588 0.03056 -0.08658 0.03073 -0.08727 C 0.0309 -0.08797 0.03125 -0.08889 0.03143 -0.08982 C 0.0316 -0.09005 0.0316 -0.09051 0.03177 -0.09098 L 0.03212 -0.0926 C 0.03195 -0.09815 0.03195 -0.10371 0.03177 -0.10926 C 0.03177 -0.10996 0.0316 -0.11065 0.03143 -0.11135 C 0.03125 -0.11181 0.03143 -0.1125 0.03108 -0.11297 C 0.0309 -0.1132 0.03038 -0.1132 0.03021 -0.11343 C 0.02934 -0.11575 0.03004 -0.11482 0.0283 -0.11551 C 0.02761 -0.11575 0.02639 -0.11621 0.02639 -0.11598 C 0.02587 -0.11621 0.02344 -0.11598 0.02257 -0.11551 C 0.02153 -0.11482 0.0217 -0.11459 0.02101 -0.11389 C 0.02066 -0.11343 0.02031 -0.1132 0.01997 -0.11297 C 0.01979 -0.1125 0.01962 -0.11204 0.01945 -0.11158 C 0.01788 -0.10926 0.01806 -0.1095 0.01649 -0.10834 C 0.01632 -0.10764 0.01615 -0.10718 0.01597 -0.10672 C 0.0158 -0.10625 0.01545 -0.10602 0.01528 -0.10579 C 0.01493 -0.10487 0.01493 -0.10417 0.01459 -0.10325 C 0.01459 -0.10278 0.01424 -0.10255 0.01406 -0.10209 C 0.01372 -0.10116 0.01354 -0.10024 0.01337 -0.09954 C 0.0132 -0.09908 0.0132 -0.09862 0.01302 -0.09815 L 0.0125 -0.097 L 0.01181 -0.09445 L 0.01146 -0.09306 C 0.01146 -0.09051 0.01129 -0.08797 0.01111 -0.08542 C 0.01111 -0.08496 0.01111 -0.08426 0.01094 -0.0838 C 0.01077 -0.08334 0.01042 -0.08287 0.01024 -0.08264 C 0.0099 -0.08149 0.00955 -0.0801 0.00955 -0.07917 C 0.00955 -0.0507 0.00972 -0.02246 0.0099 0.00601 C 0.0099 0.00648 0.01042 0.00833 0.01059 0.00902 C 0.01059 0.01018 0.01059 0.01134 0.01094 0.01226 C 0.01094 0.01296 0.01129 0.01319 0.01146 0.01365 C 0.01163 0.01412 0.01163 0.01481 0.01181 0.01527 C 0.01198 0.01597 0.01233 0.01643 0.0125 0.01713 C 0.0125 0.01736 0.01268 0.01782 0.01268 0.01828 C 0.01302 0.01875 0.0132 0.01944 0.01337 0.0199 C 0.01354 0.02037 0.01354 0.02083 0.01372 0.02129 C 0.01389 0.02175 0.01424 0.02199 0.01441 0.02245 C 0.01441 0.02291 0.01459 0.02338 0.01459 0.02384 C 0.01511 0.02476 0.01528 0.025 0.01597 0.02592 C 0.01597 0.02638 0.01597 0.02708 0.01615 0.02754 C 0.01649 0.028 0.01684 0.02777 0.01719 0.028 C 0.01754 0.02824 0.01754 0.02893 0.01788 0.02916 C 0.01806 0.02963 0.0184 0.02939 0.01875 0.02963 C 0.0191 0.02986 0.01945 0.03032 0.01979 0.03055 C 0.02031 0.03078 0.02153 0.03148 0.02153 0.03171 C 0.02292 0.03125 0.02413 0.03125 0.02535 0.03101 C 0.0257 0.03078 0.02604 0.03032 0.02639 0.03009 C 0.02691 0.02963 0.02761 0.02963 0.0283 0.02916 L 0.02917 0.02893 L 0.03021 0.02847 C 0.03038 0.02824 0.03073 0.02777 0.03108 0.02754 C 0.03143 0.02731 0.03177 0.02731 0.03212 0.02708 C 0.03247 0.02685 0.03472 0.02476 0.03524 0.0243 C 0.03577 0.02361 0.03629 0.02268 0.03681 0.02199 C 0.03715 0.02175 0.0375 0.02129 0.03768 0.02083 C 0.03802 0.02037 0.0382 0.0199 0.03837 0.01944 C 0.03872 0.01875 0.03872 0.01782 0.03906 0.01713 L 0.03959 0.01574 C 0.03976 0.01527 0.03993 0.01458 0.03993 0.01412 C 0.04011 0.01342 0.04011 0.01273 0.04028 0.01203 C 0.04045 0.01111 0.04097 0.00925 0.04115 0.00856 C 0.04132 0.0081 0.04132 0.00763 0.04149 0.0074 C 0.04271 0.00347 0.04167 0.00787 0.04254 0.00393 C 0.04254 0.00347 0.04288 0.00277 0.04288 0.003 L 0.04288 0.00277 " pathEditMode="relative" rAng="0" ptsTypes="AAAAAAAAAAAAAAAAAAAAAAAAAAAAAAAAAAAAAAAAAAAAAAAAAAAAAAAAAAAAAAAAAAAAAAAAAAAAAAAAAAAAAAAAAAAAAAAAAAAAAAAAAAAAAA">
                                      <p:cBhvr>
                                        <p:cTn id="288" dur="3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3155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31550"/>
                            </p:stCondLst>
                            <p:childTnLst>
                              <p:par>
                                <p:cTn id="29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5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 nodeType="afterGroup">
                            <p:stCondLst>
                              <p:cond delay="31560"/>
                            </p:stCondLst>
                            <p:childTnLst>
                              <p:par>
                                <p:cTn id="29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2" dur="2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5" dur="4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8" dur="3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1" dur="14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9 L -0.00139 0.00162 C -0.00087 0.00023 -0.00018 -0.00092 0.00034 -0.00208 C 0.00069 -0.00231 0.00087 -0.00278 0.00104 -0.00324 C 0.00121 -0.0037 0.00121 -0.0044 0.00139 -0.00486 C 0.0026 -0.01041 0.00139 -0.00486 0.0026 -0.00903 C 0.00295 -0.00995 0.00295 -0.01088 0.0033 -0.01157 C 0.00347 -0.01203 0.00364 -0.0125 0.00382 -0.01296 C 0.00573 -0.01759 0.00225 -0.00972 0.00486 -0.01597 C 0.00503 -0.01643 0.00538 -0.01666 0.00555 -0.01713 C 0.00555 -0.01759 0.00573 -0.01805 0.00573 -0.01852 C 0.00607 -0.01944 0.00677 -0.02129 0.00729 -0.02222 C 0.00764 -0.02245 0.00781 -0.02268 0.00798 -0.02315 C 0.00816 -0.02338 0.00816 -0.02384 0.00833 -0.0243 C 0.0092 -0.02639 0.00868 -0.02361 0.00955 -0.02639 C 0.01146 -0.03217 0.00972 -0.0287 0.01111 -0.03148 C 0.01128 -0.03194 0.01128 -0.0324 0.01146 -0.03287 C 0.0118 -0.03356 0.0125 -0.03426 0.01267 -0.03541 C 0.01284 -0.03565 0.01284 -0.03611 0.01302 -0.03657 C 0.01337 -0.03703 0.01371 -0.03727 0.01406 -0.03773 C 0.01441 -0.03865 0.0151 -0.04097 0.01528 -0.04166 C 0.01545 -0.04213 0.01545 -0.04259 0.01562 -0.04282 C 0.0158 -0.04328 0.01597 -0.04375 0.01614 -0.04421 C 0.01701 -0.04838 0.01597 -0.04398 0.01719 -0.04676 C 0.01736 -0.04699 0.01736 -0.04745 0.01753 -0.04791 C 0.01805 -0.04977 0.01788 -0.0493 0.01875 -0.05046 C 0.01892 -0.05115 0.01892 -0.05162 0.01909 -0.05208 C 0.01927 -0.05254 0.01962 -0.05278 0.01979 -0.05301 C 0.01996 -0.05347 0.02014 -0.05416 0.02031 -0.05463 C 0.02048 -0.05509 0.02083 -0.05532 0.021 -0.05555 C 0.02135 -0.05602 0.02153 -0.05671 0.02187 -0.05717 C 0.02205 -0.05787 0.02205 -0.05833 0.02222 -0.05903 C 0.02239 -0.05949 0.02291 -0.05995 0.02326 -0.06065 C 0.02413 -0.0625 0.02361 -0.06134 0.02448 -0.06365 C 0.02482 -0.06435 0.02517 -0.06504 0.02534 -0.06574 C 0.02569 -0.06666 0.02604 -0.06805 0.02639 -0.06898 C 0.02656 -0.06967 0.02691 -0.07014 0.02691 -0.07083 C 0.02725 -0.07176 0.02743 -0.07291 0.0276 -0.07407 C 0.02778 -0.075 0.02778 -0.07592 0.02795 -0.07662 C 0.02812 -0.07708 0.02847 -0.07754 0.02864 -0.07801 C 0.02864 -0.07824 0.02882 -0.0787 0.02882 -0.07916 C 0.02916 -0.08009 0.02951 -0.08102 0.02986 -0.08217 C 0.03003 -0.08264 0.03003 -0.08333 0.03021 -0.08379 C 0.03021 -0.08426 0.03038 -0.08472 0.03038 -0.08518 C 0.03055 -0.08588 0.03055 -0.08657 0.03073 -0.08727 C 0.0309 -0.08796 0.03125 -0.08889 0.03142 -0.08981 C 0.03159 -0.09004 0.03159 -0.09051 0.03177 -0.09097 L 0.03212 -0.09259 C 0.03194 -0.09815 0.03194 -0.1037 0.03177 -0.10926 C 0.03177 -0.10995 0.03159 -0.11065 0.03142 -0.11134 C 0.03125 -0.1118 0.03142 -0.1125 0.03107 -0.11296 C 0.0309 -0.11319 0.03038 -0.11319 0.03021 -0.11342 C 0.02934 -0.11574 0.03003 -0.11481 0.0283 -0.11551 C 0.0276 -0.11574 0.02639 -0.1162 0.02639 -0.11597 C 0.02587 -0.1162 0.02344 -0.11597 0.02257 -0.11551 C 0.02153 -0.11481 0.0217 -0.11458 0.021 -0.11389 C 0.02066 -0.11342 0.02031 -0.11319 0.01996 -0.11296 C 0.01979 -0.1125 0.01962 -0.11203 0.01944 -0.11157 C 0.01788 -0.10926 0.01805 -0.10949 0.01649 -0.10833 C 0.01632 -0.10764 0.01614 -0.10717 0.01597 -0.10671 C 0.0158 -0.10625 0.01545 -0.10602 0.01528 -0.10578 C 0.01493 -0.10486 0.01493 -0.10416 0.01458 -0.10324 C 0.01458 -0.10278 0.01423 -0.10254 0.01406 -0.10208 C 0.01371 -0.10115 0.01354 -0.10023 0.01337 -0.09953 C 0.01319 -0.09907 0.01319 -0.09861 0.01302 -0.09815 L 0.0125 -0.09699 L 0.0118 -0.09444 L 0.01146 -0.09305 C 0.01146 -0.09051 0.01128 -0.08796 0.01111 -0.08541 C 0.01111 -0.08495 0.01111 -0.08426 0.01094 -0.08379 C 0.01076 -0.08333 0.01041 -0.08287 0.01024 -0.08264 C 0.00989 -0.08148 0.00955 -0.08009 0.00955 -0.07916 C 0.00955 -0.05069 0.00972 -0.02245 0.00989 0.00602 C 0.00989 0.00648 0.01041 0.00834 0.01059 0.00903 C 0.01059 0.01019 0.01059 0.01135 0.01094 0.01227 C 0.01094 0.01297 0.01128 0.0132 0.01146 0.01366 C 0.01163 0.01412 0.01163 0.01482 0.0118 0.01528 C 0.01198 0.01597 0.01232 0.01644 0.0125 0.01713 C 0.0125 0.01736 0.01267 0.01783 0.01267 0.01829 C 0.01302 0.01875 0.01319 0.01945 0.01337 0.01991 C 0.01354 0.02037 0.01354 0.02084 0.01371 0.0213 C 0.01389 0.02176 0.01423 0.02199 0.01441 0.02246 C 0.01441 0.02292 0.01458 0.02338 0.01458 0.02385 C 0.0151 0.02477 0.01528 0.025 0.01597 0.02593 C 0.01597 0.02639 0.01597 0.02709 0.01614 0.02755 C 0.01649 0.02801 0.01684 0.02778 0.01719 0.02801 C 0.01753 0.02824 0.01753 0.02894 0.01788 0.02917 C 0.01805 0.02963 0.0184 0.0294 0.01875 0.02963 C 0.01909 0.02986 0.01944 0.03033 0.01979 0.03056 C 0.02031 0.03079 0.02153 0.03148 0.02153 0.03172 C 0.02291 0.03125 0.02413 0.03125 0.02534 0.03102 C 0.02569 0.03079 0.02604 0.03033 0.02639 0.0301 C 0.02691 0.02963 0.0276 0.02963 0.0283 0.02917 L 0.02916 0.02894 L 0.03021 0.02847 C 0.03038 0.02824 0.03073 0.02778 0.03107 0.02755 C 0.03142 0.02732 0.03177 0.02732 0.03212 0.02709 C 0.03246 0.02685 0.03472 0.02477 0.03524 0.02431 C 0.03576 0.02361 0.03628 0.02269 0.0368 0.02199 C 0.03715 0.02176 0.0375 0.0213 0.03767 0.02084 C 0.03802 0.02037 0.03819 0.01991 0.03837 0.01945 C 0.03871 0.01875 0.03871 0.01783 0.03906 0.01713 L 0.03958 0.01574 C 0.03975 0.01528 0.03993 0.01459 0.03993 0.01412 C 0.0401 0.01343 0.0401 0.01273 0.04028 0.01204 C 0.04045 0.01111 0.04097 0.00926 0.04114 0.00857 C 0.04132 0.0081 0.04132 0.00764 0.04149 0.00741 C 0.04271 0.00347 0.04166 0.00787 0.04253 0.00394 C 0.04253 0.00347 0.04288 0.00278 0.04288 0.00301 L 0.04288 0.00278 " pathEditMode="relative" rAng="0" ptsTypes="AAAAAAAAAAAAAAAAAAAAAAAAAAAAAAAAAAAAAAAAAAAAAAAAAAAAAAAAAAAAAAAAAAAAAAAAAAAAAAAAAAAAAAAAAAAAAAAAAAAAAAAAAAAAAA">
                                      <p:cBhvr>
                                        <p:cTn id="313" dur="3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 nodeType="afterGroup">
                            <p:stCondLst>
                              <p:cond delay="36060"/>
                            </p:stCondLst>
                            <p:childTnLst>
                              <p:par>
                                <p:cTn id="3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 nodeType="afterGroup">
                            <p:stCondLst>
                              <p:cond delay="36060"/>
                            </p:stCondLst>
                            <p:childTnLst>
                              <p:par>
                                <p:cTn id="3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0" dur="1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 nodeType="afterGroup">
                            <p:stCondLst>
                              <p:cond delay="36070"/>
                            </p:stCondLst>
                            <p:childTnLst>
                              <p:par>
                                <p:cTn id="3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7" dur="2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0" dur="4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3" dur="3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6" dur="14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8 L -0.00139 0.00162 C -0.00087 0.00023 -0.00017 -0.00093 0.00035 -0.00209 C 0.0007 -0.00232 0.00087 -0.00278 0.00104 -0.00325 C 0.00122 -0.00371 0.00122 -0.0044 0.00139 -0.00487 C 0.00261 -0.01042 0.00139 -0.00487 0.00261 -0.00903 C 0.00295 -0.00996 0.00295 -0.01088 0.0033 -0.01158 C 0.00348 -0.01204 0.00365 -0.0125 0.00382 -0.01297 C 0.00573 -0.0176 0.00226 -0.00973 0.00486 -0.01598 C 0.00504 -0.01644 0.00538 -0.01667 0.00556 -0.01713 C 0.00556 -0.0176 0.00573 -0.01806 0.00573 -0.01852 C 0.00608 -0.01945 0.00677 -0.0213 0.00729 -0.02223 C 0.00764 -0.02246 0.00782 -0.02269 0.00799 -0.02315 C 0.00816 -0.02338 0.00816 -0.02385 0.00834 -0.02431 C 0.0092 -0.02639 0.00868 -0.02362 0.00955 -0.02639 C 0.01146 -0.03218 0.00973 -0.02871 0.01111 -0.03149 C 0.01129 -0.03195 0.01129 -0.03241 0.01146 -0.03287 C 0.01181 -0.03357 0.0125 -0.03426 0.01268 -0.03542 C 0.01285 -0.03565 0.01285 -0.03612 0.01302 -0.03658 C 0.01337 -0.03704 0.01372 -0.03727 0.01407 -0.03774 C 0.01441 -0.03866 0.01511 -0.04098 0.01528 -0.04167 C 0.01545 -0.04213 0.01545 -0.0426 0.01563 -0.04283 C 0.0158 -0.04329 0.01598 -0.04375 0.01615 -0.04422 C 0.01702 -0.04838 0.01598 -0.04399 0.01719 -0.04676 C 0.01736 -0.047 0.01736 -0.04746 0.01754 -0.04792 C 0.01806 -0.04977 0.01788 -0.04931 0.01875 -0.05047 C 0.01893 -0.05116 0.01893 -0.05162 0.0191 -0.05209 C 0.01927 -0.05255 0.01962 -0.05278 0.01979 -0.05301 C 0.01997 -0.05348 0.02014 -0.05417 0.02032 -0.05463 C 0.02049 -0.0551 0.02084 -0.05533 0.02101 -0.05556 C 0.02136 -0.05602 0.02153 -0.05672 0.02188 -0.05718 C 0.02205 -0.05787 0.02205 -0.05834 0.02223 -0.05903 C 0.0224 -0.0595 0.02292 -0.05996 0.02327 -0.06065 C 0.02413 -0.0625 0.02361 -0.06135 0.02448 -0.06366 C 0.02483 -0.06436 0.02518 -0.06505 0.02535 -0.06575 C 0.0257 -0.06667 0.02604 -0.06806 0.02639 -0.06899 C 0.02657 -0.06968 0.02691 -0.07014 0.02691 -0.07084 C 0.02726 -0.07176 0.02743 -0.07292 0.02761 -0.07408 C 0.02778 -0.075 0.02778 -0.07593 0.02795 -0.07662 C 0.02813 -0.07709 0.02848 -0.07755 0.02865 -0.07801 C 0.02865 -0.07825 0.02882 -0.07871 0.02882 -0.07917 C 0.02917 -0.0801 0.02952 -0.08102 0.02986 -0.08218 C 0.03004 -0.08264 0.03004 -0.08334 0.03021 -0.0838 C 0.03021 -0.08426 0.03038 -0.08473 0.03038 -0.08519 C 0.03056 -0.08588 0.03056 -0.08658 0.03073 -0.08727 C 0.03091 -0.08797 0.03125 -0.08889 0.03143 -0.08982 C 0.0316 -0.09005 0.0316 -0.09051 0.03177 -0.09098 L 0.03212 -0.0926 C 0.03195 -0.09815 0.03195 -0.10371 0.03177 -0.10926 C 0.03177 -0.10996 0.0316 -0.11065 0.03143 -0.11135 C 0.03125 -0.11181 0.03143 -0.1125 0.03108 -0.11297 C 0.03091 -0.1132 0.03038 -0.1132 0.03021 -0.11343 C 0.02934 -0.11575 0.03004 -0.11482 0.0283 -0.11551 C 0.02761 -0.11575 0.02639 -0.11621 0.02639 -0.11598 C 0.02587 -0.11621 0.02344 -0.11598 0.02257 -0.11551 C 0.02153 -0.11482 0.0217 -0.11459 0.02101 -0.11389 C 0.02066 -0.11343 0.02032 -0.1132 0.01997 -0.11297 C 0.01979 -0.1125 0.01962 -0.11204 0.01945 -0.11158 C 0.01788 -0.10926 0.01806 -0.1095 0.0165 -0.10834 C 0.01632 -0.10764 0.01615 -0.10718 0.01598 -0.10672 C 0.0158 -0.10625 0.01545 -0.10602 0.01528 -0.10579 C 0.01493 -0.10487 0.01493 -0.10417 0.01459 -0.10325 C 0.01459 -0.10278 0.01424 -0.10255 0.01407 -0.10209 C 0.01372 -0.10116 0.01354 -0.10024 0.01337 -0.09954 C 0.0132 -0.09908 0.0132 -0.09862 0.01302 -0.09815 L 0.0125 -0.097 L 0.01181 -0.09445 L 0.01146 -0.09306 C 0.01146 -0.09051 0.01129 -0.08797 0.01111 -0.08542 C 0.01111 -0.08496 0.01111 -0.08426 0.01094 -0.0838 C 0.01077 -0.08334 0.01042 -0.08287 0.01025 -0.08264 C 0.0099 -0.08149 0.00955 -0.0801 0.00955 -0.07917 C 0.00955 -0.0507 0.00973 -0.02246 0.0099 0.00601 C 0.0099 0.00648 0.01042 0.00833 0.01059 0.00902 C 0.01059 0.01018 0.01059 0.01134 0.01094 0.01226 C 0.01094 0.01296 0.01129 0.01319 0.01146 0.01365 C 0.01163 0.01412 0.01163 0.01481 0.01181 0.01527 C 0.01198 0.01597 0.01233 0.01643 0.0125 0.01713 C 0.0125 0.01736 0.01268 0.01782 0.01268 0.01828 C 0.01302 0.01875 0.0132 0.01944 0.01337 0.0199 C 0.01354 0.02037 0.01354 0.02083 0.01372 0.02129 C 0.01389 0.02175 0.01424 0.02199 0.01441 0.02245 C 0.01441 0.02291 0.01459 0.02338 0.01459 0.02384 C 0.01511 0.02476 0.01528 0.025 0.01598 0.02592 C 0.01598 0.02638 0.01598 0.02708 0.01615 0.02754 C 0.0165 0.028 0.01684 0.02777 0.01719 0.028 C 0.01754 0.02824 0.01754 0.02893 0.01788 0.02916 C 0.01806 0.02963 0.01841 0.02939 0.01875 0.02963 C 0.0191 0.02986 0.01945 0.03032 0.01979 0.03055 C 0.02032 0.03078 0.02153 0.03148 0.02153 0.03171 C 0.02292 0.03125 0.02413 0.03125 0.02535 0.03101 C 0.0257 0.03078 0.02604 0.03032 0.02639 0.03009 C 0.02691 0.02963 0.02761 0.02963 0.0283 0.02916 L 0.02917 0.02893 L 0.03021 0.02847 C 0.03038 0.02824 0.03073 0.02777 0.03108 0.02754 C 0.03143 0.02731 0.03177 0.02731 0.03212 0.02708 C 0.03247 0.02685 0.03473 0.02476 0.03525 0.0243 C 0.03577 0.02361 0.03629 0.02268 0.03681 0.02199 C 0.03716 0.02175 0.0375 0.02129 0.03768 0.02083 C 0.03802 0.02037 0.0382 0.0199 0.03837 0.01944 C 0.03872 0.01875 0.03872 0.01782 0.03907 0.01713 L 0.03959 0.01574 C 0.03976 0.01527 0.03993 0.01458 0.03993 0.01412 C 0.04011 0.01342 0.04011 0.01273 0.04028 0.01203 C 0.04045 0.01111 0.04098 0.00925 0.04115 0.00856 C 0.04132 0.0081 0.04132 0.00763 0.0415 0.0074 C 0.04271 0.00347 0.04167 0.00787 0.04254 0.00393 C 0.04254 0.00347 0.04288 0.00277 0.04288 0.003 L 0.04288 0.00277 " pathEditMode="relative" rAng="0" ptsTypes="AAAAAAAAAAAAAAAAAAAAAAAAAAAAAAAAAAAAAAAAAAAAAAAAAAAAAAAAAAAAAAAAAAAAAAAAAAAAAAAAAAAAAAAAAAAAAAAAAAAAAAAAAAAAAA">
                                      <p:cBhvr>
                                        <p:cTn id="338" dur="3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 nodeType="afterGroup">
                            <p:stCondLst>
                              <p:cond delay="40570"/>
                            </p:stCondLst>
                            <p:childTnLst>
                              <p:par>
                                <p:cTn id="3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486A710-BAFD-44EE-B4D6-DE48A447B8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5" t="7536" r="15477" b="25639"/>
          <a:stretch/>
        </p:blipFill>
        <p:spPr>
          <a:xfrm>
            <a:off x="0" y="-1"/>
            <a:ext cx="12192000" cy="685981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912EEE0-3B49-44C9-A571-E85E8F6B705D}"/>
              </a:ext>
            </a:extLst>
          </p:cNvPr>
          <p:cNvSpPr txBox="1"/>
          <p:nvPr/>
        </p:nvSpPr>
        <p:spPr>
          <a:xfrm>
            <a:off x="2249714" y="1208552"/>
            <a:ext cx="8636000" cy="4440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3. Kết thúc</a:t>
            </a:r>
            <a:r>
              <a:rPr lang="vi-VN" sz="32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: </a:t>
            </a:r>
            <a:endParaRPr lang="en-US" sz="3200" b="1" i="1">
              <a:solidFill>
                <a:srgbClr val="C00000"/>
              </a:solidFill>
              <a:effectLst/>
              <a:latin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vi-VN" sz="3200" b="0" i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Cô đi các nhóm động viên trẻ nhanh hoàn thành bài tập, cho trẻ trưng bày sản phẩm lên giá, nhận xét bài tập của mình của bạn.</a:t>
            </a:r>
            <a:endParaRPr lang="en-US" sz="3200" b="0" i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-</a:t>
            </a:r>
            <a:r>
              <a:rPr lang="vi-VN" sz="3200" b="0" i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 Cô nhận xét các bài tập thực hiện tốt, động viên những bài tập còn chưa hoàn thành.</a:t>
            </a:r>
            <a:endParaRPr lang="en-US" sz="3200" b="1">
              <a:solidFill>
                <a:schemeClr val="accent6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23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D124C09-8F96-4E8D-9A85-44AAC35E1C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12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A9A689E-1F4A-46C9-9D28-CC6CE571A104}"/>
              </a:ext>
            </a:extLst>
          </p:cNvPr>
          <p:cNvSpPr txBox="1"/>
          <p:nvPr/>
        </p:nvSpPr>
        <p:spPr>
          <a:xfrm>
            <a:off x="1648264" y="1201072"/>
            <a:ext cx="8895472" cy="516962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020044"/>
              </a:avLst>
            </a:prstTxWarp>
            <a:spAutoFit/>
          </a:bodyPr>
          <a:lstStyle/>
          <a:p>
            <a:r>
              <a:rPr lang="vi-VN" sz="48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Chúc các con chăm ngoan học giỏi</a:t>
            </a:r>
            <a:endParaRPr lang="en-US" sz="4800" b="1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57DAE8E-1384-4724-8D3E-4F4A44DD7C42}"/>
              </a:ext>
            </a:extLst>
          </p:cNvPr>
          <p:cNvSpPr txBox="1"/>
          <p:nvPr/>
        </p:nvSpPr>
        <p:spPr>
          <a:xfrm>
            <a:off x="3388210" y="2808898"/>
            <a:ext cx="5651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Elephant Pro" panose="020B0604020202020204" pitchFamily="2" charset="0"/>
              </a:rPr>
              <a:t>XIN CHÀO VÀ HẸN GẶP LẠI</a:t>
            </a:r>
          </a:p>
        </p:txBody>
      </p:sp>
      <p:pic>
        <p:nvPicPr>
          <p:cNvPr id="6" name="08. KẾT THÚC ÂM NHẠC">
            <a:hlinkClick r:id="" action="ppaction://media"/>
            <a:extLst>
              <a:ext uri="{FF2B5EF4-FFF2-40B4-BE49-F238E27FC236}">
                <a16:creationId xmlns:a16="http://schemas.microsoft.com/office/drawing/2014/main" id="{D5FDB8DF-A22D-4B86-AD61-3B837FE1A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00977" y="3027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9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00"/>
    </mc:Choice>
    <mc:Fallback xmlns="">
      <p:transition spd="slow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44391CEA-103A-4B71-A293-8556EC31EB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51" b="4046"/>
          <a:stretch/>
        </p:blipFill>
        <p:spPr>
          <a:xfrm>
            <a:off x="-2" y="10"/>
            <a:ext cx="12192000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E4326F3-8A80-FD00-63A8-9D1780008B9E}"/>
              </a:ext>
            </a:extLst>
          </p:cNvPr>
          <p:cNvSpPr txBox="1"/>
          <p:nvPr/>
        </p:nvSpPr>
        <p:spPr>
          <a:xfrm>
            <a:off x="1435390" y="480728"/>
            <a:ext cx="9321216" cy="4938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tabLst>
                <a:tab pos="2817495" algn="l"/>
              </a:tabLst>
            </a:pPr>
            <a:r>
              <a:rPr lang="nl-NL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Mục đích yêu cầu:</a:t>
            </a:r>
          </a:p>
          <a:p>
            <a:pPr algn="just">
              <a:lnSpc>
                <a:spcPct val="110000"/>
              </a:lnSpc>
              <a:tabLst>
                <a:tab pos="2817495" algn="l"/>
              </a:tabLst>
            </a:pPr>
            <a:r>
              <a:rPr lang="nl-NL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Kiến thức: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pt-BR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Trẻ biết cách cầm bút, đặt vở, cách tô trùng khít lên nét mờ theo chiều mũi tên.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pt-BR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-Trẻ biết tìm và nhận ra chữ cái u, ư  trong từ, tiếng thể hiện nội dung.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pt-BR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-Trẻ nhận biết và phát âm chính xác chữ cái u, ư.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tabLst>
                <a:tab pos="2817495" algn="l"/>
              </a:tabLst>
            </a:pPr>
            <a:r>
              <a:rPr lang="pt-BR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Kỹ năng: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pt-BR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Luyện cho trẻ nhận biết và có kỹ năng tô chữ cái u, ư 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pt-BR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Phát triển óc sáng tạo và sự tự tin ở trẻ.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tabLst>
                <a:tab pos="2817495" algn="l"/>
              </a:tabLst>
            </a:pPr>
            <a:r>
              <a:rPr lang="en-US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Thái độ: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0000"/>
              </a:lnSpc>
              <a:tabLst>
                <a:tab pos="228600" algn="l"/>
              </a:tabLst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Trẻ hứng thú tham gia vào hoạt động.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tabLst>
                <a:tab pos="1828800" algn="l"/>
              </a:tabLst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Giáo dục trẻ yêu thích học chữ, thích được tập tô chữ cái.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910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6FD23F5-5CD4-5BCF-64C8-02E803D54D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3" t="7536" r="11785" b="250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ACE558C-B54D-3389-D259-035A3280D5AE}"/>
              </a:ext>
            </a:extLst>
          </p:cNvPr>
          <p:cNvSpPr txBox="1"/>
          <p:nvPr/>
        </p:nvSpPr>
        <p:spPr>
          <a:xfrm>
            <a:off x="3258455" y="1741102"/>
            <a:ext cx="5675087" cy="3375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05740" algn="just">
              <a:lnSpc>
                <a:spcPct val="110000"/>
              </a:lnSpc>
            </a:pPr>
            <a:r>
              <a:rPr lang="en-US" sz="2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Chuẩn bị:</a:t>
            </a:r>
          </a:p>
          <a:p>
            <a:pPr marR="205740" algn="just">
              <a:lnSpc>
                <a:spcPct val="110000"/>
              </a:lnSpc>
            </a:pPr>
            <a:r>
              <a:rPr lang="en-US" sz="28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 bị của cô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05740" algn="just">
              <a:lnSpc>
                <a:spcPct val="110000"/>
              </a:lnSpc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Thẻ chữ cái l, m, n</a:t>
            </a:r>
          </a:p>
          <a:p>
            <a:pPr marR="205740" algn="just">
              <a:lnSpc>
                <a:spcPct val="110000"/>
              </a:lnSpc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</a:rPr>
              <a:t>+ Bài giảng điện tử l, m, n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vi-VN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và từ 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có chứ chữ cái l, m, n.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05740" algn="just">
              <a:lnSpc>
                <a:spcPct val="110000"/>
              </a:lnSpc>
            </a:pPr>
            <a:r>
              <a:rPr lang="en-US" sz="2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  <a:r>
              <a:rPr lang="vi-VN" sz="2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en-US" sz="2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uẩn bị của trẻ</a:t>
            </a:r>
            <a:r>
              <a:rPr lang="vi-VN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05740" algn="just">
              <a:lnSpc>
                <a:spcPct val="110000"/>
              </a:lnSpc>
            </a:pPr>
            <a:r>
              <a:rPr lang="vi-VN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Vở tập tô , bút chì, bút màu…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12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0"/>
    </mc:Choice>
    <mc:Fallback xmlns="">
      <p:transition spd="slow" advTm="4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cây&#10;&#10;Mô tả được tạo tự động">
            <a:extLst>
              <a:ext uri="{FF2B5EF4-FFF2-40B4-BE49-F238E27FC236}">
                <a16:creationId xmlns:a16="http://schemas.microsoft.com/office/drawing/2014/main" id="{F71B85D6-9B11-4623-B8BE-A0566941161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5600" y="116114"/>
            <a:ext cx="9216571" cy="7235373"/>
          </a:xfrm>
          <a:prstGeom prst="rect">
            <a:avLst/>
          </a:prstGeom>
        </p:spPr>
      </p:pic>
      <p:pic>
        <p:nvPicPr>
          <p:cNvPr id="4" name="Picture 2" descr="Decal cành đào tết - AHshop - Decal Trang Trí - Xưởng In Ấn Sản Xuất Khung  Tranh">
            <a:extLst>
              <a:ext uri="{FF2B5EF4-FFF2-40B4-BE49-F238E27FC236}">
                <a16:creationId xmlns:a16="http://schemas.microsoft.com/office/drawing/2014/main" id="{DCEF9094-FAB7-486F-813D-8AD3CEEBC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587"/>
            <a:ext cx="3773714" cy="207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cal cành đào tết - AHshop - Decal Trang Trí - Xưởng In Ấn Sản Xuất Khung  Tranh">
            <a:extLst>
              <a:ext uri="{FF2B5EF4-FFF2-40B4-BE49-F238E27FC236}">
                <a16:creationId xmlns:a16="http://schemas.microsoft.com/office/drawing/2014/main" id="{53B80B07-76D9-40C0-9A1F-886B15BAE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2916" y="0"/>
            <a:ext cx="2899084" cy="204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966D0F7-9A72-41E6-B700-9B436A2416E0}"/>
              </a:ext>
            </a:extLst>
          </p:cNvPr>
          <p:cNvSpPr txBox="1"/>
          <p:nvPr/>
        </p:nvSpPr>
        <p:spPr>
          <a:xfrm>
            <a:off x="4238893" y="982233"/>
            <a:ext cx="3989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I. ỔN ĐỊNH TỔ CHỨC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F7EAD52-9D22-4C16-8AB7-29EB7C605120}"/>
              </a:ext>
            </a:extLst>
          </p:cNvPr>
          <p:cNvSpPr txBox="1"/>
          <p:nvPr/>
        </p:nvSpPr>
        <p:spPr>
          <a:xfrm>
            <a:off x="3773714" y="1567008"/>
            <a:ext cx="476445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DFDF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 trẻ hát bài “Bé học chữ cái tiếng việt”</a:t>
            </a:r>
            <a:endParaRPr lang="vi-VN" sz="3200" b="1">
              <a:solidFill>
                <a:srgbClr val="FDFDF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30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cây&#10;&#10;Mô tả được tạo tự động">
            <a:extLst>
              <a:ext uri="{FF2B5EF4-FFF2-40B4-BE49-F238E27FC236}">
                <a16:creationId xmlns:a16="http://schemas.microsoft.com/office/drawing/2014/main" id="{F71B85D6-9B11-4623-B8BE-A0566941161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9084" y="1059543"/>
            <a:ext cx="6078677" cy="6291944"/>
          </a:xfrm>
          <a:prstGeom prst="rect">
            <a:avLst/>
          </a:prstGeom>
        </p:spPr>
      </p:pic>
      <p:pic>
        <p:nvPicPr>
          <p:cNvPr id="4" name="Picture 2" descr="Decal cành đào tết - AHshop - Decal Trang Trí - Xưởng In Ấn Sản Xuất Khung  Tranh">
            <a:extLst>
              <a:ext uri="{FF2B5EF4-FFF2-40B4-BE49-F238E27FC236}">
                <a16:creationId xmlns:a16="http://schemas.microsoft.com/office/drawing/2014/main" id="{DCEF9094-FAB7-486F-813D-8AD3CEEBC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587"/>
            <a:ext cx="4281714" cy="235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cal cành đào tết - AHshop - Decal Trang Trí - Xưởng In Ấn Sản Xuất Khung  Tranh">
            <a:extLst>
              <a:ext uri="{FF2B5EF4-FFF2-40B4-BE49-F238E27FC236}">
                <a16:creationId xmlns:a16="http://schemas.microsoft.com/office/drawing/2014/main" id="{53B80B07-76D9-40C0-9A1F-886B15BAE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59992" y="0"/>
            <a:ext cx="3332008" cy="235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966D0F7-9A72-41E6-B700-9B436A2416E0}"/>
              </a:ext>
            </a:extLst>
          </p:cNvPr>
          <p:cNvSpPr txBox="1"/>
          <p:nvPr/>
        </p:nvSpPr>
        <p:spPr>
          <a:xfrm>
            <a:off x="3797565" y="1936606"/>
            <a:ext cx="4281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II. PHƯƠNG PHÁP HÌNH THỨC TỔ CHỨC:</a:t>
            </a:r>
          </a:p>
        </p:txBody>
      </p:sp>
    </p:spTree>
    <p:extLst>
      <p:ext uri="{BB962C8B-B14F-4D97-AF65-F5344CB8AC3E}">
        <p14:creationId xmlns:p14="http://schemas.microsoft.com/office/powerpoint/2010/main" val="18068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00"/>
    </mc:Choice>
    <mc:Fallback xmlns="">
      <p:transition spd="slow" advTm="3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hoa, cây&#10;&#10;Mô tả được tạo tự động">
            <a:extLst>
              <a:ext uri="{FF2B5EF4-FFF2-40B4-BE49-F238E27FC236}">
                <a16:creationId xmlns:a16="http://schemas.microsoft.com/office/drawing/2014/main" id="{E87C382B-B4A4-6B3A-C5DA-12FD777C7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2" y="320046"/>
            <a:ext cx="12158748" cy="68580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D5AF609-7E71-29F4-7786-305BE085C93F}"/>
              </a:ext>
            </a:extLst>
          </p:cNvPr>
          <p:cNvSpPr txBox="1"/>
          <p:nvPr/>
        </p:nvSpPr>
        <p:spPr>
          <a:xfrm>
            <a:off x="814912" y="563743"/>
            <a:ext cx="1059542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800" b="1" i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1. Luyện tập nhận biết, tìm phát âm chữ cái n, m</a:t>
            </a:r>
            <a:endParaRPr lang="en-US" sz="2800" b="1" i="1">
              <a:solidFill>
                <a:srgbClr val="C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sz="2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- TC1: Hoạt động nhóm: </a:t>
            </a:r>
            <a:r>
              <a:rPr lang="en-US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Luyện tập nhận biết, tìm phát âm chữ cái n, m</a:t>
            </a:r>
            <a:endParaRPr lang="en-US" sz="2800" b="1" i="1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                   Nhóm 1: Xếp chữ cái n, m bằng chấm tròn, vuông</a:t>
            </a:r>
            <a:endParaRPr lang="en-US" sz="2800" b="0" i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                   Nhóm 2: Gạch chân chữ cái n, m trong từ</a:t>
            </a:r>
            <a:endParaRPr lang="en-US" sz="2800" b="0" i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                   Nhóm 3: Ghép nét rời thành chữ cái n, m</a:t>
            </a:r>
            <a:endParaRPr lang="en-US" sz="2800" b="0" i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                   Nhóm 4: Tìm và tô màu chữ cái n, m trong vòng tròn.</a:t>
            </a:r>
          </a:p>
          <a:p>
            <a:pPr algn="l"/>
            <a:r>
              <a:rPr lang="en-US" sz="2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vi-VN" sz="2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TC2: Thi đội nào nhanh</a:t>
            </a:r>
            <a:r>
              <a:rPr lang="en-US" sz="2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:</a:t>
            </a:r>
            <a:endParaRPr lang="vi-VN" sz="4000" b="1" i="1">
              <a:solidFill>
                <a:srgbClr val="C00000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vi-VN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  Chia trẻ 3 đội chơi lên tìm và vặn các cặp chai và nắp có chữ cái n,m giống nhau.</a:t>
            </a:r>
            <a:endParaRPr lang="vi-VN" sz="4000" b="0" i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vi-VN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  Đội nào tìm được nhiều cặp chai đúng đội đó chiến thắng.</a:t>
            </a:r>
            <a:endParaRPr lang="vi-VN" sz="4000" b="0" i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1" i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2800" b="1" i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Hướng dẫn trẻ tập tô.</a:t>
            </a:r>
            <a:endParaRPr lang="en-US" sz="2800" b="1" i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982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5">
            <a:extLst>
              <a:ext uri="{FF2B5EF4-FFF2-40B4-BE49-F238E27FC236}">
                <a16:creationId xmlns:a16="http://schemas.microsoft.com/office/drawing/2014/main" id="{F383A373-91E8-6C50-D2D2-E06D74D1E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14" y="5480051"/>
            <a:ext cx="17367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16">
            <a:extLst>
              <a:ext uri="{FF2B5EF4-FFF2-40B4-BE49-F238E27FC236}">
                <a16:creationId xmlns:a16="http://schemas.microsoft.com/office/drawing/2014/main" id="{0B3F923A-2CBC-07E5-88AF-24AF39CCA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20" y="5323535"/>
            <a:ext cx="1577966" cy="45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ECE6F23-F43B-1FE8-91EA-D37268060FE7}"/>
              </a:ext>
            </a:extLst>
          </p:cNvPr>
          <p:cNvSpPr/>
          <p:nvPr/>
        </p:nvSpPr>
        <p:spPr bwMode="auto">
          <a:xfrm>
            <a:off x="1600655" y="21431"/>
            <a:ext cx="1052512" cy="1676400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rgbClr val="FF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CECC4C3-BE28-3515-B799-A07A979B6BDC}"/>
              </a:ext>
            </a:extLst>
          </p:cNvPr>
          <p:cNvSpPr/>
          <p:nvPr/>
        </p:nvSpPr>
        <p:spPr bwMode="auto">
          <a:xfrm rot="16200000">
            <a:off x="2191575" y="2594799"/>
            <a:ext cx="698897" cy="2896732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C66224CC-CCF7-7AD2-722D-60A36CD95919}"/>
              </a:ext>
            </a:extLst>
          </p:cNvPr>
          <p:cNvSpPr/>
          <p:nvPr/>
        </p:nvSpPr>
        <p:spPr bwMode="auto">
          <a:xfrm rot="16200000">
            <a:off x="2191574" y="3396883"/>
            <a:ext cx="698898" cy="2896732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36AB0C6-A856-7B36-556C-033EC0A4681C}"/>
              </a:ext>
            </a:extLst>
          </p:cNvPr>
          <p:cNvSpPr/>
          <p:nvPr/>
        </p:nvSpPr>
        <p:spPr bwMode="auto">
          <a:xfrm rot="16200000">
            <a:off x="2192367" y="4158090"/>
            <a:ext cx="697311" cy="2896732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30" name="WordArt 7">
            <a:extLst>
              <a:ext uri="{FF2B5EF4-FFF2-40B4-BE49-F238E27FC236}">
                <a16:creationId xmlns:a16="http://schemas.microsoft.com/office/drawing/2014/main" id="{C5319959-2A70-176B-B98D-6A578BB81A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7436" y="3846061"/>
            <a:ext cx="1066800" cy="4079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hoa</a:t>
            </a:r>
          </a:p>
        </p:txBody>
      </p:sp>
      <p:sp>
        <p:nvSpPr>
          <p:cNvPr id="81931" name="WordArt 7">
            <a:extLst>
              <a:ext uri="{FF2B5EF4-FFF2-40B4-BE49-F238E27FC236}">
                <a16:creationId xmlns:a16="http://schemas.microsoft.com/office/drawing/2014/main" id="{AA5447CB-5D0F-9CF4-8630-60DE960E59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9175" y="4638223"/>
            <a:ext cx="1642834" cy="4757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thường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2" name="WordArt 7">
            <a:extLst>
              <a:ext uri="{FF2B5EF4-FFF2-40B4-BE49-F238E27FC236}">
                <a16:creationId xmlns:a16="http://schemas.microsoft.com/office/drawing/2014/main" id="{A03AF5C1-832E-B21E-4621-9ACFF7A0C2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854" y="5256356"/>
            <a:ext cx="1893096" cy="6427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thường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3" name="WordArt 7">
            <a:extLst>
              <a:ext uri="{FF2B5EF4-FFF2-40B4-BE49-F238E27FC236}">
                <a16:creationId xmlns:a16="http://schemas.microsoft.com/office/drawing/2014/main" id="{178C3158-7DCE-3033-C8E3-D9A6D6183B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6202364"/>
            <a:ext cx="54864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Cùng cô đọc bài đồng giao</a:t>
            </a:r>
          </a:p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Tìm và gạch chân chữ cái n trong các từ dưới hình vẽ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4" name="WordArt 7">
            <a:extLst>
              <a:ext uri="{FF2B5EF4-FFF2-40B4-BE49-F238E27FC236}">
                <a16:creationId xmlns:a16="http://schemas.microsoft.com/office/drawing/2014/main" id="{CD3FB845-F0C3-5CDE-A2C3-3523D593B0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0104" y="1907380"/>
            <a:ext cx="1820862" cy="223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Phát âm: “ n ”</a:t>
            </a:r>
          </a:p>
        </p:txBody>
      </p:sp>
      <p:sp>
        <p:nvSpPr>
          <p:cNvPr id="81935" name="WordArt 8">
            <a:extLst>
              <a:ext uri="{FF2B5EF4-FFF2-40B4-BE49-F238E27FC236}">
                <a16:creationId xmlns:a16="http://schemas.microsoft.com/office/drawing/2014/main" id="{99028526-3B2D-BC41-D4FC-E104C9F646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6335714"/>
            <a:ext cx="236538" cy="395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9FABB7-3455-9C22-2D3D-78A13FA48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255" y="659606"/>
            <a:ext cx="1065212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9" name="Picture 6">
            <a:extLst>
              <a:ext uri="{FF2B5EF4-FFF2-40B4-BE49-F238E27FC236}">
                <a16:creationId xmlns:a16="http://schemas.microsoft.com/office/drawing/2014/main" id="{0B712154-AFF5-D243-1BDE-5B531DD3FD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9" y="3707524"/>
            <a:ext cx="1433507" cy="150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0" name="Picture 7">
            <a:extLst>
              <a:ext uri="{FF2B5EF4-FFF2-40B4-BE49-F238E27FC236}">
                <a16:creationId xmlns:a16="http://schemas.microsoft.com/office/drawing/2014/main" id="{34E73039-8A10-5CE9-A99D-15577218AF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27" y="3680622"/>
            <a:ext cx="1736724" cy="16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1" name="Picture 10">
            <a:extLst>
              <a:ext uri="{FF2B5EF4-FFF2-40B4-BE49-F238E27FC236}">
                <a16:creationId xmlns:a16="http://schemas.microsoft.com/office/drawing/2014/main" id="{F3E80645-75B1-D750-8E3E-A2989A190D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164" y="51819"/>
            <a:ext cx="2875111" cy="35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C0104A-3BC2-F7D6-0FAC-9DBE45FF41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30" y="5352316"/>
            <a:ext cx="7556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>
            <a:extLst>
              <a:ext uri="{FF2B5EF4-FFF2-40B4-BE49-F238E27FC236}">
                <a16:creationId xmlns:a16="http://schemas.microsoft.com/office/drawing/2014/main" id="{900FEF21-C638-BDEF-9F67-1656D950DB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341" y="4583311"/>
            <a:ext cx="471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856C3D9-516D-1E0A-580A-987B31ECA4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85" y="3723823"/>
            <a:ext cx="877888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4">
            <a:extLst>
              <a:ext uri="{FF2B5EF4-FFF2-40B4-BE49-F238E27FC236}">
                <a16:creationId xmlns:a16="http://schemas.microsoft.com/office/drawing/2014/main" id="{B52E4E29-623E-7732-2778-341715B23C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846" y="5717383"/>
            <a:ext cx="250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ban tay">
            <a:extLst>
              <a:ext uri="{FF2B5EF4-FFF2-40B4-BE49-F238E27FC236}">
                <a16:creationId xmlns:a16="http://schemas.microsoft.com/office/drawing/2014/main" id="{A79CC289-DFAF-B3CE-9B4C-72250EEDD5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934" y="3928270"/>
            <a:ext cx="187483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4">
            <a:extLst>
              <a:ext uri="{FF2B5EF4-FFF2-40B4-BE49-F238E27FC236}">
                <a16:creationId xmlns:a16="http://schemas.microsoft.com/office/drawing/2014/main" id="{34632934-7C71-CF8E-BFA3-C16EA9570A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5762626"/>
            <a:ext cx="250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ban tay">
            <a:extLst>
              <a:ext uri="{FF2B5EF4-FFF2-40B4-BE49-F238E27FC236}">
                <a16:creationId xmlns:a16="http://schemas.microsoft.com/office/drawing/2014/main" id="{2A4FBD14-6FC5-9710-06CC-8E58EA51BD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889" y="3973514"/>
            <a:ext cx="187483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9" name="Picture 14">
            <a:extLst>
              <a:ext uri="{FF2B5EF4-FFF2-40B4-BE49-F238E27FC236}">
                <a16:creationId xmlns:a16="http://schemas.microsoft.com/office/drawing/2014/main" id="{E80FAD6F-E28D-5300-4069-16121E483C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3" y="163909"/>
            <a:ext cx="6869375" cy="319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9BB3A65D-0D26-2849-4EA9-C94FDD934BC8}"/>
              </a:ext>
            </a:extLst>
          </p:cNvPr>
          <p:cNvSpPr/>
          <p:nvPr/>
        </p:nvSpPr>
        <p:spPr bwMode="auto">
          <a:xfrm>
            <a:off x="135392" y="21431"/>
            <a:ext cx="774700" cy="16764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>
                <a:solidFill>
                  <a:srgbClr val="0066FF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754E948B-55CB-207B-E239-B7E59C02B355}"/>
              </a:ext>
            </a:extLst>
          </p:cNvPr>
          <p:cNvSpPr/>
          <p:nvPr/>
        </p:nvSpPr>
        <p:spPr bwMode="auto">
          <a:xfrm>
            <a:off x="973592" y="21431"/>
            <a:ext cx="622300" cy="16764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>
                <a:solidFill>
                  <a:srgbClr val="FF8181"/>
                </a:solidFill>
              </a:ln>
              <a:solidFill>
                <a:srgbClr val="FF66CC"/>
              </a:solidFill>
              <a:latin typeface="Arial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44F6483-2A3F-509C-B6BF-E3C8869091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56" y="685006"/>
            <a:ext cx="54927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CA619D2E-2936-11B1-A5B5-25207BCB57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33" y="499270"/>
            <a:ext cx="11064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0.01198 -0.01805 0.03299 -0.04398 0.05799 -0.04398 C 0.09497 -0.04398 0.125 -0.01689 0.125 0.0169 C 0.125 0.02801 0.12205 0.03797 0.11597 0.047 C 0.11702 0.047 -1.11111E-6 0.18195 -1.11111E-6 0.18311 C -1.11111E-6 0.18195 -0.11701 0.047 -0.11597 0.047 C -0.12205 0.03797 -0.125 0.02801 -0.125 0.0169 C -0.125 -0.01689 -0.09496 -0.04398 -0.05694 -0.04398 C -0.03298 -0.04398 -0.01198 -0.01805 -1.11111E-6 -4.81481E-6 Z " pathEditMode="relative" rAng="0" ptsTypes="AAAAAAA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C 0.01198 -0.01805 0.03298 -0.04398 0.05798 -0.04398 C 0.09496 -0.04398 0.125 -0.0169 0.125 0.0169 C 0.125 0.02801 0.12205 0.03797 0.11597 0.04699 C 0.11701 0.04699 2.77778E-6 0.18195 2.77778E-6 0.1831 C 2.77778E-6 0.18195 -0.11702 0.04699 -0.11598 0.04699 C -0.12205 0.03797 -0.125 0.02801 -0.125 0.0169 C -0.125 -0.0169 -0.09497 -0.04398 -0.05677 -0.04398 C -0.03299 -0.04398 -0.01198 -0.01805 2.77778E-6 -2.59259E-6 Z " pathEditMode="relative" rAng="0" ptsTypes="AAAAAAAAA">
                                      <p:cBhvr>
                                        <p:cTn id="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111E-6 C 0.01198 -0.01806 0.03298 -0.04398 0.05798 -0.04398 C 0.09496 -0.04398 0.125 -0.0169 0.125 0.0169 C 0.125 0.02801 0.12205 0.03796 0.11597 0.04699 C 0.11701 0.04699 1.38889E-6 0.18194 1.38889E-6 0.1831 C 1.38889E-6 0.18194 -0.11702 0.04699 -0.11597 0.04699 C -0.12205 0.03796 -0.125 0.02801 -0.125 0.0169 C -0.125 -0.0169 -0.09497 -0.04398 -0.05677 -0.04398 C -0.03299 -0.04398 -0.01198 -0.01806 1.38889E-6 1.11111E-6 Z " pathEditMode="relative" rAng="0" ptsTypes="AAAAAAAAA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333E-6 C 0.01198 -0.01806 0.03299 -0.04398 0.05799 -0.04398 C 0.09497 -0.04398 0.125 -0.0169 0.125 0.01689 C 0.125 0.02801 0.12205 0.03796 0.11597 0.04699 C 0.11701 0.04699 -5.55556E-7 0.18194 -5.55556E-7 0.1831 C -5.55556E-7 0.18194 -0.11701 0.04699 -0.11597 0.04699 C -0.12205 0.03796 -0.125 0.02801 -0.125 0.01689 C -0.125 -0.0169 -0.09496 -0.04398 -0.05694 -0.04398 C -0.03299 -0.04398 -0.01198 -0.01806 -5.55556E-7 3.33333E-6 Z " pathEditMode="relative" rAng="0" ptsTypes="AAAAAAAAA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116 L -0.00069 0.00139 L 0.02708 0.00116 L 0.02708 0.00139 " pathEditMode="relative" rAng="0" ptsTypes="AAAA">
                                      <p:cBhvr>
                                        <p:cTn id="2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0116 L -0.00121 0.00139 L 0.02656 0.00116 L 0.02656 0.00139 " pathEditMode="relative" rAng="0" ptsTypes="AAAA">
                                      <p:cBhvr>
                                        <p:cTn id="41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7.40741E-7 C 0.01198 -0.01805 0.03298 -0.04398 0.05798 -0.04398 C 0.09496 -0.04398 0.125 -0.0169 0.125 0.0169 C 0.125 0.02801 0.12205 0.03796 0.11597 0.04699 C 0.11701 0.04699 2.77778E-6 0.18195 2.77778E-6 0.1831 C 2.77778E-6 0.18195 -0.11702 0.04699 -0.11598 0.04699 C -0.12205 0.03796 -0.125 0.02801 -0.125 0.0169 C -0.125 -0.0169 -0.09497 -0.04398 -0.05695 -0.04398 C -0.03299 -0.04398 -0.01198 -0.01805 2.77778E-6 -7.40741E-7 Z " pathEditMode="relative" rAng="0" ptsTypes="AAAAAAAAA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81481E-6 C 0.01198 -0.01805 0.03299 -0.04398 0.05799 -0.04398 C 0.09496 -0.04398 0.125 -0.01689 0.125 0.0169 C 0.125 0.02801 0.12205 0.03797 0.11597 0.047 C 0.11701 0.047 1.11111E-6 0.18195 1.11111E-6 0.18311 C 1.11111E-6 0.18195 -0.11701 0.047 -0.11597 0.047 C -0.12205 0.03797 -0.125 0.02801 -0.125 0.0169 C -0.125 -0.01689 -0.09497 -0.04398 -0.05695 -0.04398 C -0.03299 -0.04398 -0.01198 -0.01805 1.11111E-6 -4.81481E-6 Z " pathEditMode="relative" rAng="0" ptsTypes="AAAAAAAAA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5">
            <a:extLst>
              <a:ext uri="{FF2B5EF4-FFF2-40B4-BE49-F238E27FC236}">
                <a16:creationId xmlns:a16="http://schemas.microsoft.com/office/drawing/2014/main" id="{5A409CF5-899C-DDB7-4B11-CEFDD6C38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672014"/>
            <a:ext cx="74596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9">
            <a:extLst>
              <a:ext uri="{FF2B5EF4-FFF2-40B4-BE49-F238E27FC236}">
                <a16:creationId xmlns:a16="http://schemas.microsoft.com/office/drawing/2014/main" id="{13D4BE69-9BA5-F43C-4641-97BEC7805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3094039"/>
            <a:ext cx="8445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920D7B-A3AE-58DE-82A9-5A7FCFF2B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6"/>
          <a:stretch>
            <a:fillRect/>
          </a:stretch>
        </p:blipFill>
        <p:spPr bwMode="auto">
          <a:xfrm>
            <a:off x="3505200" y="3094039"/>
            <a:ext cx="6096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WordArt 7">
            <a:extLst>
              <a:ext uri="{FF2B5EF4-FFF2-40B4-BE49-F238E27FC236}">
                <a16:creationId xmlns:a16="http://schemas.microsoft.com/office/drawing/2014/main" id="{4B6325B8-1176-3447-2AD0-9F9136AB22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95614" y="6248400"/>
            <a:ext cx="4395787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Vẽ thêm là cho những quả na có chứa chữ cái n .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 màu chữ cái n theo ý thích 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 chữ cái n theo các nét chấm mờ</a:t>
            </a:r>
          </a:p>
        </p:txBody>
      </p:sp>
      <p:sp>
        <p:nvSpPr>
          <p:cNvPr id="82950" name="WordArt 8">
            <a:extLst>
              <a:ext uri="{FF2B5EF4-FFF2-40B4-BE49-F238E27FC236}">
                <a16:creationId xmlns:a16="http://schemas.microsoft.com/office/drawing/2014/main" id="{5EC0A91A-3814-D6D6-3F67-C67D7269B5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012364" y="6400800"/>
            <a:ext cx="274637" cy="33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82951" name="Picture 6">
            <a:extLst>
              <a:ext uri="{FF2B5EF4-FFF2-40B4-BE49-F238E27FC236}">
                <a16:creationId xmlns:a16="http://schemas.microsoft.com/office/drawing/2014/main" id="{8377EFC1-5049-B7B1-C362-A3EFE5CB94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561975"/>
            <a:ext cx="776288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2" name="Picture 8">
            <a:extLst>
              <a:ext uri="{FF2B5EF4-FFF2-40B4-BE49-F238E27FC236}">
                <a16:creationId xmlns:a16="http://schemas.microsoft.com/office/drawing/2014/main" id="{D7AF8517-D434-7A24-EB3E-BB6B27965F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603375"/>
            <a:ext cx="77628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3" name="Picture 98">
            <a:extLst>
              <a:ext uri="{FF2B5EF4-FFF2-40B4-BE49-F238E27FC236}">
                <a16:creationId xmlns:a16="http://schemas.microsoft.com/office/drawing/2014/main" id="{9A8E271C-ED07-3F8F-41A3-BC3CCF5648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5" y="533400"/>
            <a:ext cx="776288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4" name="Picture 102">
            <a:extLst>
              <a:ext uri="{FF2B5EF4-FFF2-40B4-BE49-F238E27FC236}">
                <a16:creationId xmlns:a16="http://schemas.microsoft.com/office/drawing/2014/main" id="{8C61AF3A-9E36-BEDC-787A-EA02804011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65" y="308996"/>
            <a:ext cx="7747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6087D0D0-C8F2-DE93-66F6-F8B6CFEDB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555" flipH="1">
            <a:off x="3011489" y="190501"/>
            <a:ext cx="43973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6" name="Picture 104">
            <a:extLst>
              <a:ext uri="{FF2B5EF4-FFF2-40B4-BE49-F238E27FC236}">
                <a16:creationId xmlns:a16="http://schemas.microsoft.com/office/drawing/2014/main" id="{7719ADB8-B944-5194-42E7-CF9BF340B8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395288"/>
            <a:ext cx="7747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7" name="Picture 107">
            <a:extLst>
              <a:ext uri="{FF2B5EF4-FFF2-40B4-BE49-F238E27FC236}">
                <a16:creationId xmlns:a16="http://schemas.microsoft.com/office/drawing/2014/main" id="{DA010BF7-BAAE-7BAF-A83B-40D0BBF831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751013"/>
            <a:ext cx="77628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8" name="Picture 111">
            <a:extLst>
              <a:ext uri="{FF2B5EF4-FFF2-40B4-BE49-F238E27FC236}">
                <a16:creationId xmlns:a16="http://schemas.microsoft.com/office/drawing/2014/main" id="{4C85F885-AC5F-89E1-3E7C-D87431FEF8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1511300"/>
            <a:ext cx="7747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an tay">
            <a:extLst>
              <a:ext uri="{FF2B5EF4-FFF2-40B4-BE49-F238E27FC236}">
                <a16:creationId xmlns:a16="http://schemas.microsoft.com/office/drawing/2014/main" id="{078496FB-3DB0-8820-29B6-C45DCA8C7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4" y="-1350963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5A1A345B-9DB3-6A95-37ED-5D22269B74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555" flipH="1">
            <a:off x="6243639" y="508001"/>
            <a:ext cx="43973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ban tay">
            <a:extLst>
              <a:ext uri="{FF2B5EF4-FFF2-40B4-BE49-F238E27FC236}">
                <a16:creationId xmlns:a16="http://schemas.microsoft.com/office/drawing/2014/main" id="{3D1E9619-3F4B-1B49-57DF-2F4511F27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4" y="-1033463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6B449647-04BD-0D4E-56DE-90380FCB05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555" flipH="1">
            <a:off x="7864475" y="355601"/>
            <a:ext cx="43973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ban tay">
            <a:extLst>
              <a:ext uri="{FF2B5EF4-FFF2-40B4-BE49-F238E27FC236}">
                <a16:creationId xmlns:a16="http://schemas.microsoft.com/office/drawing/2014/main" id="{221B801C-5E7D-42BE-0156-4C9C6B96EC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00" y="-1185863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0AE3D3A8-0EF2-C776-5C4D-3E86361A0D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555" flipH="1">
            <a:off x="3697289" y="1465264"/>
            <a:ext cx="439737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ban tay">
            <a:extLst>
              <a:ext uri="{FF2B5EF4-FFF2-40B4-BE49-F238E27FC236}">
                <a16:creationId xmlns:a16="http://schemas.microsoft.com/office/drawing/2014/main" id="{099296FF-7592-CB21-2171-5C181A9AA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4" y="-76200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858B64D9-10DF-03FD-681D-09D903218E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555" flipH="1">
            <a:off x="5378450" y="1693864"/>
            <a:ext cx="43973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ban tay">
            <a:extLst>
              <a:ext uri="{FF2B5EF4-FFF2-40B4-BE49-F238E27FC236}">
                <a16:creationId xmlns:a16="http://schemas.microsoft.com/office/drawing/2014/main" id="{D8244B7A-2991-C8FA-247C-8DCE875FB4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5" y="152401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62777E2D-41BC-FF2F-59E4-71D830AC3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07"/>
          <a:stretch>
            <a:fillRect/>
          </a:stretch>
        </p:blipFill>
        <p:spPr bwMode="auto">
          <a:xfrm>
            <a:off x="3270250" y="3094039"/>
            <a:ext cx="3111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ban tay">
            <a:extLst>
              <a:ext uri="{FF2B5EF4-FFF2-40B4-BE49-F238E27FC236}">
                <a16:creationId xmlns:a16="http://schemas.microsoft.com/office/drawing/2014/main" id="{D64A8101-B6AA-6CAD-CDDA-14E0E506AE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9" y="2284413"/>
            <a:ext cx="17795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ban tay">
            <a:extLst>
              <a:ext uri="{FF2B5EF4-FFF2-40B4-BE49-F238E27FC236}">
                <a16:creationId xmlns:a16="http://schemas.microsoft.com/office/drawing/2014/main" id="{179DA044-412D-9AB9-24E7-2A6E5C8296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1597026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1" name="Picture 124">
            <a:extLst>
              <a:ext uri="{FF2B5EF4-FFF2-40B4-BE49-F238E27FC236}">
                <a16:creationId xmlns:a16="http://schemas.microsoft.com/office/drawing/2014/main" id="{22183F33-898A-1B40-468B-F1FDBBEC7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3097214"/>
            <a:ext cx="84613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CC8DF612-9B9D-A661-465C-016759793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6"/>
          <a:stretch>
            <a:fillRect/>
          </a:stretch>
        </p:blipFill>
        <p:spPr bwMode="auto">
          <a:xfrm>
            <a:off x="5164138" y="3097214"/>
            <a:ext cx="6096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08AF2B00-4185-5A94-7A9D-7BA491F6D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07"/>
          <a:stretch>
            <a:fillRect/>
          </a:stretch>
        </p:blipFill>
        <p:spPr bwMode="auto">
          <a:xfrm>
            <a:off x="4927600" y="3097214"/>
            <a:ext cx="31273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ban tay">
            <a:extLst>
              <a:ext uri="{FF2B5EF4-FFF2-40B4-BE49-F238E27FC236}">
                <a16:creationId xmlns:a16="http://schemas.microsoft.com/office/drawing/2014/main" id="{D48E5ABB-528F-A1ED-808F-BD15CA6EC8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2287588"/>
            <a:ext cx="17795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ban tay">
            <a:extLst>
              <a:ext uri="{FF2B5EF4-FFF2-40B4-BE49-F238E27FC236}">
                <a16:creationId xmlns:a16="http://schemas.microsoft.com/office/drawing/2014/main" id="{960C2B1A-7A41-14EE-81B5-EDCB472ED3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4" y="1600201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6" name="Picture 129">
            <a:extLst>
              <a:ext uri="{FF2B5EF4-FFF2-40B4-BE49-F238E27FC236}">
                <a16:creationId xmlns:a16="http://schemas.microsoft.com/office/drawing/2014/main" id="{6223DEEF-186F-E660-7740-6B1EFCDC6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3101975"/>
            <a:ext cx="84455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92EF28ED-72DB-BB19-1A6E-68A7088CB2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6"/>
          <a:stretch>
            <a:fillRect/>
          </a:stretch>
        </p:blipFill>
        <p:spPr bwMode="auto">
          <a:xfrm>
            <a:off x="6821488" y="3101975"/>
            <a:ext cx="60960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C3E5D955-A173-4455-5B21-12BA11762C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07"/>
          <a:stretch>
            <a:fillRect/>
          </a:stretch>
        </p:blipFill>
        <p:spPr bwMode="auto">
          <a:xfrm>
            <a:off x="6586538" y="3101975"/>
            <a:ext cx="31115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ban tay">
            <a:extLst>
              <a:ext uri="{FF2B5EF4-FFF2-40B4-BE49-F238E27FC236}">
                <a16:creationId xmlns:a16="http://schemas.microsoft.com/office/drawing/2014/main" id="{BB20F773-4EB0-2453-4F91-D39330B403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50" y="1603376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80" name="Picture 135">
            <a:extLst>
              <a:ext uri="{FF2B5EF4-FFF2-40B4-BE49-F238E27FC236}">
                <a16:creationId xmlns:a16="http://schemas.microsoft.com/office/drawing/2014/main" id="{29D0182A-54FF-D060-CE05-20FD928A8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5510214"/>
            <a:ext cx="74596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F7F328-448B-7EC8-8C05-B6A34B8FAD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6"/>
          <a:stretch>
            <a:fillRect/>
          </a:stretch>
        </p:blipFill>
        <p:spPr bwMode="auto">
          <a:xfrm>
            <a:off x="3962400" y="4610100"/>
            <a:ext cx="31908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FDF19E0A-20F4-9443-3355-4E40E9600B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8" r="22464"/>
          <a:stretch>
            <a:fillRect/>
          </a:stretch>
        </p:blipFill>
        <p:spPr bwMode="auto">
          <a:xfrm>
            <a:off x="3886200" y="4610100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60260B96-4084-9F24-F23C-902E2AD575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3" r="36562"/>
          <a:stretch>
            <a:fillRect/>
          </a:stretch>
        </p:blipFill>
        <p:spPr bwMode="auto">
          <a:xfrm>
            <a:off x="3581400" y="4610100"/>
            <a:ext cx="304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D5D86949-1C70-DB86-7820-3E96B0734C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64757"/>
          <a:stretch>
            <a:fillRect/>
          </a:stretch>
        </p:blipFill>
        <p:spPr bwMode="auto">
          <a:xfrm>
            <a:off x="3429000" y="4610100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CB314C0E-1B60-1370-8CB7-1D9F4E21EA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4"/>
          <a:stretch>
            <a:fillRect/>
          </a:stretch>
        </p:blipFill>
        <p:spPr bwMode="auto">
          <a:xfrm>
            <a:off x="3200400" y="4610100"/>
            <a:ext cx="228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ban tay">
            <a:extLst>
              <a:ext uri="{FF2B5EF4-FFF2-40B4-BE49-F238E27FC236}">
                <a16:creationId xmlns:a16="http://schemas.microsoft.com/office/drawing/2014/main" id="{D9706688-A104-55BE-F84A-34CECB6AB0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9" y="3233738"/>
            <a:ext cx="17795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ban tay">
            <a:extLst>
              <a:ext uri="{FF2B5EF4-FFF2-40B4-BE49-F238E27FC236}">
                <a16:creationId xmlns:a16="http://schemas.microsoft.com/office/drawing/2014/main" id="{B9B58B8A-6FE5-54C0-EA9E-65EB2D3985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64" y="2290763"/>
            <a:ext cx="17795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E39CCBD1-8870-5AD8-8386-B2AAB68A76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6"/>
          <a:stretch>
            <a:fillRect/>
          </a:stretch>
        </p:blipFill>
        <p:spPr bwMode="auto">
          <a:xfrm>
            <a:off x="5235575" y="4605338"/>
            <a:ext cx="31908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D3CD649B-5F58-AE78-234B-1A7AAAE98C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8" r="22464"/>
          <a:stretch>
            <a:fillRect/>
          </a:stretch>
        </p:blipFill>
        <p:spPr bwMode="auto">
          <a:xfrm>
            <a:off x="5159375" y="4605338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D9DB1E65-57B9-68F4-9EB6-A06E57C208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3" r="36562"/>
          <a:stretch>
            <a:fillRect/>
          </a:stretch>
        </p:blipFill>
        <p:spPr bwMode="auto">
          <a:xfrm>
            <a:off x="4854575" y="4605338"/>
            <a:ext cx="304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DD5B5924-D159-9811-EB11-134A44AA3A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64757"/>
          <a:stretch>
            <a:fillRect/>
          </a:stretch>
        </p:blipFill>
        <p:spPr bwMode="auto">
          <a:xfrm>
            <a:off x="4702175" y="4605338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C3A4DB6E-0A68-4071-32DD-0A53973590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4"/>
          <a:stretch>
            <a:fillRect/>
          </a:stretch>
        </p:blipFill>
        <p:spPr bwMode="auto">
          <a:xfrm>
            <a:off x="4473575" y="4605338"/>
            <a:ext cx="228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" name="ban tay">
            <a:extLst>
              <a:ext uri="{FF2B5EF4-FFF2-40B4-BE49-F238E27FC236}">
                <a16:creationId xmlns:a16="http://schemas.microsoft.com/office/drawing/2014/main" id="{D61B56C5-6B11-1DB8-193B-AAD37FB63E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4" y="3228976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76BB72BD-144A-9E73-5CC5-6AF3AC8D7E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6"/>
          <a:stretch>
            <a:fillRect/>
          </a:stretch>
        </p:blipFill>
        <p:spPr bwMode="auto">
          <a:xfrm>
            <a:off x="6477000" y="4608513"/>
            <a:ext cx="319088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0BC8BD15-3E36-8E3C-220B-1BA7CE37E0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8" r="22464"/>
          <a:stretch>
            <a:fillRect/>
          </a:stretch>
        </p:blipFill>
        <p:spPr bwMode="auto">
          <a:xfrm>
            <a:off x="6400800" y="4608513"/>
            <a:ext cx="1524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EC3B968E-871D-F781-B5EB-259938CA26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3" r="36562"/>
          <a:stretch>
            <a:fillRect/>
          </a:stretch>
        </p:blipFill>
        <p:spPr bwMode="auto">
          <a:xfrm>
            <a:off x="6096000" y="4608513"/>
            <a:ext cx="3048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42B6D47A-BFBE-AAB1-68A0-E830F00AD1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64757"/>
          <a:stretch>
            <a:fillRect/>
          </a:stretch>
        </p:blipFill>
        <p:spPr bwMode="auto">
          <a:xfrm>
            <a:off x="5943600" y="4608513"/>
            <a:ext cx="1524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4F8B8073-99D4-5F91-EE36-ED6DD616F7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4"/>
          <a:stretch>
            <a:fillRect/>
          </a:stretch>
        </p:blipFill>
        <p:spPr bwMode="auto">
          <a:xfrm>
            <a:off x="5715000" y="4608513"/>
            <a:ext cx="2286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" name="ban tay">
            <a:extLst>
              <a:ext uri="{FF2B5EF4-FFF2-40B4-BE49-F238E27FC236}">
                <a16:creationId xmlns:a16="http://schemas.microsoft.com/office/drawing/2014/main" id="{E40F9AE0-2757-025F-3CD9-980970E4A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9" y="3232151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9B75CF0B-7E75-0431-8A37-9D9A980A46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6"/>
          <a:stretch>
            <a:fillRect/>
          </a:stretch>
        </p:blipFill>
        <p:spPr bwMode="auto">
          <a:xfrm>
            <a:off x="7716839" y="4610100"/>
            <a:ext cx="31908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980D57BE-9457-6F59-F777-5E5984BA3C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8" r="22464"/>
          <a:stretch>
            <a:fillRect/>
          </a:stretch>
        </p:blipFill>
        <p:spPr bwMode="auto">
          <a:xfrm>
            <a:off x="7640638" y="4610100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F0D868C5-B645-4A40-B63D-0C2033B743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3" r="36562"/>
          <a:stretch>
            <a:fillRect/>
          </a:stretch>
        </p:blipFill>
        <p:spPr bwMode="auto">
          <a:xfrm>
            <a:off x="7335838" y="4610100"/>
            <a:ext cx="304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5834764A-5032-ADC4-10AB-B3F36DA3B1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64757"/>
          <a:stretch>
            <a:fillRect/>
          </a:stretch>
        </p:blipFill>
        <p:spPr bwMode="auto">
          <a:xfrm>
            <a:off x="7183438" y="4610100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22EB417C-6E8C-6E3F-C181-760BDE90C1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4"/>
          <a:stretch>
            <a:fillRect/>
          </a:stretch>
        </p:blipFill>
        <p:spPr bwMode="auto">
          <a:xfrm>
            <a:off x="6954838" y="4610100"/>
            <a:ext cx="228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" name="ban tay">
            <a:extLst>
              <a:ext uri="{FF2B5EF4-FFF2-40B4-BE49-F238E27FC236}">
                <a16:creationId xmlns:a16="http://schemas.microsoft.com/office/drawing/2014/main" id="{FEB6D36F-8800-95C9-0832-34115BB1C1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3235326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FCC09E35-E151-0081-4973-BA5C97176B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6"/>
          <a:stretch>
            <a:fillRect/>
          </a:stretch>
        </p:blipFill>
        <p:spPr bwMode="auto">
          <a:xfrm>
            <a:off x="8980489" y="4608513"/>
            <a:ext cx="31908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CD75A52B-FE99-E7B2-BC3A-7D3EF51C48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8" r="22464"/>
          <a:stretch>
            <a:fillRect/>
          </a:stretch>
        </p:blipFill>
        <p:spPr bwMode="auto">
          <a:xfrm>
            <a:off x="8904288" y="4608513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5CE1B401-08EE-EF39-E8D1-4F05C4AB04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3" r="36562"/>
          <a:stretch>
            <a:fillRect/>
          </a:stretch>
        </p:blipFill>
        <p:spPr bwMode="auto">
          <a:xfrm>
            <a:off x="8599488" y="4608513"/>
            <a:ext cx="304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3DA01DDB-EA07-DAE8-D889-9A8C7AB669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64757"/>
          <a:stretch>
            <a:fillRect/>
          </a:stretch>
        </p:blipFill>
        <p:spPr bwMode="auto">
          <a:xfrm>
            <a:off x="8447088" y="4608513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90D2C4D5-A7E7-7CA9-9ECB-378D21A1C8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4"/>
          <a:stretch>
            <a:fillRect/>
          </a:stretch>
        </p:blipFill>
        <p:spPr bwMode="auto">
          <a:xfrm>
            <a:off x="8218488" y="4608513"/>
            <a:ext cx="228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" name="ban tay">
            <a:extLst>
              <a:ext uri="{FF2B5EF4-FFF2-40B4-BE49-F238E27FC236}">
                <a16:creationId xmlns:a16="http://schemas.microsoft.com/office/drawing/2014/main" id="{B0D66CE6-76B5-2745-5940-0223F25118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75" y="3233738"/>
            <a:ext cx="17795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0E5401A-6AEF-F82C-5AD9-D395950EFAC0}"/>
              </a:ext>
            </a:extLst>
          </p:cNvPr>
          <p:cNvSpPr txBox="1"/>
          <p:nvPr/>
        </p:nvSpPr>
        <p:spPr>
          <a:xfrm>
            <a:off x="64521" y="0"/>
            <a:ext cx="1489867" cy="2554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i="1">
                <a:solidFill>
                  <a:srgbClr val="C00000"/>
                </a:solidFill>
                <a:latin typeface="Times New Roman" panose="02020603050405020304" pitchFamily="18" charset="0"/>
              </a:rPr>
              <a:t>T</a:t>
            </a:r>
            <a:r>
              <a:rPr lang="en-US" sz="40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ập tô chữ</a:t>
            </a:r>
          </a:p>
          <a:p>
            <a:pPr algn="ctr"/>
            <a:r>
              <a:rPr lang="en-US" sz="40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n</a:t>
            </a:r>
            <a:endParaRPr lang="en-US" sz="40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5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44 L 0.00087 -0.00394 C -4.16667E-6 -0.00556 -0.00034 -0.00718 -0.00138 -0.00857 C -0.00208 -0.00926 -0.00399 -0.00972 -0.00399 -0.00926 C -0.00468 -0.00926 -0.00625 -0.00972 -0.00642 -0.00857 C -0.00711 -0.00625 -0.00659 -0.00695 -0.00816 -0.00556 C -0.00937 -0.00648 -0.00972 -0.00648 -0.01024 -0.00857 C -0.01059 -0.00926 -0.01059 -0.00995 -0.01076 -0.01088 C -0.01093 -0.01181 -0.01128 -0.01296 -0.01163 -0.01412 C -0.0118 -0.01505 -0.01163 -0.01574 -0.01197 -0.01597 L -0.01336 -0.01644 C -0.0151 -0.0162 -0.01701 -0.01667 -0.01892 -0.01597 C -0.01927 -0.01574 -0.01927 -0.01505 -0.01927 -0.01412 C -0.01961 -0.00926 -0.01892 -0.00394 -0.01961 0.00069 C -0.01979 0.00139 -0.02326 0.00393 -0.02395 0.00393 C -0.02569 0.00393 -0.02743 0.00417 -0.02916 0.00393 C -0.02951 0.00393 -0.02986 0.00255 -0.02986 0.00208 C -0.03003 -0.00232 -0.02968 -0.00625 -0.02951 -0.01019 C -0.02986 -0.01458 -0.02899 -0.01505 -0.03072 -0.01713 C -0.03125 -0.01736 -0.03159 -0.01783 -0.03211 -0.01806 C -0.03385 -0.01806 -0.03559 -0.01852 -0.03715 -0.01759 C -0.03819 -0.01713 -0.03836 -0.01528 -0.03888 -0.01412 C -0.03993 -0.01204 -0.03958 -0.0132 -0.0401 -0.01088 C -0.03993 -0.00857 -0.03975 -0.00648 -0.03941 -0.0044 C -0.03888 -0.00185 -0.03854 -0.00255 -0.03767 -0.00116 C -0.0368 0.00023 -0.03628 0.00139 -0.03541 0.00278 C -0.03541 0.00393 -0.03507 0.0044 -0.03507 0.00532 C -0.03507 0.00671 -0.03559 0.0081 -0.03628 0.00949 C -0.03697 0.01065 -0.0375 0.01157 -0.03854 0.01204 L -0.03975 0.01273 C -0.04288 0.01528 -0.03906 0.01273 -0.04566 0.01435 C -0.04618 0.01435 -0.04652 0.01528 -0.04704 0.01551 C -0.04722 0.01597 -0.04722 0.01667 -0.04739 0.01713 C -0.04774 0.01805 -0.04809 0.01829 -0.04826 0.01898 C -0.04861 0.01991 -0.04861 0.02153 -0.04913 0.02222 C -0.05 0.02407 -0.04947 0.02407 -0.05034 0.02407 L -0.05034 0.0243 " pathEditMode="relative" rAng="0" ptsTypes="AAAAAAAAAAAAAAAAAAAAAAAAAAAAAAAAAAAAA">
                                      <p:cBhvr>
                                        <p:cTn id="11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-0.0044 L 0.00086 -0.00394 C 3.61111E-6 -0.00556 -0.00035 -0.00718 -0.00139 -0.00857 C -0.00209 -0.00926 -0.004 -0.00973 -0.004 -0.00926 C -0.00469 -0.00926 -0.00625 -0.00973 -0.00643 -0.00857 C -0.00712 -0.00625 -0.0066 -0.00695 -0.00816 -0.00556 C -0.00938 -0.00649 -0.00973 -0.00649 -0.01025 -0.00857 C -0.01059 -0.00926 -0.01059 -0.00996 -0.01077 -0.01088 C -0.01094 -0.01181 -0.01129 -0.01297 -0.01164 -0.01413 C -0.01181 -0.01505 -0.01164 -0.01575 -0.01198 -0.01598 L -0.01337 -0.01644 C -0.01511 -0.01621 -0.01702 -0.01667 -0.01893 -0.01598 C -0.01927 -0.01575 -0.01927 -0.01505 -0.01927 -0.01413 C -0.01962 -0.00926 -0.01893 -0.00394 -0.01962 0.00069 C -0.0198 0.00138 -0.02327 0.00393 -0.02396 0.00393 C -0.0257 0.00393 -0.02743 0.00416 -0.02917 0.00393 C -0.02952 0.00393 -0.02986 0.00254 -0.02986 0.00208 C -0.03004 -0.00232 -0.02969 -0.00625 -0.02952 -0.01019 C -0.02986 -0.01459 -0.029 -0.01505 -0.03073 -0.01713 C -0.03125 -0.01737 -0.0316 -0.01783 -0.03212 -0.01806 C -0.03386 -0.01806 -0.03559 -0.01852 -0.03716 -0.0176 C -0.0382 -0.01713 -0.03837 -0.01528 -0.03889 -0.01413 C -0.03993 -0.01204 -0.03959 -0.0132 -0.04011 -0.01088 C -0.03993 -0.00857 -0.03976 -0.00649 -0.03941 -0.0044 C -0.03889 -0.00186 -0.03855 -0.00255 -0.03768 -0.00116 C -0.03681 0.00023 -0.03629 0.00138 -0.03542 0.00277 C -0.03542 0.00393 -0.03507 0.00439 -0.03507 0.00532 C -0.03507 0.00671 -0.03559 0.0081 -0.03629 0.00949 C -0.03698 0.01064 -0.0375 0.01157 -0.03855 0.01203 L -0.03976 0.01273 C -0.04289 0.01527 -0.03907 0.01273 -0.04566 0.01435 C -0.04618 0.01435 -0.04653 0.01527 -0.04705 0.0155 C -0.04723 0.01597 -0.04723 0.01666 -0.0474 0.01712 C -0.04775 0.01805 -0.04809 0.01828 -0.04827 0.01898 C -0.04861 0.0199 -0.04861 0.02152 -0.04914 0.02222 C -0.05 0.02407 -0.04948 0.02407 -0.05035 0.02407 L -0.05035 0.0243 " pathEditMode="relative" rAng="0" ptsTypes="AAAAAAAAAAAAAAAAAAAAAAAAAAAAAAAAAAAAA">
                                      <p:cBhvr>
                                        <p:cTn id="24" dur="4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7" dur="1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44 L 0.00087 -0.00393 C -3.33333E-6 -0.00555 -0.00034 -0.00717 -0.00139 -0.00856 C -0.00208 -0.00926 -0.00399 -0.00972 -0.00399 -0.00926 C -0.00468 -0.00926 -0.00625 -0.00972 -0.00642 -0.00856 C -0.00711 -0.00625 -0.00659 -0.00694 -0.00816 -0.00555 C -0.00937 -0.00648 -0.00972 -0.00648 -0.01024 -0.00856 C -0.01059 -0.00926 -0.01059 -0.00995 -0.01076 -0.01088 C -0.01093 -0.0118 -0.01128 -0.01296 -0.01163 -0.01412 C -0.0118 -0.01504 -0.01163 -0.01574 -0.01198 -0.01597 L -0.01336 -0.01643 C -0.0151 -0.0162 -0.01701 -0.01666 -0.01892 -0.01597 C -0.01927 -0.01574 -0.01927 -0.01504 -0.01927 -0.01412 C -0.01961 -0.00926 -0.01892 -0.00393 -0.01961 0.0007 C -0.01979 0.00139 -0.02326 0.00394 -0.02395 0.00394 C -0.02569 0.00394 -0.02743 0.00417 -0.02916 0.00394 C -0.02951 0.00394 -0.02986 0.00255 -0.02986 0.00209 C -0.03003 -0.00231 -0.02968 -0.00625 -0.02951 -0.01018 C -0.02986 -0.01458 -0.02899 -0.01504 -0.03073 -0.01713 C -0.03125 -0.01736 -0.03159 -0.01782 -0.03211 -0.01805 C -0.03385 -0.01805 -0.03559 -0.01852 -0.03715 -0.01759 C -0.03819 -0.01713 -0.03836 -0.01527 -0.03889 -0.01412 C -0.03993 -0.01203 -0.03958 -0.01319 -0.0401 -0.01088 C -0.03993 -0.00856 -0.03975 -0.00648 -0.03941 -0.0044 C -0.03889 -0.00185 -0.03854 -0.00254 -0.03767 -0.00115 C -0.0368 0.00023 -0.03628 0.00139 -0.03541 0.00278 C -0.03541 0.00394 -0.03507 0.0044 -0.03507 0.00533 C -0.03507 0.00672 -0.03559 0.0081 -0.03628 0.00949 C -0.03698 0.01065 -0.0375 0.01158 -0.03854 0.01204 L -0.03975 0.01273 C -0.04288 0.01528 -0.03906 0.01273 -0.04566 0.01435 C -0.04618 0.01435 -0.04652 0.01528 -0.04705 0.01551 C -0.04722 0.01598 -0.04722 0.01667 -0.04739 0.01713 C -0.04774 0.01806 -0.04809 0.01829 -0.04826 0.01898 C -0.04861 0.01991 -0.04861 0.02153 -0.04913 0.02223 C -0.05 0.02408 -0.04948 0.02408 -0.05034 0.02408 L -0.05034 0.02431 " pathEditMode="relative" rAng="0" ptsTypes="AAAAAAAAAAAAAAAAAAAAAAAAAAAAAAAAAAAAA">
                                      <p:cBhvr>
                                        <p:cTn id="37" dur="4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1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44 L 0.00087 -0.00394 C -4.16667E-6 -0.00556 -0.00034 -0.00718 -0.00138 -0.00857 C -0.00208 -0.00926 -0.00399 -0.00973 -0.00399 -0.00926 C -0.00468 -0.00926 -0.00625 -0.00973 -0.00642 -0.00857 C -0.00711 -0.00625 -0.00659 -0.00695 -0.00816 -0.00556 C -0.00937 -0.00648 -0.00972 -0.00648 -0.01024 -0.00857 C -0.01059 -0.00926 -0.01059 -0.00996 -0.01076 -0.01088 C -0.01093 -0.01181 -0.01128 -0.01297 -0.01163 -0.01412 C -0.0118 -0.01505 -0.01163 -0.01574 -0.01197 -0.01598 L -0.01336 -0.01644 C -0.0151 -0.01621 -0.01701 -0.01667 -0.01892 -0.01598 C -0.01927 -0.01574 -0.01927 -0.01505 -0.01927 -0.01412 C -0.01961 -0.00926 -0.01892 -0.00394 -0.01961 0.00069 C -0.01979 0.00139 -0.02326 0.00393 -0.02395 0.00393 C -0.02569 0.00393 -0.02743 0.00416 -0.02916 0.00393 C -0.02951 0.00393 -0.02986 0.00254 -0.02986 0.00208 C -0.03003 -0.00232 -0.02968 -0.00625 -0.02951 -0.01019 C -0.02986 -0.01459 -0.02899 -0.01505 -0.03072 -0.01713 C -0.03125 -0.01736 -0.03159 -0.01783 -0.03211 -0.01806 C -0.03385 -0.01806 -0.03559 -0.01852 -0.03715 -0.0176 C -0.03819 -0.01713 -0.03836 -0.01528 -0.03888 -0.01412 C -0.03993 -0.01204 -0.03958 -0.0132 -0.0401 -0.01088 C -0.03993 -0.00857 -0.03975 -0.00648 -0.03941 -0.0044 C -0.03888 -0.00185 -0.03854 -0.00255 -0.03767 -0.00116 C -0.0368 0.00023 -0.03628 0.00139 -0.03541 0.00277 C -0.03541 0.00393 -0.03507 0.0044 -0.03507 0.00532 C -0.03507 0.00671 -0.03559 0.0081 -0.03628 0.00949 C -0.03697 0.01065 -0.0375 0.01157 -0.03854 0.01203 L -0.03975 0.01273 C -0.04288 0.01527 -0.03906 0.01273 -0.04566 0.01435 C -0.04618 0.01435 -0.04652 0.01527 -0.04704 0.01551 C -0.04722 0.01597 -0.04722 0.01666 -0.04739 0.01713 C -0.04774 0.01805 -0.04809 0.01828 -0.04826 0.01898 C -0.04861 0.0199 -0.04861 0.02152 -0.04913 0.02222 C -0.05 0.02407 -0.04947 0.02407 -0.05034 0.02407 L -0.05034 0.0243 " pathEditMode="relative" rAng="0" ptsTypes="AAAAAAAAAAAAAAAAAAAAAAAAAAAAAAAAAAAAA">
                                      <p:cBhvr>
                                        <p:cTn id="50" dur="4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3" dur="1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44 L 0.00087 -0.00393 C 1.66667E-6 -0.00556 -0.00035 -0.00718 -0.00139 -0.00856 C -0.00208 -0.00926 -0.00399 -0.00972 -0.00399 -0.00926 C -0.00469 -0.00926 -0.00625 -0.00972 -0.00643 -0.00856 C -0.00712 -0.00625 -0.0066 -0.00694 -0.00816 -0.00556 C -0.00955 -0.00648 -0.0099 -0.00648 -0.01024 -0.00856 C -0.01059 -0.00926 -0.01059 -0.00995 -0.01077 -0.01088 C -0.01094 -0.01181 -0.01129 -0.01296 -0.01163 -0.01412 C -0.01181 -0.01505 -0.01163 -0.01574 -0.01198 -0.01597 L -0.01354 -0.01643 C -0.01511 -0.0162 -0.01702 -0.01667 -0.01893 -0.01597 C -0.01927 -0.01574 -0.01927 -0.01505 -0.01927 -0.01412 C -0.01962 -0.00926 -0.01893 -0.00393 -0.01962 0.00069 C -0.01979 0.00139 -0.02327 0.00394 -0.02396 0.00394 C -0.0257 0.00394 -0.02743 0.00417 -0.02952 0.00394 C -0.02986 0.00394 -0.03021 0.00255 -0.03021 0.00208 C -0.03038 -0.00231 -0.03004 -0.00625 -0.02986 -0.01018 C -0.03021 -0.01458 -0.02899 -0.01505 -0.03073 -0.01713 C -0.03125 -0.01736 -0.0316 -0.01782 -0.03212 -0.01806 C -0.0342 -0.01806 -0.03559 -0.01852 -0.03715 -0.01759 C -0.0382 -0.01713 -0.03837 -0.01528 -0.03889 -0.01412 C -0.04011 -0.01204 -0.03958 -0.01319 -0.04028 -0.01088 C -0.04011 -0.00856 -0.03993 -0.00648 -0.03941 -0.0044 C -0.03889 -0.00185 -0.03854 -0.00255 -0.03768 -0.00116 C -0.03681 0.00023 -0.03629 0.00139 -0.03542 0.00278 C -0.03542 0.00394 -0.03507 0.0044 -0.03507 0.00532 C -0.03507 0.00671 -0.03559 0.0081 -0.03629 0.00949 C -0.03698 0.01065 -0.0375 0.01157 -0.03854 0.01204 L -0.03993 0.01273 C -0.04288 0.01528 -0.03906 0.01273 -0.04566 0.01435 C -0.04618 0.01435 -0.04653 0.01528 -0.04705 0.01551 C -0.04722 0.01597 -0.04722 0.01667 -0.0474 0.01713 C -0.04774 0.01806 -0.04809 0.01829 -0.04827 0.01898 C -0.04861 0.01991 -0.04861 0.02153 -0.04913 0.02222 C -0.05 0.02407 -0.04948 0.02407 -0.05035 0.02407 L -0.05035 0.02431 " pathEditMode="relative" rAng="0" ptsTypes="AAAAAAAAAAAAAAAAAAAAAAAAAAAAAAAAAAAAA">
                                      <p:cBhvr>
                                        <p:cTn id="63" dur="4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6" dur="1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4" dur="3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208 L -0.00122 0.00231 C -0.00087 0.00231 0.00538 0.0044 0.0066 0.0044 C 0.01042 0.0044 0.01406 0.0037 0.01771 0.00347 C 0.01753 0.00208 0.01753 -0.00162 0.01615 -0.00278 C 0.01562 -0.00324 0.01476 -0.00324 0.01406 -0.00347 C 0.01354 -0.00394 0.01285 -0.0044 0.0125 -0.00486 C 0.01163 -0.00625 0.01042 -0.00926 0.01042 -0.00903 C 0.00955 -0.01227 0.0092 -0.01389 0.00764 -0.0169 L 0.00555 -0.0213 C 0.00382 -0.02801 0.0066 -0.01736 0.00399 -0.02616 C 0.00365 -0.02755 0.00295 -0.03056 0.00295 -0.03032 C 0.00312 -0.03241 0.00278 -0.03449 0.00347 -0.03611 C 0.00434 -0.03866 0.0066 -0.04028 0.00816 -0.0419 C 0.00851 -0.04259 0.00885 -0.04329 0.00937 -0.04398 C 0.00972 -0.04468 0.01042 -0.04468 0.01094 -0.04537 C 0.01146 -0.0463 0.01146 -0.04722 0.01198 -0.04815 C 0.01233 -0.04884 0.01267 -0.04954 0.01302 -0.05023 C 0.01319 -0.05116 0.01319 -0.05185 0.01354 -0.05255 C 0.01389 -0.05324 0.01441 -0.05394 0.01458 -0.05463 C 0.0151 -0.05602 0.01562 -0.0588 0.01562 -0.05856 C 0.01545 -0.05949 0.01545 -0.06042 0.0151 -0.06088 C 0.01424 -0.0625 0.01128 -0.06343 0.01042 -0.06389 L 0.00868 -0.06458 C 0.00816 -0.06481 0.00764 -0.06481 0.00712 -0.06528 L 0.00555 -0.06667 C 0.00312 -0.07153 0.00382 -0.06921 0.00295 -0.07315 C 0.00312 -0.07477 0.00295 -0.07639 0.00347 -0.07801 C 0.00365 -0.0787 0.00694 -0.08079 0.00712 -0.08079 C 0.00816 -0.08148 0.0092 -0.08171 0.01042 -0.08218 C 0.01094 -0.08241 0.01146 -0.08287 0.01198 -0.08287 L 0.01562 -0.0838 C 0.01632 -0.08426 0.01719 -0.08449 0.01771 -0.08519 C 0.0191 -0.08657 0.0191 -0.08889 0.01927 -0.09074 C 0.01962 -0.09213 0.01962 -0.09352 0.01996 -0.09514 C 0.01962 -0.09676 0.02031 -0.09884 0.01927 -0.1 C 0.0184 -0.10116 0.01684 -0.10046 0.01562 -0.10069 C 0.01493 -0.10093 0.01424 -0.10116 0.01354 -0.10139 C 0.0125 -0.10185 0.01128 -0.10208 0.01042 -0.10278 C 0.00642 -0.10625 0.01128 -0.10208 0.0066 -0.10579 C 0.00608 -0.10602 0.00555 -0.10671 0.00503 -0.10718 C 0.00365 -0.10995 0.00139 -0.11204 0.00399 -0.11551 C 0.00469 -0.11644 0.00573 -0.11597 0.0066 -0.1162 L 0.01667 -0.11551 L 0.01667 -0.11528 " pathEditMode="relative" rAng="0" ptsTypes="AAAAAAAAAAAAAAAAAAAAAAAAAAAAAAAAAAAAAAAAAAAAA">
                                      <p:cBhvr>
                                        <p:cTn id="76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1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0139 L 0.00278 -0.00116 C 0.00295 -0.00371 0.00278 -0.00602 0.0033 -0.00833 C 0.00364 -0.00996 0.00538 -0.01273 0.00538 -0.0125 C 0.00677 -0.01806 0.00486 -0.01134 0.00694 -0.0169 C 0.00764 -0.01875 0.00729 -0.01968 0.0085 -0.02107 C 0.0092 -0.02176 0.01007 -0.02199 0.01076 -0.02269 C 0.01354 -0.02477 0.01093 -0.02338 0.01389 -0.02477 C 0.01597 -0.02454 0.01857 -0.0257 0.02031 -0.02408 C 0.02153 -0.02292 0.02066 -0.02014 0.02083 -0.01829 C 0.0217 -0.00324 0.01788 -0.00556 0.02291 -0.00347 C 0.02482 -0.00162 0.02482 -0.00093 0.02778 -0.00278 C 0.02916 -0.00347 0.0309 -0.00833 0.03142 -0.00903 C 0.03212 -0.00972 0.03264 -0.01042 0.03316 -0.01134 C 0.03385 -0.0125 0.0342 -0.01458 0.03524 -0.01551 L 0.0368 -0.0169 C 0.03715 -0.01759 0.0375 -0.01852 0.03784 -0.01898 C 0.0401 -0.02199 0.04184 -0.02014 0.04531 -0.01968 C 0.04583 -0.01945 0.04653 -0.01945 0.04705 -0.01898 C 0.04896 -0.0169 0.04791 -0.01343 0.04757 -0.01042 C 0.04722 -0.00903 0.04705 -0.00741 0.04635 -0.00625 L 0.04427 -0.00208 L 0.04323 0.00023 C 0.04236 0.00393 0.04305 0.00162 0.04062 0.00648 C 0.04028 0.00717 0.03975 0.00787 0.03958 0.00856 L 0.03837 0.01296 C 0.03854 0.01366 0.03854 0.01458 0.03889 0.01504 C 0.03941 0.01551 0.0401 0.01551 0.04062 0.01574 C 0.04705 0.01944 0.03715 0.0169 0.05382 0.01782 C 0.05434 0.01805 0.05694 0.01898 0.05712 0.01991 C 0.05746 0.02245 0.05677 0.02523 0.05659 0.02778 C 0.05642 0.02847 0.05642 0.0294 0.05607 0.02986 C 0.05521 0.03125 0.05382 0.03148 0.05278 0.03194 C 0.05173 0.0331 0.05052 0.03356 0.04965 0.03495 C 0.04913 0.03565 0.04861 0.03634 0.04809 0.03704 C 0.04757 0.0375 0.04687 0.03727 0.04635 0.03773 C 0.04583 0.03819 0.04531 0.03866 0.04479 0.03912 C 0.04444 0.03981 0.04305 0.04213 0.04323 0.04329 C 0.0434 0.04421 0.04375 0.04491 0.04427 0.0456 C 0.04479 0.04606 0.04548 0.04583 0.04583 0.04629 C 0.04705 0.04699 0.04791 0.04861 0.04913 0.04907 L 0.05225 0.05046 C 0.05625 0.05393 0.05486 0.05185 0.05659 0.05625 C 0.05642 0.05787 0.05642 0.05949 0.05607 0.06111 C 0.0559 0.06204 0.05538 0.06273 0.05503 0.06319 C 0.05156 0.06713 0.05278 0.06528 0.05017 0.0669 C 0.04948 0.06713 0.04878 0.06782 0.04809 0.06829 C 0.04705 0.06875 0.04583 0.06875 0.04479 0.06898 C 0.04392 0.06921 0.04305 0.06944 0.04218 0.06967 C 0.04236 0.07106 0.04253 0.07245 0.04271 0.07384 C 0.04288 0.07454 0.04288 0.07546 0.04323 0.07592 C 0.04357 0.07662 0.04427 0.07639 0.04479 0.07662 C 0.04948 0.08079 0.04357 0.07592 0.04809 0.07893 C 0.05225 0.08171 0.04722 0.07917 0.05121 0.08102 L 0.05451 0.08379 C 0.05503 0.08426 0.05538 0.08495 0.05607 0.08518 L 0.05764 0.08588 C 0.05833 0.08727 0.06007 0.08866 0.05972 0.09028 C 0.05955 0.0912 0.05972 0.09236 0.0592 0.09305 C 0.05885 0.09375 0.05816 0.09352 0.05764 0.09375 C 0.05712 0.09421 0.05659 0.09491 0.05607 0.09514 C 0.05468 0.0956 0.05312 0.0956 0.05173 0.09583 C 0.05104 0.09606 0.05034 0.09629 0.04965 0.09653 C 0.04913 0.09699 0.04861 0.09768 0.04809 0.09792 C 0.046 0.09884 0.04496 0.09861 0.04323 0.09861 L 0.04323 0.09884 " pathEditMode="relative" rAng="0" ptsTypes="AAAAAAAAAAAAAAAAAAAAAAAAAAAAAAAAAAAAAAAAAAAAAAAAAAAAAAAAAAAAAAAAAA">
                                      <p:cBhvr>
                                        <p:cTn id="89" dur="4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2" dur="1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0" dur="3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0209 L -0.00121 0.00232 C -0.00087 0.00232 0.00538 0.0044 0.0066 0.0044 C 0.01042 0.0044 0.01407 0.00371 0.01771 0.00348 C 0.01754 0.00209 0.01754 -0.00162 0.01615 -0.00277 C 0.01563 -0.00324 0.01476 -0.00324 0.01407 -0.00347 C 0.01354 -0.00393 0.01285 -0.0044 0.0125 -0.00486 C 0.01163 -0.00625 0.01042 -0.00926 0.01042 -0.00902 C 0.00955 -0.01227 0.0092 -0.01389 0.00764 -0.0169 L 0.00556 -0.02129 C 0.00382 -0.02801 0.0066 -0.01736 0.004 -0.02615 C 0.00365 -0.02754 0.00295 -0.03055 0.00295 -0.03032 C 0.00313 -0.0324 0.00278 -0.03449 0.00348 -0.03611 C 0.00434 -0.03865 0.0066 -0.04027 0.00816 -0.0419 C 0.00851 -0.04259 0.00886 -0.04328 0.00938 -0.04398 C 0.00973 -0.04467 0.01042 -0.04467 0.01094 -0.04537 C 0.01146 -0.04629 0.01146 -0.04722 0.01198 -0.04815 C 0.01233 -0.04884 0.01268 -0.04953 0.01302 -0.05023 C 0.0132 -0.05115 0.0132 -0.05185 0.01354 -0.05254 C 0.01389 -0.05324 0.01441 -0.05393 0.01459 -0.05463 C 0.01511 -0.05602 0.01563 -0.05879 0.01563 -0.05856 C 0.01545 -0.05949 0.01545 -0.06041 0.01511 -0.06088 C 0.01424 -0.0625 0.01129 -0.06342 0.01042 -0.06389 L 0.00868 -0.06458 C 0.00816 -0.06481 0.00764 -0.06481 0.00712 -0.06527 L 0.00556 -0.06666 C 0.00313 -0.07152 0.00382 -0.06921 0.00295 -0.07315 C 0.00313 -0.07477 0.00295 -0.07639 0.00348 -0.07801 C 0.00365 -0.0787 0.00695 -0.08078 0.00712 -0.08078 C 0.00816 -0.08148 0.0092 -0.08171 0.01042 -0.08217 C 0.01094 -0.0824 0.01146 -0.08287 0.01198 -0.08287 L 0.01563 -0.08379 C 0.01632 -0.08426 0.01719 -0.08449 0.01771 -0.08518 C 0.0191 -0.08657 0.0191 -0.08889 0.01927 -0.09074 C 0.01962 -0.09213 0.01962 -0.09352 0.01997 -0.09514 C 0.01962 -0.09676 0.02032 -0.09884 0.01927 -0.1 C 0.01841 -0.10115 0.01684 -0.10046 0.01563 -0.10069 C 0.01493 -0.10092 0.01424 -0.10115 0.01354 -0.10139 C 0.0125 -0.10185 0.01129 -0.10208 0.01042 -0.10277 C 0.00643 -0.10625 0.01129 -0.10208 0.0066 -0.10578 C 0.00608 -0.10602 0.00556 -0.10671 0.00504 -0.10717 C 0.00365 -0.10995 0.00139 -0.11203 0.004 -0.11551 C 0.00469 -0.11643 0.00573 -0.11597 0.0066 -0.1162 L 0.01667 -0.11551 L 0.01667 -0.11527 " pathEditMode="relative" rAng="0" ptsTypes="AAAAAAAAAAAAAAAAAAAAAAAAAAAAAAAAAAAAAAAAAAAAA">
                                      <p:cBhvr>
                                        <p:cTn id="102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5" dur="1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4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0139 L 0.00278 -0.00116 C 0.00295 -0.0037 0.00278 -0.00602 0.0033 -0.00833 C 0.00365 -0.00995 0.00538 -0.01273 0.00538 -0.0125 C 0.00677 -0.01805 0.00486 -0.01134 0.00695 -0.0169 C 0.00764 -0.01875 0.00729 -0.01967 0.00851 -0.02106 C 0.0092 -0.02176 0.01007 -0.02199 0.01076 -0.02268 C 0.01354 -0.02477 0.01094 -0.02338 0.01389 -0.02477 C 0.01597 -0.02454 0.01858 -0.02569 0.02031 -0.02407 C 0.02153 -0.02292 0.02066 -0.02014 0.02083 -0.01829 C 0.0217 -0.00324 0.01788 -0.00555 0.02292 -0.00347 C 0.02483 -0.00162 0.02483 -0.00092 0.02778 -0.00278 C 0.02917 -0.00347 0.0309 -0.00833 0.03142 -0.00903 C 0.03212 -0.00972 0.03264 -0.01042 0.03316 -0.01134 C 0.03386 -0.0125 0.0342 -0.01458 0.03524 -0.01551 L 0.03681 -0.0169 C 0.03715 -0.01759 0.0375 -0.01852 0.03785 -0.01898 C 0.04011 -0.02199 0.04184 -0.02014 0.04531 -0.01967 C 0.04583 -0.01944 0.04653 -0.01944 0.04705 -0.01898 C 0.04896 -0.0169 0.04792 -0.01342 0.04757 -0.01042 C 0.04722 -0.00903 0.04705 -0.00741 0.04636 -0.00625 L 0.04427 -0.00208 L 0.04323 0.00023 C 0.04236 0.00394 0.04306 0.00162 0.04063 0.00648 C 0.04028 0.00718 0.03976 0.00787 0.03958 0.00857 L 0.03837 0.01296 C 0.03854 0.01366 0.03854 0.01458 0.03889 0.01505 C 0.03941 0.01551 0.04011 0.01551 0.04063 0.01574 C 0.04705 0.01945 0.03715 0.0169 0.05382 0.01783 C 0.05434 0.01806 0.05695 0.01898 0.05712 0.01991 C 0.05747 0.02246 0.05677 0.02523 0.0566 0.02778 C 0.05642 0.02847 0.05642 0.0294 0.05608 0.02986 C 0.05521 0.03125 0.05382 0.03148 0.05278 0.03195 C 0.05174 0.0331 0.05052 0.03357 0.04965 0.03496 C 0.04913 0.03565 0.04861 0.03634 0.04809 0.03704 C 0.04757 0.0375 0.04688 0.03727 0.04636 0.03773 C 0.04583 0.0382 0.04531 0.03866 0.04479 0.03912 C 0.04445 0.03982 0.04306 0.04213 0.04323 0.04329 C 0.0434 0.04421 0.04375 0.04491 0.04427 0.0456 C 0.04479 0.04607 0.04549 0.04583 0.04583 0.0463 C 0.04705 0.04699 0.04792 0.04861 0.04913 0.04908 L 0.05226 0.05046 C 0.05625 0.05394 0.05486 0.05185 0.0566 0.05625 C 0.05642 0.05787 0.05642 0.05949 0.05608 0.06111 C 0.0559 0.06204 0.05538 0.06273 0.05504 0.0632 C 0.05156 0.06713 0.05278 0.06528 0.05017 0.0669 C 0.04948 0.06713 0.04879 0.06783 0.04809 0.06829 C 0.04705 0.06875 0.04583 0.06875 0.04479 0.06898 C 0.04392 0.06921 0.04306 0.06945 0.04219 0.06968 C 0.04236 0.07107 0.04254 0.07246 0.04271 0.07384 C 0.04288 0.07454 0.04288 0.07546 0.04323 0.07593 C 0.04358 0.07662 0.04427 0.07639 0.04479 0.07662 C 0.04948 0.08079 0.04358 0.07593 0.04809 0.07894 C 0.05226 0.08171 0.04722 0.07917 0.05122 0.08102 L 0.05451 0.0838 C 0.05504 0.08426 0.05538 0.08496 0.05608 0.08519 L 0.05764 0.08588 C 0.05833 0.08727 0.06007 0.08866 0.05972 0.09028 C 0.05955 0.09121 0.05972 0.09236 0.0592 0.09306 C 0.05886 0.09375 0.05816 0.09352 0.05764 0.09375 C 0.05712 0.09421 0.0566 0.09491 0.05608 0.09514 C 0.05469 0.0956 0.05313 0.0956 0.05174 0.09583 C 0.05104 0.09607 0.05035 0.0963 0.04965 0.09653 C 0.04913 0.09699 0.04861 0.09769 0.04809 0.09792 C 0.04601 0.09884 0.04497 0.09861 0.04323 0.09861 L 0.04323 0.09884 " pathEditMode="relative" rAng="0" ptsTypes="AAAAAAAAAAAAAAAAAAAAAAAAAAAAAAAAAAAAAAAAAAAAAAAAAAAAAAAAAAAAAAAAAA">
                                      <p:cBhvr>
                                        <p:cTn id="115" dur="4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8" dur="1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01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5" dur="1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0209 L -0.00121 0.00232 C -0.00087 0.00232 0.00538 0.0044 0.0066 0.0044 C 0.01042 0.0044 0.01407 0.00371 0.01771 0.00348 C 0.01754 0.00209 0.01754 -0.00162 0.01615 -0.00277 C 0.01563 -0.00324 0.01476 -0.00324 0.01407 -0.00347 C 0.01354 -0.00393 0.01285 -0.0044 0.0125 -0.00486 C 0.01163 -0.00625 0.01042 -0.00926 0.01042 -0.00902 C 0.00955 -0.01227 0.0092 -0.01389 0.00764 -0.0169 L 0.00556 -0.02129 C 0.00382 -0.02801 0.0066 -0.01736 0.004 -0.02615 C 0.00365 -0.02754 0.00295 -0.03055 0.00295 -0.03032 C 0.00313 -0.0324 0.00278 -0.03449 0.00348 -0.03611 C 0.00434 -0.03865 0.0066 -0.04027 0.00816 -0.0419 C 0.00851 -0.04259 0.00886 -0.04328 0.00938 -0.04398 C 0.00973 -0.04467 0.01042 -0.04467 0.01094 -0.04537 C 0.01146 -0.04629 0.01146 -0.04722 0.01198 -0.04815 C 0.01233 -0.04884 0.01268 -0.04953 0.01302 -0.05023 C 0.0132 -0.05115 0.0132 -0.05185 0.01354 -0.05254 C 0.01389 -0.05324 0.01441 -0.05393 0.01459 -0.05463 C 0.01511 -0.05602 0.01563 -0.05879 0.01563 -0.05856 C 0.01545 -0.05949 0.01545 -0.06041 0.01511 -0.06088 C 0.01424 -0.0625 0.01129 -0.06342 0.01042 -0.06389 L 0.00868 -0.06458 C 0.00816 -0.06481 0.00764 -0.06481 0.00712 -0.06527 L 0.00556 -0.06666 C 0.00313 -0.07152 0.00382 -0.06921 0.00295 -0.07315 C 0.00313 -0.07477 0.00295 -0.07639 0.00348 -0.07801 C 0.00365 -0.0787 0.00695 -0.08078 0.00712 -0.08078 C 0.00816 -0.08148 0.0092 -0.08171 0.01042 -0.08217 C 0.01094 -0.0824 0.01146 -0.08287 0.01198 -0.08287 L 0.01563 -0.08379 C 0.01632 -0.08426 0.01719 -0.08449 0.01771 -0.08518 C 0.0191 -0.08657 0.0191 -0.08889 0.01927 -0.09074 C 0.01962 -0.09213 0.01962 -0.09352 0.01997 -0.09514 C 0.01962 -0.09676 0.02032 -0.09884 0.01927 -0.1 C 0.01841 -0.10115 0.01684 -0.10046 0.01563 -0.10069 C 0.01493 -0.10092 0.01424 -0.10115 0.01354 -0.10139 C 0.0125 -0.10185 0.01129 -0.10208 0.01042 -0.10277 C 0.00643 -0.10625 0.01129 -0.10208 0.0066 -0.10578 C 0.00608 -0.10602 0.00556 -0.10671 0.00504 -0.10717 C 0.00365 -0.10995 0.00139 -0.11203 0.004 -0.11551 C 0.00469 -0.11643 0.00573 -0.11597 0.0066 -0.1162 L 0.01667 -0.11551 L 0.01667 -0.11527 " pathEditMode="relative" rAng="0" ptsTypes="AAAAAAAAAAAAAAAAAAAAAAAAAAAAAAAAAAAAAAAAAAAAA">
                                      <p:cBhvr>
                                        <p:cTn id="12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510"/>
                            </p:stCondLst>
                            <p:childTnLst>
                              <p:par>
                                <p:cTn id="129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0" dur="1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52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7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0139 L 0.00278 -0.00116 C 0.00295 -0.0037 0.00278 -0.00602 0.0033 -0.00833 C 0.00365 -0.00995 0.00538 -0.01273 0.00538 -0.0125 C 0.00677 -0.01805 0.00486 -0.01134 0.00695 -0.0169 C 0.00764 -0.01875 0.00729 -0.01967 0.00851 -0.02106 C 0.0092 -0.02176 0.01007 -0.02199 0.01076 -0.02268 C 0.01354 -0.02477 0.01094 -0.02338 0.01389 -0.02477 C 0.01597 -0.02454 0.01858 -0.02569 0.02031 -0.02407 C 0.02153 -0.02292 0.02066 -0.02014 0.02083 -0.01829 C 0.0217 -0.00324 0.01788 -0.00555 0.02292 -0.00347 C 0.02483 -0.00162 0.02483 -0.00092 0.02778 -0.00278 C 0.02917 -0.00347 0.0309 -0.00833 0.03142 -0.00903 C 0.03212 -0.00972 0.03264 -0.01042 0.03316 -0.01134 C 0.03386 -0.0125 0.0342 -0.01458 0.03524 -0.01551 L 0.03681 -0.0169 C 0.03715 -0.01759 0.0375 -0.01852 0.03785 -0.01898 C 0.04011 -0.02199 0.04184 -0.02014 0.04531 -0.01967 C 0.04583 -0.01944 0.04653 -0.01944 0.04705 -0.01898 C 0.04896 -0.0169 0.04792 -0.01342 0.04757 -0.01042 C 0.04722 -0.00903 0.04705 -0.00741 0.04636 -0.00625 L 0.04427 -0.00208 L 0.04323 0.00023 C 0.04236 0.00394 0.04306 0.00162 0.04063 0.00648 C 0.04028 0.00718 0.03976 0.00787 0.03958 0.00857 L 0.03837 0.01296 C 0.03854 0.01366 0.03854 0.01458 0.03889 0.01505 C 0.03941 0.01551 0.04011 0.01551 0.04063 0.01574 C 0.04705 0.01945 0.03715 0.0169 0.05382 0.01783 C 0.05434 0.01806 0.05695 0.01898 0.05712 0.01991 C 0.05747 0.02246 0.05677 0.02523 0.0566 0.02778 C 0.05642 0.02847 0.05642 0.0294 0.05608 0.02986 C 0.05521 0.03125 0.05382 0.03148 0.05278 0.03195 C 0.05174 0.0331 0.05052 0.03357 0.04965 0.03496 C 0.04913 0.03565 0.04861 0.03634 0.04809 0.03704 C 0.04757 0.0375 0.04688 0.03727 0.04636 0.03773 C 0.04583 0.0382 0.04531 0.03866 0.04479 0.03912 C 0.04445 0.03982 0.04306 0.04213 0.04323 0.04329 C 0.0434 0.04421 0.04375 0.04491 0.04427 0.0456 C 0.04479 0.04607 0.04549 0.04583 0.04583 0.0463 C 0.04705 0.04699 0.04792 0.04861 0.04913 0.04908 L 0.05226 0.05046 C 0.05625 0.05394 0.05486 0.05185 0.0566 0.05625 C 0.05642 0.05787 0.05642 0.05949 0.05608 0.06111 C 0.0559 0.06204 0.05538 0.06273 0.05504 0.0632 C 0.05156 0.06713 0.05278 0.06528 0.05017 0.0669 C 0.04948 0.06713 0.04879 0.06783 0.04809 0.06829 C 0.04705 0.06875 0.04583 0.06875 0.04479 0.06898 C 0.04392 0.06921 0.04306 0.06945 0.04219 0.06968 C 0.04236 0.07107 0.04254 0.07246 0.04271 0.07384 C 0.04288 0.07454 0.04288 0.07546 0.04323 0.07593 C 0.04358 0.07662 0.04427 0.07639 0.04479 0.07662 C 0.04948 0.08079 0.04358 0.07593 0.04809 0.07894 C 0.05226 0.08171 0.04722 0.07917 0.05122 0.08102 L 0.05451 0.0838 C 0.05504 0.08426 0.05538 0.08496 0.05608 0.08519 L 0.05764 0.08588 C 0.05833 0.08727 0.06007 0.08866 0.05972 0.09028 C 0.05955 0.09121 0.05972 0.09236 0.0592 0.09306 C 0.05886 0.09375 0.05816 0.09352 0.05764 0.09375 C 0.05712 0.09421 0.0566 0.09491 0.05608 0.09514 C 0.05469 0.0956 0.05313 0.0956 0.05174 0.09583 C 0.05104 0.09607 0.05035 0.0963 0.04965 0.09653 C 0.04913 0.09699 0.04861 0.09769 0.04809 0.09792 C 0.04601 0.09884 0.04497 0.09861 0.04323 0.09861 L 0.04323 0.09884 " pathEditMode="relative" rAng="0" ptsTypes="AAAAAAAAAAAAAAAAAAAAAAAAAAAAAAAAAAAAAAAAAAAAAAAAAAAAAAAAAAAAAAAAAA">
                                      <p:cBhvr>
                                        <p:cTn id="139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7520"/>
                            </p:stCondLst>
                            <p:childTnLst>
                              <p:par>
                                <p:cTn id="141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2" dur="1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2" dur="3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5" dur="5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8" dur="7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1" dur="6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4" dur="8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069 L 0.00122 0.00092 C 0.00139 -0.00024 0.00191 -0.00093 0.00226 -0.00186 C 0.00261 -0.00278 0.00243 -0.00394 0.00261 -0.00487 C 0.00261 -0.00625 0.00243 -0.00764 0.00278 -0.0088 C 0.00295 -0.00949 0.00365 -0.00996 0.00382 -0.01088 C 0.00417 -0.01227 0.004 -0.01158 0.00469 -0.01297 C 0.00469 -0.0132 0.00469 -0.01366 0.00486 -0.01389 C 0.00556 -0.01598 0.00521 -0.01389 0.00573 -0.01598 C 0.00591 -0.0169 0.00608 -0.01899 0.00643 -0.01945 L 0.00747 -0.02153 C 0.00834 -0.02477 0.00695 -0.01991 0.00851 -0.02408 C 0.00868 -0.02477 0.00868 -0.02547 0.00903 -0.02616 L 0.01111 -0.03033 L 0.01163 -0.03125 C 0.01181 -0.03172 0.01198 -0.03218 0.01216 -0.03241 C 0.0125 -0.03264 0.01268 -0.03287 0.01302 -0.03311 C 0.0132 -0.03334 0.01337 -0.0338 0.01372 -0.03403 C 0.01389 -0.03426 0.01424 -0.03426 0.01459 -0.03449 C 0.01719 -0.03635 0.01511 -0.03542 0.01684 -0.03612 C 0.0191 -0.03612 0.02136 -0.03612 0.02361 -0.03588 C 0.02396 -0.03588 0.02413 -0.03565 0.02448 -0.03542 C 0.02483 -0.03496 0.02518 -0.03403 0.02552 -0.03334 C 0.02622 -0.03172 0.02587 -0.03264 0.02657 -0.03033 L 0.02709 -0.02824 L 0.02726 -0.02709 C 0.02743 -0.02477 0.02726 -0.02246 0.02761 -0.02014 C 0.02761 -0.01945 0.02813 -0.01806 0.02813 -0.01783 C 0.02795 0.00208 0.02795 0.02222 0.02778 0.04236 C 0.02778 0.04351 0.02761 0.04027 0.02761 0.03958 C 0.02743 0.03888 0.02743 0.03865 0.02726 0.03819 C 0.02743 0.03148 0.02674 0.02777 0.02778 0.02291 C 0.02795 0.02245 0.02795 0.02222 0.02813 0.02176 C 0.02813 0.02106 0.02813 0.02013 0.0283 0.01944 C 0.02882 0.01527 0.0283 0.02037 0.02882 0.01689 C 0.02934 0.01412 0.02865 0.01551 0.02969 0.01388 C 0.03021 0.01111 0.02934 0.01435 0.03038 0.0118 C 0.03056 0.01134 0.03056 0.01111 0.03073 0.01064 C 0.03091 0.00995 0.03177 0.00856 0.03177 0.00879 L 0.03229 0.00648 C 0.03229 0.00625 0.03229 0.00578 0.03247 0.00555 C 0.03264 0.00509 0.03282 0.00486 0.03299 0.00439 C 0.03316 0.0037 0.03334 0.00301 0.03351 0.00231 C 0.03368 0.00208 0.03368 0.00162 0.03386 0.00138 L 0.03438 4.07407E-6 C 0.0349 -0.00348 0.0342 -0.00024 0.03507 -0.00324 C 0.03525 -0.00394 0.03542 -0.00463 0.03559 -0.00533 C 0.03577 -0.00579 0.03577 -0.00625 0.03594 -0.00672 C 0.03611 -0.00741 0.03663 -0.00811 0.03698 -0.0088 C 0.03716 -0.00903 0.03716 -0.00949 0.0375 -0.00973 L 0.0382 -0.01042 C 0.03889 -0.0132 0.03802 -0.00996 0.03907 -0.0125 C 0.04011 -0.01551 0.03837 -0.01158 0.03976 -0.01459 L 0.04028 -0.01667 C 0.04045 -0.01713 0.04045 -0.01737 0.04063 -0.01783 L 0.04167 -0.01991 L 0.04219 -0.02084 C 0.04219 -0.0213 0.04219 -0.02153 0.04236 -0.02199 C 0.04358 -0.02431 0.04288 -0.02176 0.04375 -0.02408 C 0.04375 -0.02431 0.04375 -0.02477 0.04393 -0.025 C 0.0441 -0.02547 0.04445 -0.0257 0.04479 -0.02616 C 0.04549 -0.02732 0.04497 -0.02709 0.04601 -0.02824 C 0.04653 -0.02871 0.04705 -0.02917 0.04757 -0.02963 L 0.04844 -0.03033 C 0.04861 -0.03056 0.04896 -0.03056 0.04913 -0.03102 C 0.04948 -0.03125 0.04966 -0.03172 0.05 -0.03195 C 0.05018 -0.03218 0.05052 -0.03218 0.0507 -0.03241 C 0.05104 -0.03264 0.05122 -0.03287 0.05157 -0.03311 C 0.05157 -0.03287 0.05347 -0.0338 0.05382 -0.03403 L 0.05538 -0.03473 C 0.05573 -0.03496 0.05591 -0.03519 0.05625 -0.03519 L 0.05834 -0.03542 C 0.06181 -0.03681 0.06042 -0.03635 0.06771 -0.03542 C 0.06806 -0.03542 0.06823 -0.03496 0.06841 -0.03473 C 0.06875 -0.03449 0.0691 -0.03449 0.06945 -0.03449 C 0.06962 -0.03403 0.06979 -0.0338 0.06997 -0.03334 C 0.07084 -0.03218 0.07136 -0.03195 0.07188 -0.03033 L 0.0724 -0.02824 L 0.07257 -0.02709 C 0.07275 -0.02616 0.07275 -0.02524 0.07292 -0.02431 C 0.07292 -0.02338 0.07327 -0.02269 0.07344 -0.02199 C 0.07327 -0.01459 0.07327 -0.00741 0.07309 4.07407E-6 C 0.07309 0.00115 0.07309 0.00254 0.07292 0.0037 C 0.07292 0.00416 0.07275 0.00439 0.07257 0.00486 C 0.07257 0.00532 0.0724 0.00601 0.0724 0.00648 C 0.0724 0.01551 0.0724 0.0243 0.07257 0.03333 C 0.07257 0.03356 0.07275 0.03402 0.07292 0.03426 C 0.07309 0.03472 0.07327 0.03495 0.07344 0.03541 C 0.07344 0.03564 0.07361 0.03611 0.07361 0.03634 C 0.07379 0.0368 0.07413 0.03703 0.07413 0.0375 C 0.07431 0.03773 0.07448 0.03935 0.07466 0.03981 C 0.07483 0.04027 0.07518 0.04051 0.07552 0.04097 C 0.07552 0.0412 0.07552 0.04166 0.0757 0.04189 C 0.07604 0.04259 0.07674 0.04282 0.07726 0.04328 C 0.07952 0.04282 0.08177 0.04282 0.08403 0.04259 C 0.08438 0.04259 0.08455 0.04236 0.0849 0.04236 C 0.08525 0.04213 0.08559 0.04213 0.08594 0.04189 C 0.08663 0.04097 0.08733 0.03981 0.0882 0.03958 C 0.08941 0.03888 0.08872 0.03935 0.08976 0.03842 C 0.09097 0.03611 0.08959 0.03842 0.09115 0.03703 C 0.0915 0.0368 0.09167 0.03634 0.09184 0.03611 C 0.0941 0.03356 0.09115 0.03726 0.09341 0.03426 C 0.09393 0.03217 0.09341 0.03402 0.09445 0.03263 C 0.09479 0.03217 0.09479 0.03171 0.09497 0.03148 C 0.09532 0.03125 0.09549 0.03101 0.09584 0.03078 C 0.09775 0.02847 0.09549 0.03078 0.0974 0.02916 C 0.09775 0.02847 0.09827 0.02777 0.09844 0.02708 L 0.09896 0.025 C 0.09913 0.02407 0.09948 0.02291 0.09966 0.02222 C 0.09983 0.02176 0.1 0.02152 0.10018 0.02106 C 0.10087 0.01875 0.1 0.02152 0.10104 0.01828 C 0.10104 0.01805 0.10122 0.01759 0.10122 0.01736 C 0.10139 0.01689 0.10174 0.01643 0.10174 0.01597 C 0.10209 0.01527 0.10209 0.01458 0.10226 0.01388 L 0.1033 0.00972 L 0.10365 0.00856 C 0.10365 0.00833 0.10382 0.00787 0.10382 0.00763 C 0.104 0.00717 0.104 0.00671 0.10417 0.00625 C 0.10417 0.00578 0.10434 0.00555 0.10434 0.00509 C 0.10434 0.00463 0.10434 0.00393 0.10434 0.00347 L 0.10434 0.0037 " pathEditMode="relative" rAng="0" ptsTypes="AAAAAAAAAAAAAAAAAAAAAAAAAAAAAAAAAAAAAAAAAAAAAAAAAAAAAAAAAAAAAAAAAAAAAAAAAAAAAAAAAAAAAAAAAAAAAAAAAAAAAAAAAAAAAAAAAAAAAAAAA">
                                      <p:cBhvr>
                                        <p:cTn id="166" dur="7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9" dur="1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9" dur="3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2" dur="5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5" dur="7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8" dur="6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1" dur="8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007 L 0.00121 0.00093 C 0.00139 -0.00023 0.00191 -0.00092 0.00226 -0.00185 C 0.0026 -0.00278 0.00243 -0.00393 0.0026 -0.00486 C 0.0026 -0.00625 0.00243 -0.00764 0.00278 -0.00879 C 0.00295 -0.00949 0.00364 -0.00995 0.00382 -0.01088 C 0.00417 -0.01227 0.00399 -0.01157 0.00469 -0.01296 C 0.00469 -0.01319 0.00469 -0.01366 0.00486 -0.01389 C 0.00555 -0.01597 0.00521 -0.01389 0.00573 -0.01597 C 0.0059 -0.0169 0.00608 -0.01898 0.00642 -0.01944 L 0.00746 -0.02153 C 0.00833 -0.02477 0.00694 -0.01991 0.00851 -0.02407 C 0.00868 -0.02477 0.00868 -0.02546 0.00903 -0.02616 L 0.01111 -0.03032 L 0.01163 -0.03125 C 0.0118 -0.03171 0.01198 -0.03217 0.01215 -0.03241 C 0.0125 -0.03264 0.01267 -0.03287 0.01302 -0.0331 C 0.01319 -0.03333 0.01337 -0.03379 0.01371 -0.03403 C 0.01389 -0.03426 0.01423 -0.03426 0.01458 -0.03449 C 0.01719 -0.03634 0.0151 -0.03542 0.01684 -0.03611 C 0.0191 -0.03611 0.02135 -0.03611 0.02361 -0.03588 C 0.02396 -0.03588 0.02413 -0.03565 0.02448 -0.03542 C 0.02483 -0.03495 0.02517 -0.03403 0.02552 -0.03333 C 0.02621 -0.03171 0.02587 -0.03264 0.02656 -0.03032 L 0.02708 -0.02824 L 0.02726 -0.02708 C 0.02743 -0.02477 0.02726 -0.02245 0.0276 -0.02014 C 0.0276 -0.01944 0.02812 -0.01805 0.02812 -0.01782 C 0.02795 0.00208 0.02795 0.02222 0.02778 0.04236 C 0.02778 0.04352 0.0276 0.04028 0.0276 0.03958 C 0.02743 0.03889 0.02743 0.03866 0.02726 0.0382 C 0.02743 0.03148 0.02673 0.02778 0.02778 0.02292 C 0.02795 0.02246 0.02795 0.02222 0.02812 0.02176 C 0.02812 0.02107 0.02812 0.02014 0.0283 0.01945 C 0.02882 0.01528 0.0283 0.02037 0.02882 0.0169 C 0.02934 0.01412 0.02864 0.01551 0.02969 0.01389 C 0.03021 0.01111 0.02934 0.01435 0.03038 0.01181 C 0.03055 0.01134 0.03055 0.01111 0.03073 0.01065 C 0.0309 0.00996 0.03177 0.00857 0.03177 0.0088 L 0.03229 0.00648 C 0.03229 0.00625 0.03229 0.00579 0.03246 0.00556 C 0.03264 0.00509 0.03281 0.00486 0.03298 0.0044 C 0.03316 0.00371 0.03333 0.00301 0.03351 0.00232 C 0.03368 0.00208 0.03368 0.00162 0.03385 0.00139 L 0.03437 -1.48148E-6 C 0.03489 -0.00347 0.0342 -0.00023 0.03507 -0.00324 C 0.03524 -0.00393 0.03542 -0.00463 0.03559 -0.00532 C 0.03576 -0.00579 0.03576 -0.00625 0.03594 -0.00671 C 0.03611 -0.00741 0.03663 -0.0081 0.03698 -0.00879 C 0.03715 -0.00903 0.03715 -0.00949 0.0375 -0.00972 L 0.03819 -0.01042 C 0.03889 -0.01319 0.03802 -0.00995 0.03906 -0.0125 C 0.0401 -0.01551 0.03837 -0.01157 0.03976 -0.01458 L 0.04028 -0.01667 C 0.04045 -0.01713 0.04045 -0.01736 0.04062 -0.01782 L 0.04167 -0.01991 L 0.04219 -0.02083 C 0.04219 -0.02129 0.04219 -0.02153 0.04236 -0.02199 C 0.04358 -0.0243 0.04288 -0.02176 0.04375 -0.02407 C 0.04375 -0.0243 0.04375 -0.02477 0.04392 -0.025 C 0.0441 -0.02546 0.04444 -0.02569 0.04479 -0.02616 C 0.04548 -0.02731 0.04496 -0.02708 0.04601 -0.02824 C 0.04653 -0.0287 0.04705 -0.02917 0.04757 -0.02963 L 0.04844 -0.03032 C 0.04861 -0.03055 0.04896 -0.03055 0.04913 -0.03102 C 0.04948 -0.03125 0.04965 -0.03171 0.05 -0.03194 C 0.05017 -0.03217 0.05052 -0.03217 0.05069 -0.03241 C 0.05104 -0.03264 0.05121 -0.03287 0.05156 -0.0331 C 0.05156 -0.03287 0.05347 -0.03379 0.05382 -0.03403 L 0.05538 -0.03472 C 0.05573 -0.03495 0.0559 -0.03518 0.05625 -0.03518 L 0.05833 -0.03542 C 0.0618 -0.0368 0.06042 -0.03634 0.06771 -0.03542 C 0.06805 -0.03542 0.06823 -0.03495 0.0684 -0.03472 C 0.06875 -0.03449 0.0691 -0.03449 0.06944 -0.03449 C 0.06962 -0.03403 0.06979 -0.03379 0.06996 -0.03333 C 0.07083 -0.03217 0.07135 -0.03194 0.07187 -0.03032 L 0.07239 -0.02824 L 0.07257 -0.02708 C 0.07274 -0.02616 0.07274 -0.02523 0.07292 -0.0243 C 0.07292 -0.02338 0.07326 -0.02268 0.07344 -0.02199 C 0.07326 -0.01458 0.07326 -0.00741 0.07309 -1.48148E-6 C 0.07309 0.00116 0.07309 0.00255 0.07292 0.00371 C 0.07292 0.00417 0.07274 0.0044 0.07257 0.00486 C 0.07257 0.00533 0.07239 0.00602 0.07239 0.00648 C 0.07239 0.01551 0.07239 0.02431 0.07257 0.03333 C 0.07257 0.03357 0.07274 0.03403 0.07292 0.03426 C 0.07309 0.03472 0.07326 0.03496 0.07344 0.03542 C 0.07344 0.03565 0.07361 0.03611 0.07361 0.03634 C 0.07378 0.03681 0.07413 0.03704 0.07413 0.0375 C 0.0743 0.03773 0.07448 0.03935 0.07465 0.03982 C 0.07483 0.04028 0.07517 0.04051 0.07552 0.04097 C 0.07552 0.04121 0.07552 0.04167 0.07569 0.0419 C 0.07604 0.04259 0.07673 0.04283 0.07726 0.04329 C 0.07951 0.04283 0.08177 0.04283 0.08403 0.04259 C 0.08437 0.04259 0.08455 0.04236 0.08489 0.04236 C 0.08524 0.04213 0.08559 0.04213 0.08594 0.0419 C 0.08663 0.04097 0.08733 0.03982 0.08819 0.03958 C 0.08941 0.03889 0.08871 0.03935 0.08976 0.03843 C 0.09097 0.03611 0.08958 0.03843 0.09114 0.03704 C 0.09149 0.03681 0.09167 0.03634 0.09184 0.03611 C 0.0941 0.03357 0.09114 0.03727 0.0934 0.03426 C 0.09392 0.03218 0.0934 0.03403 0.09444 0.03264 C 0.09479 0.03218 0.09479 0.03171 0.09496 0.03148 C 0.09531 0.03125 0.09548 0.03102 0.09583 0.03079 C 0.09774 0.02847 0.09548 0.03079 0.09739 0.02917 C 0.09774 0.02847 0.09826 0.02778 0.09844 0.02708 L 0.09896 0.025 C 0.09913 0.02408 0.09948 0.02292 0.09965 0.02222 C 0.09983 0.02176 0.1 0.02153 0.10017 0.02107 C 0.10087 0.01875 0.1 0.02153 0.10104 0.01829 C 0.10104 0.01806 0.10121 0.01759 0.10121 0.01736 C 0.10139 0.0169 0.10173 0.01644 0.10173 0.01597 C 0.10208 0.01528 0.10208 0.01458 0.10226 0.01389 L 0.1033 0.00972 L 0.10364 0.00857 C 0.10364 0.00833 0.10382 0.00787 0.10382 0.00764 C 0.10399 0.00718 0.10399 0.00671 0.10417 0.00625 C 0.10417 0.00579 0.10434 0.00556 0.10434 0.00509 C 0.10434 0.00463 0.10434 0.00394 0.10434 0.00347 L 0.10434 0.00371 " pathEditMode="relative" rAng="0" ptsTypes="AAAAAAAAAAAAAAAAAAAAAAAAAAAAAAAAAAAAAAAAAAAAAAAAAAAAAAAAAAAAAAAAAAAAAAAAAAAAAAAAAAAAAAAAAAAAAAAAAAAAAAAAAAAAAAAAAAAAAAAAA">
                                      <p:cBhvr>
                                        <p:cTn id="193" dur="7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9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6" dur="1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 nodeType="clickPar">
                      <p:stCondLst>
                        <p:cond delay="indefinite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6" dur="3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9" dur="5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2" dur="7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5" dur="6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8" dur="8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07 L 0.00122 0.00093 C 0.00139 -0.00023 0.00191 -0.00092 0.00226 -0.00185 C 0.00261 -0.00277 0.00243 -0.00393 0.00261 -0.00486 C 0.00261 -0.00625 0.00243 -0.00763 0.00278 -0.00879 C 0.00295 -0.00949 0.00365 -0.00995 0.00382 -0.01088 C 0.00417 -0.01226 0.004 -0.01157 0.00469 -0.01296 C 0.00469 -0.01319 0.00469 -0.01365 0.00486 -0.01388 C 0.00556 -0.01597 0.00521 -0.01388 0.00573 -0.01597 C 0.00591 -0.01689 0.00608 -0.01898 0.00643 -0.01944 L 0.00747 -0.02152 C 0.00834 -0.02476 0.00695 -0.0199 0.00851 -0.02407 C 0.00868 -0.02476 0.00868 -0.02546 0.00903 -0.02615 L 0.01111 -0.03032 L 0.01163 -0.03125 C 0.01181 -0.03171 0.01198 -0.03217 0.01216 -0.0324 C 0.0125 -0.03263 0.01268 -0.03287 0.01302 -0.0331 C 0.0132 -0.03333 0.01337 -0.03379 0.01372 -0.03402 C 0.01389 -0.03425 0.01424 -0.03425 0.01459 -0.03449 C 0.01719 -0.03634 0.01511 -0.03541 0.01684 -0.03611 C 0.0191 -0.03611 0.02136 -0.03611 0.02361 -0.03588 C 0.02396 -0.03588 0.02413 -0.03564 0.02448 -0.03541 C 0.02483 -0.03495 0.02518 -0.03402 0.02552 -0.03333 C 0.02622 -0.03171 0.02587 -0.03263 0.02657 -0.03032 L 0.02709 -0.02824 L 0.02726 -0.02708 C 0.02743 -0.02476 0.02726 -0.02245 0.02761 -0.02013 C 0.02761 -0.01944 0.02813 -0.01805 0.02813 -0.01782 C 0.02795 0.00209 0.02795 0.02223 0.02778 0.04237 C 0.02778 0.04352 0.02761 0.04028 0.02761 0.03959 C 0.02743 0.03889 0.02743 0.03866 0.02726 0.0382 C 0.02743 0.03149 0.02674 0.02778 0.02778 0.02292 C 0.02795 0.02246 0.02795 0.02223 0.02813 0.02176 C 0.02813 0.02107 0.02813 0.02014 0.0283 0.01945 C 0.02882 0.01528 0.0283 0.02037 0.02882 0.0169 C 0.02934 0.01412 0.02865 0.01551 0.02969 0.01389 C 0.03021 0.01112 0.02934 0.01436 0.03038 0.01181 C 0.03056 0.01135 0.03056 0.01112 0.03073 0.01065 C 0.03091 0.00996 0.03177 0.00857 0.03177 0.0088 L 0.03229 0.00649 C 0.03229 0.00625 0.03229 0.00579 0.03247 0.00556 C 0.03264 0.0051 0.03282 0.00487 0.03299 0.0044 C 0.03316 0.00371 0.03334 0.00301 0.03351 0.00232 C 0.03368 0.00209 0.03368 0.00162 0.03386 0.00139 L 0.03438 -4.44444E-6 C 0.0349 -0.00347 0.0342 -0.00023 0.03507 -0.00324 C 0.03525 -0.00393 0.03542 -0.00463 0.03559 -0.00532 C 0.03577 -0.00578 0.03577 -0.00625 0.03594 -0.00671 C 0.03611 -0.0074 0.03663 -0.0081 0.03698 -0.00879 C 0.03716 -0.00902 0.03716 -0.00949 0.0375 -0.00972 L 0.0382 -0.01041 C 0.03889 -0.01319 0.03802 -0.00995 0.03907 -0.0125 C 0.04011 -0.0155 0.03837 -0.01157 0.03976 -0.01458 L 0.04028 -0.01666 C 0.04045 -0.01713 0.04045 -0.01736 0.04063 -0.01782 L 0.04167 -0.0199 L 0.04219 -0.02083 C 0.04219 -0.02129 0.04219 -0.02152 0.04236 -0.02199 C 0.04358 -0.0243 0.04288 -0.02175 0.04375 -0.02407 C 0.04375 -0.0243 0.04375 -0.02476 0.04393 -0.025 C 0.0441 -0.02546 0.04445 -0.02569 0.04479 -0.02615 C 0.04549 -0.02731 0.04497 -0.02708 0.04601 -0.02824 C 0.04653 -0.0287 0.04705 -0.02916 0.04757 -0.02963 L 0.04844 -0.03032 C 0.04861 -0.03055 0.04896 -0.03055 0.04913 -0.03101 C 0.04948 -0.03125 0.04966 -0.03171 0.05 -0.03194 C 0.05018 -0.03217 0.05052 -0.03217 0.0507 -0.0324 C 0.05104 -0.03263 0.05122 -0.03287 0.05157 -0.0331 C 0.05157 -0.03287 0.05347 -0.03379 0.05382 -0.03402 L 0.05538 -0.03472 C 0.05573 -0.03495 0.05591 -0.03518 0.05625 -0.03518 L 0.05834 -0.03541 C 0.06181 -0.0368 0.06042 -0.03634 0.06771 -0.03541 C 0.06806 -0.03541 0.06823 -0.03495 0.06841 -0.03472 C 0.06875 -0.03449 0.0691 -0.03449 0.06945 -0.03449 C 0.06962 -0.03402 0.06979 -0.03379 0.06997 -0.03333 C 0.07084 -0.03217 0.07136 -0.03194 0.07188 -0.03032 L 0.0724 -0.02824 L 0.07257 -0.02708 C 0.07275 -0.02615 0.07275 -0.02523 0.07292 -0.0243 C 0.07292 -0.02338 0.07327 -0.02268 0.07344 -0.02199 C 0.07327 -0.01458 0.07327 -0.0074 0.07309 -4.44444E-6 C 0.07309 0.00116 0.07309 0.00255 0.07292 0.00371 C 0.07292 0.00417 0.07275 0.0044 0.07257 0.00487 C 0.07257 0.00533 0.0724 0.00602 0.0724 0.00649 C 0.0724 0.01551 0.0724 0.02431 0.07257 0.03334 C 0.07257 0.03357 0.07275 0.03403 0.07292 0.03426 C 0.07309 0.03473 0.07327 0.03496 0.07344 0.03542 C 0.07344 0.03565 0.07361 0.03612 0.07361 0.03635 C 0.07379 0.03681 0.07413 0.03704 0.07413 0.0375 C 0.07431 0.03774 0.07448 0.03936 0.07466 0.03982 C 0.07483 0.04028 0.07518 0.04051 0.07552 0.04098 C 0.07552 0.04121 0.07552 0.04167 0.0757 0.0419 C 0.07604 0.0426 0.07674 0.04283 0.07726 0.04329 C 0.07952 0.04283 0.08177 0.04283 0.08403 0.0426 C 0.08438 0.0426 0.08455 0.04237 0.0849 0.04237 C 0.08525 0.04213 0.08559 0.04213 0.08594 0.0419 C 0.08663 0.04098 0.08733 0.03982 0.0882 0.03959 C 0.08941 0.03889 0.08872 0.03936 0.08976 0.03843 C 0.09097 0.03612 0.08959 0.03843 0.09115 0.03704 C 0.0915 0.03681 0.09167 0.03635 0.09184 0.03612 C 0.0941 0.03357 0.09115 0.03727 0.09341 0.03426 C 0.09393 0.03218 0.09341 0.03403 0.09445 0.03264 C 0.09479 0.03218 0.09479 0.03172 0.09497 0.03149 C 0.09532 0.03125 0.09549 0.03102 0.09584 0.03079 C 0.09775 0.02848 0.09549 0.03079 0.0974 0.02917 C 0.09775 0.02848 0.09827 0.02778 0.09844 0.02709 L 0.09896 0.025 C 0.09913 0.02408 0.09948 0.02292 0.09966 0.02223 C 0.09983 0.02176 0.1 0.02153 0.10018 0.02107 C 0.10087 0.01875 0.1 0.02153 0.10104 0.01829 C 0.10104 0.01806 0.10122 0.0176 0.10122 0.01737 C 0.10139 0.0169 0.10174 0.01644 0.10174 0.01598 C 0.10209 0.01528 0.10209 0.01459 0.10226 0.01389 L 0.1033 0.00973 L 0.10365 0.00857 C 0.10365 0.00834 0.10382 0.00787 0.10382 0.00764 C 0.104 0.00718 0.104 0.00672 0.10417 0.00625 C 0.10417 0.00579 0.10434 0.00556 0.10434 0.0051 C 0.10434 0.00463 0.10434 0.00394 0.10434 0.00348 L 0.10434 0.00371 " pathEditMode="relative" rAng="0" ptsTypes="AAAAAAAAAAAAAAAAAAAAAAAAAAAAAAAAAAAAAAAAAAAAAAAAAAAAAAAAAAAAAAAAAAAAAAAAAAAAAAAAAAAAAAAAAAAAAAAAAAAAAAAAAAAAAAAAAAAAAAAAA">
                                      <p:cBhvr>
                                        <p:cTn id="220" dur="7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2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3" dur="1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9" dur="1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2" dur="2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5" dur="3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8" dur="3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1" dur="4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07 L 0.00122 0.00093 C 0.00139 -0.00023 0.00191 -0.00092 0.00226 -0.00185 C 0.00261 -0.00277 0.00243 -0.00393 0.00261 -0.00486 C 0.00261 -0.00625 0.00243 -0.00763 0.00278 -0.00879 C 0.00295 -0.00949 0.00365 -0.00995 0.00382 -0.01088 C 0.00417 -0.01226 0.004 -0.01157 0.00469 -0.01296 C 0.00469 -0.01319 0.00469 -0.01365 0.00486 -0.01388 C 0.00556 -0.01597 0.00521 -0.01388 0.00573 -0.01597 C 0.00591 -0.01689 0.00608 -0.01898 0.00643 -0.01944 L 0.00747 -0.02152 C 0.00834 -0.02476 0.00695 -0.0199 0.00851 -0.02407 C 0.00868 -0.02476 0.00868 -0.02546 0.00903 -0.02615 L 0.01111 -0.03032 L 0.01163 -0.03125 C 0.01181 -0.03171 0.01198 -0.03217 0.01216 -0.0324 C 0.0125 -0.03263 0.01268 -0.03287 0.01302 -0.0331 C 0.0132 -0.03333 0.01337 -0.03379 0.01372 -0.03402 C 0.01389 -0.03425 0.01424 -0.03425 0.01459 -0.03449 C 0.01719 -0.03634 0.01511 -0.03541 0.01684 -0.03611 C 0.0191 -0.03611 0.02136 -0.03611 0.02361 -0.03588 C 0.02396 -0.03588 0.02413 -0.03564 0.02448 -0.03541 C 0.02483 -0.03495 0.02518 -0.03402 0.02552 -0.03333 C 0.02622 -0.03171 0.02587 -0.03263 0.02657 -0.03032 L 0.02709 -0.02824 L 0.02726 -0.02708 C 0.02743 -0.02476 0.02726 -0.02245 0.02761 -0.02013 C 0.02761 -0.01944 0.02813 -0.01805 0.02813 -0.01782 C 0.02795 0.00209 0.02795 0.02223 0.02778 0.04237 C 0.02778 0.04352 0.02761 0.04028 0.02761 0.03959 C 0.02743 0.03889 0.02743 0.03866 0.02726 0.0382 C 0.02743 0.03149 0.02674 0.02778 0.02778 0.02292 C 0.02795 0.02246 0.02795 0.02223 0.02813 0.02176 C 0.02813 0.02107 0.02813 0.02014 0.0283 0.01945 C 0.02882 0.01528 0.0283 0.02037 0.02882 0.0169 C 0.02934 0.01412 0.02865 0.01551 0.02969 0.01389 C 0.03021 0.01112 0.02934 0.01436 0.03038 0.01181 C 0.03056 0.01135 0.03056 0.01112 0.03073 0.01065 C 0.03091 0.00996 0.03177 0.00857 0.03177 0.0088 L 0.03229 0.00649 C 0.03229 0.00625 0.03229 0.00579 0.03247 0.00556 C 0.03264 0.0051 0.03282 0.00487 0.03299 0.0044 C 0.03316 0.00371 0.03334 0.00301 0.03351 0.00232 C 0.03368 0.00209 0.03368 0.00162 0.03386 0.00139 L 0.03438 -4.44444E-6 C 0.0349 -0.00347 0.0342 -0.00023 0.03507 -0.00324 C 0.03525 -0.00393 0.03542 -0.00463 0.03559 -0.00532 C 0.03577 -0.00578 0.03577 -0.00625 0.03594 -0.00671 C 0.03611 -0.0074 0.03663 -0.0081 0.03698 -0.00879 C 0.03716 -0.00902 0.03716 -0.00949 0.0375 -0.00972 L 0.0382 -0.01041 C 0.03889 -0.01319 0.03802 -0.00995 0.03907 -0.0125 C 0.04011 -0.0155 0.03837 -0.01157 0.03976 -0.01458 L 0.04028 -0.01666 C 0.04045 -0.01713 0.04045 -0.01736 0.04063 -0.01782 L 0.04167 -0.0199 L 0.04219 -0.02083 C 0.04219 -0.02129 0.04219 -0.02152 0.04236 -0.02199 C 0.04358 -0.0243 0.04288 -0.02175 0.04375 -0.02407 C 0.04375 -0.0243 0.04375 -0.02476 0.04393 -0.025 C 0.0441 -0.02546 0.04445 -0.02569 0.04479 -0.02615 C 0.04549 -0.02731 0.04497 -0.02708 0.04601 -0.02824 C 0.04653 -0.0287 0.04705 -0.02916 0.04757 -0.02963 L 0.04844 -0.03032 C 0.04861 -0.03055 0.04896 -0.03055 0.04913 -0.03101 C 0.04948 -0.03125 0.04966 -0.03171 0.05 -0.03194 C 0.05018 -0.03217 0.05052 -0.03217 0.0507 -0.0324 C 0.05104 -0.03263 0.05122 -0.03287 0.05157 -0.0331 C 0.05157 -0.03287 0.05347 -0.03379 0.05382 -0.03402 L 0.05538 -0.03472 C 0.05573 -0.03495 0.05591 -0.03518 0.05625 -0.03518 L 0.05834 -0.03541 C 0.06181 -0.0368 0.06042 -0.03634 0.06771 -0.03541 C 0.06806 -0.03541 0.06823 -0.03495 0.06841 -0.03472 C 0.06875 -0.03449 0.0691 -0.03449 0.06945 -0.03449 C 0.06962 -0.03402 0.06979 -0.03379 0.06997 -0.03333 C 0.07084 -0.03217 0.07136 -0.03194 0.07188 -0.03032 L 0.0724 -0.02824 L 0.07257 -0.02708 C 0.07275 -0.02615 0.07275 -0.02523 0.07292 -0.0243 C 0.07292 -0.02338 0.07327 -0.02268 0.07344 -0.02199 C 0.07327 -0.01458 0.07327 -0.0074 0.07309 -4.44444E-6 C 0.07309 0.00116 0.07309 0.00255 0.07292 0.00371 C 0.07292 0.00417 0.07275 0.0044 0.07257 0.00487 C 0.07257 0.00533 0.0724 0.00602 0.0724 0.00649 C 0.0724 0.01551 0.0724 0.02431 0.07257 0.03334 C 0.07257 0.03357 0.07275 0.03403 0.07292 0.03426 C 0.07309 0.03473 0.07327 0.03496 0.07344 0.03542 C 0.07344 0.03565 0.07361 0.03612 0.07361 0.03635 C 0.07379 0.03681 0.07413 0.03704 0.07413 0.0375 C 0.07431 0.03774 0.07448 0.03936 0.07466 0.03982 C 0.07483 0.04028 0.07518 0.04051 0.07552 0.04098 C 0.07552 0.04121 0.07552 0.04167 0.0757 0.0419 C 0.07604 0.0426 0.07674 0.04283 0.07726 0.04329 C 0.07952 0.04283 0.08177 0.04283 0.08403 0.0426 C 0.08438 0.0426 0.08455 0.04237 0.0849 0.04237 C 0.08525 0.04213 0.08559 0.04213 0.08594 0.0419 C 0.08663 0.04098 0.08733 0.03982 0.0882 0.03959 C 0.08941 0.03889 0.08872 0.03936 0.08976 0.03843 C 0.09097 0.03612 0.08959 0.03843 0.09115 0.03704 C 0.0915 0.03681 0.09167 0.03635 0.09184 0.03612 C 0.0941 0.03357 0.09115 0.03727 0.09341 0.03426 C 0.09393 0.03218 0.09341 0.03403 0.09445 0.03264 C 0.09479 0.03218 0.09479 0.03172 0.09497 0.03149 C 0.09532 0.03125 0.09549 0.03102 0.09584 0.03079 C 0.09775 0.02848 0.09549 0.03079 0.0974 0.02917 C 0.09775 0.02848 0.09827 0.02778 0.09844 0.02709 L 0.09896 0.025 C 0.09913 0.02408 0.09948 0.02292 0.09966 0.02223 C 0.09983 0.02176 0.1 0.02153 0.10018 0.02107 C 0.10087 0.01875 0.1 0.02153 0.10104 0.01829 C 0.10104 0.01806 0.10122 0.0176 0.10122 0.01737 C 0.10139 0.0169 0.10174 0.01644 0.10174 0.01598 C 0.10209 0.01528 0.10209 0.01459 0.10226 0.01389 L 0.1033 0.00973 L 0.10365 0.00857 C 0.10365 0.00834 0.10382 0.00787 0.10382 0.00764 C 0.104 0.00718 0.104 0.00672 0.10417 0.00625 C 0.10417 0.00579 0.10434 0.00556 0.10434 0.0051 C 0.10434 0.00463 0.10434 0.00394 0.10434 0.00348 L 0.10434 0.00371 " pathEditMode="relative" rAng="0" ptsTypes="AAAAAAAAAAAAAAAAAAAAAAAAAAAAAAAAAAAAAAAAAAAAAAAAAAAAAAAAAAAAAAAAAAAAAAAAAAAAAAAAAAAAAAAAAAAAAAAAAAAAAAAAAAAAAAAAAAAAAAAAA">
                                      <p:cBhvr>
                                        <p:cTn id="243" dur="3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4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6" dur="1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2" dur="1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5" dur="2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8" dur="3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1" dur="3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4" dur="4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0069 L 0.00121 0.00092 C 0.00139 -0.00024 0.00191 -0.00093 0.00225 -0.00186 C 0.0026 -0.00278 0.00243 -0.00394 0.0026 -0.00487 C 0.0026 -0.00625 0.00243 -0.00764 0.00278 -0.0088 C 0.00295 -0.00949 0.00364 -0.00996 0.00382 -0.01088 C 0.00416 -0.01227 0.00399 -0.01158 0.00468 -0.01297 C 0.00468 -0.0132 0.00468 -0.01366 0.00486 -0.01389 C 0.00555 -0.01598 0.00521 -0.01389 0.00573 -0.01598 C 0.0059 -0.0169 0.00607 -0.01899 0.00642 -0.01945 L 0.00746 -0.02153 C 0.00833 -0.02477 0.00694 -0.01991 0.0085 -0.02408 C 0.00868 -0.02477 0.00868 -0.02547 0.00903 -0.02616 L 0.01111 -0.03033 L 0.01163 -0.03125 C 0.0118 -0.03172 0.01198 -0.03218 0.01215 -0.03241 C 0.0125 -0.03264 0.01267 -0.03287 0.01302 -0.03311 C 0.01319 -0.03334 0.01337 -0.0338 0.01371 -0.03403 C 0.01389 -0.03426 0.01423 -0.03426 0.01458 -0.03449 C 0.01718 -0.03635 0.0151 -0.03542 0.01684 -0.03612 C 0.01909 -0.03612 0.02135 -0.03612 0.02361 -0.03588 C 0.02396 -0.03588 0.02413 -0.03565 0.02448 -0.03542 C 0.02482 -0.03496 0.02517 -0.03403 0.02552 -0.03334 C 0.02621 -0.03172 0.02587 -0.03264 0.02656 -0.03033 L 0.02708 -0.02824 L 0.02725 -0.02709 C 0.02743 -0.02477 0.02725 -0.02246 0.0276 -0.02014 C 0.0276 -0.01945 0.02812 -0.01806 0.02812 -0.01783 C 0.02795 0.00208 0.02795 0.02222 0.02778 0.04236 C 0.02778 0.04351 0.0276 0.04027 0.0276 0.03958 C 0.02743 0.03888 0.02743 0.03865 0.02725 0.03819 C 0.02743 0.03148 0.02673 0.02777 0.02778 0.02291 C 0.02795 0.02245 0.02795 0.02222 0.02812 0.02176 C 0.02812 0.02106 0.02812 0.02013 0.0283 0.01944 C 0.02882 0.01527 0.0283 0.02037 0.02882 0.01689 C 0.02934 0.01412 0.02864 0.01551 0.02968 0.01388 C 0.03021 0.01111 0.02934 0.01435 0.03038 0.0118 C 0.03055 0.01134 0.03055 0.01111 0.03073 0.01064 C 0.0309 0.00995 0.03177 0.00856 0.03177 0.00879 L 0.03229 0.00648 C 0.03229 0.00625 0.03229 0.00578 0.03246 0.00555 C 0.03264 0.00509 0.03281 0.00486 0.03298 0.00439 C 0.03316 0.0037 0.03333 0.00301 0.0335 0.00231 C 0.03368 0.00208 0.03368 0.00162 0.03385 0.00138 L 0.03437 4.07407E-6 C 0.03489 -0.00348 0.0342 -0.00024 0.03507 -0.00324 C 0.03524 -0.00394 0.03541 -0.00463 0.03559 -0.00533 C 0.03576 -0.00579 0.03576 -0.00625 0.03593 -0.00672 C 0.03611 -0.00741 0.03663 -0.00811 0.03698 -0.0088 C 0.03715 -0.00903 0.03715 -0.00949 0.0375 -0.00973 L 0.03819 -0.01042 C 0.03889 -0.0132 0.03802 -0.00996 0.03906 -0.0125 C 0.0401 -0.01551 0.03837 -0.01158 0.03975 -0.01459 L 0.04028 -0.01667 C 0.04045 -0.01713 0.04045 -0.01737 0.04062 -0.01783 L 0.04166 -0.01991 L 0.04218 -0.02084 C 0.04218 -0.0213 0.04218 -0.02153 0.04236 -0.02199 C 0.04357 -0.02431 0.04288 -0.02176 0.04375 -0.02408 C 0.04375 -0.02431 0.04375 -0.02477 0.04392 -0.025 C 0.04409 -0.02547 0.04444 -0.0257 0.04479 -0.02616 C 0.04548 -0.02732 0.04496 -0.02709 0.046 -0.02824 C 0.04653 -0.02871 0.04705 -0.02917 0.04757 -0.02963 L 0.04843 -0.03033 C 0.04861 -0.03056 0.04896 -0.03056 0.04913 -0.03102 C 0.04948 -0.03125 0.04965 -0.03172 0.05 -0.03195 C 0.05017 -0.03218 0.05052 -0.03218 0.05069 -0.03241 C 0.05104 -0.03264 0.05121 -0.03287 0.05156 -0.03311 C 0.05156 -0.03287 0.05347 -0.0338 0.05382 -0.03403 L 0.05538 -0.03473 C 0.05573 -0.03496 0.0559 -0.03519 0.05625 -0.03519 L 0.05833 -0.03542 C 0.0618 -0.03681 0.06041 -0.03635 0.06771 -0.03542 C 0.06805 -0.03542 0.06823 -0.03496 0.0684 -0.03473 C 0.06875 -0.03449 0.06909 -0.03449 0.06944 -0.03449 C 0.06962 -0.03403 0.06979 -0.0338 0.06996 -0.03334 C 0.07083 -0.03218 0.07135 -0.03195 0.07187 -0.03033 L 0.07239 -0.02824 L 0.07257 -0.02709 C 0.07274 -0.02616 0.07274 -0.02524 0.07291 -0.02431 C 0.07291 -0.02338 0.07326 -0.02269 0.07343 -0.02199 C 0.07326 -0.01459 0.07326 -0.00741 0.07309 4.07407E-6 C 0.07309 0.00115 0.07309 0.00254 0.07291 0.0037 C 0.07291 0.00416 0.07274 0.00439 0.07257 0.00486 C 0.07257 0.00532 0.07239 0.00601 0.07239 0.00648 C 0.07239 0.01551 0.07239 0.0243 0.07257 0.03333 C 0.07257 0.03356 0.07274 0.03402 0.07291 0.03426 C 0.07309 0.03472 0.07326 0.03495 0.07343 0.03541 C 0.07343 0.03564 0.07361 0.03611 0.07361 0.03634 C 0.07378 0.0368 0.07413 0.03703 0.07413 0.0375 C 0.0743 0.03773 0.07448 0.03935 0.07465 0.03981 C 0.07482 0.04027 0.07517 0.04051 0.07552 0.04097 C 0.07552 0.0412 0.07552 0.04166 0.07569 0.04189 C 0.07604 0.04259 0.07673 0.04282 0.07725 0.04328 C 0.07951 0.04282 0.08177 0.04282 0.08403 0.04259 C 0.08437 0.04259 0.08455 0.04236 0.08489 0.04236 C 0.08524 0.04213 0.08559 0.04213 0.08593 0.04189 C 0.08663 0.04097 0.08732 0.03981 0.08819 0.03958 C 0.08941 0.03888 0.08871 0.03935 0.08975 0.03842 C 0.09097 0.03611 0.08958 0.03842 0.09114 0.03703 C 0.09149 0.0368 0.09166 0.03634 0.09184 0.03611 C 0.09409 0.03356 0.09114 0.03726 0.0934 0.03426 C 0.09392 0.03217 0.0934 0.03402 0.09444 0.03263 C 0.09479 0.03217 0.09479 0.03171 0.09496 0.03148 C 0.09531 0.03125 0.09548 0.03101 0.09583 0.03078 C 0.09774 0.02847 0.09548 0.03078 0.09739 0.02916 C 0.09774 0.02847 0.09826 0.02777 0.09843 0.02708 L 0.09896 0.025 C 0.09913 0.02407 0.09948 0.02291 0.09965 0.02222 C 0.09982 0.02176 0.1 0.02152 0.10017 0.02106 C 0.10087 0.01875 0.1 0.02152 0.10104 0.01828 C 0.10104 0.01805 0.10121 0.01759 0.10121 0.01736 C 0.10139 0.01689 0.10173 0.01643 0.10173 0.01597 C 0.10208 0.01527 0.10208 0.01458 0.10225 0.01388 L 0.1033 0.00972 L 0.10364 0.00856 C 0.10364 0.00833 0.10382 0.00787 0.10382 0.00763 C 0.10399 0.00717 0.10399 0.00671 0.10416 0.00625 C 0.10416 0.00578 0.10434 0.00555 0.10434 0.00509 C 0.10434 0.00463 0.10434 0.00393 0.10434 0.00347 L 0.10434 0.0037 " pathEditMode="relative" rAng="0" ptsTypes="AAAAAAAAAAAAAAAAAAAAAAAAAAAAAAAAAAAAAAAAAAAAAAAAAAAAAAAAAAAAAAAAAAAAAAAAAAAAAAAAAAAAAAAAAAAAAAAAAAAAAAAAAAAAAAAAAAAAAAAAA">
                                      <p:cBhvr>
                                        <p:cTn id="266" dur="3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6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9" dur="1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AA1D724-12B3-2390-F2B9-469CB43EECB2}"/>
              </a:ext>
            </a:extLst>
          </p:cNvPr>
          <p:cNvSpPr/>
          <p:nvPr/>
        </p:nvSpPr>
        <p:spPr bwMode="auto">
          <a:xfrm>
            <a:off x="178481" y="26986"/>
            <a:ext cx="774700" cy="16764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>
                <a:solidFill>
                  <a:srgbClr val="0066FF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33FC796-1B17-569B-CD9E-995A6FDEC14C}"/>
              </a:ext>
            </a:extLst>
          </p:cNvPr>
          <p:cNvSpPr/>
          <p:nvPr/>
        </p:nvSpPr>
        <p:spPr bwMode="auto">
          <a:xfrm>
            <a:off x="1016681" y="26986"/>
            <a:ext cx="622300" cy="16764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>
                <a:solidFill>
                  <a:srgbClr val="FF8181"/>
                </a:solidFill>
              </a:ln>
              <a:solidFill>
                <a:srgbClr val="FF66CC"/>
              </a:solidFill>
              <a:latin typeface="Arial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55C3951-8237-8641-E3A5-2AC3C79744D4}"/>
              </a:ext>
            </a:extLst>
          </p:cNvPr>
          <p:cNvSpPr/>
          <p:nvPr/>
        </p:nvSpPr>
        <p:spPr bwMode="auto">
          <a:xfrm>
            <a:off x="1716769" y="26986"/>
            <a:ext cx="976312" cy="1676400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rgbClr val="FF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B852A44-B235-61D7-8082-30CF19183C26}"/>
              </a:ext>
            </a:extLst>
          </p:cNvPr>
          <p:cNvSpPr/>
          <p:nvPr/>
        </p:nvSpPr>
        <p:spPr bwMode="auto">
          <a:xfrm rot="16200000">
            <a:off x="1906475" y="2188371"/>
            <a:ext cx="727985" cy="3437843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44CE212-18DB-A748-47D1-FF700BBCCD41}"/>
              </a:ext>
            </a:extLst>
          </p:cNvPr>
          <p:cNvSpPr/>
          <p:nvPr/>
        </p:nvSpPr>
        <p:spPr bwMode="auto">
          <a:xfrm rot="16200000">
            <a:off x="1906474" y="3071699"/>
            <a:ext cx="727986" cy="3437844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92513F62-2C73-A755-1198-93272818F6ED}"/>
              </a:ext>
            </a:extLst>
          </p:cNvPr>
          <p:cNvSpPr/>
          <p:nvPr/>
        </p:nvSpPr>
        <p:spPr bwMode="auto">
          <a:xfrm rot="16200000">
            <a:off x="1875180" y="3934165"/>
            <a:ext cx="790575" cy="3437843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3976" name="WordArt 7">
            <a:extLst>
              <a:ext uri="{FF2B5EF4-FFF2-40B4-BE49-F238E27FC236}">
                <a16:creationId xmlns:a16="http://schemas.microsoft.com/office/drawing/2014/main" id="{2C80F5B6-A5C1-0023-E534-A522F4CCF60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4600" y="3860800"/>
            <a:ext cx="1008316" cy="3844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hoa</a:t>
            </a:r>
          </a:p>
        </p:txBody>
      </p:sp>
      <p:sp>
        <p:nvSpPr>
          <p:cNvPr id="83977" name="WordArt 7">
            <a:extLst>
              <a:ext uri="{FF2B5EF4-FFF2-40B4-BE49-F238E27FC236}">
                <a16:creationId xmlns:a16="http://schemas.microsoft.com/office/drawing/2014/main" id="{ABC5B1D8-4AA2-0752-60CE-935CEB1E5A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57211" y="4621213"/>
            <a:ext cx="1754389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thường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978" name="WordArt 7">
            <a:extLst>
              <a:ext uri="{FF2B5EF4-FFF2-40B4-BE49-F238E27FC236}">
                <a16:creationId xmlns:a16="http://schemas.microsoft.com/office/drawing/2014/main" id="{6133F934-421D-653F-6219-3506191DFE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5349200"/>
            <a:ext cx="1905000" cy="5658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thường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979" name="WordArt 7">
            <a:extLst>
              <a:ext uri="{FF2B5EF4-FFF2-40B4-BE49-F238E27FC236}">
                <a16:creationId xmlns:a16="http://schemas.microsoft.com/office/drawing/2014/main" id="{DE589746-D3DF-A2FA-8687-7EBEAC6125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6202364"/>
            <a:ext cx="54864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Cùng cô đọc bài đồng giao</a:t>
            </a:r>
          </a:p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Tìm và gạch chân chữ cái n trong các từ dưới hình vẽ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980" name="WordArt 7">
            <a:extLst>
              <a:ext uri="{FF2B5EF4-FFF2-40B4-BE49-F238E27FC236}">
                <a16:creationId xmlns:a16="http://schemas.microsoft.com/office/drawing/2014/main" id="{CE4AA9A4-AE1C-25C5-F0B9-1FE801CE3B1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8481" y="1981201"/>
            <a:ext cx="1820862" cy="223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Phát âm: “ m ”</a:t>
            </a:r>
          </a:p>
        </p:txBody>
      </p:sp>
      <p:sp>
        <p:nvSpPr>
          <p:cNvPr id="83981" name="WordArt 8">
            <a:extLst>
              <a:ext uri="{FF2B5EF4-FFF2-40B4-BE49-F238E27FC236}">
                <a16:creationId xmlns:a16="http://schemas.microsoft.com/office/drawing/2014/main" id="{FA38237E-80DD-BB34-91AB-D90A185085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6335714"/>
            <a:ext cx="533400" cy="395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29" name="Picture 44">
            <a:extLst>
              <a:ext uri="{FF2B5EF4-FFF2-40B4-BE49-F238E27FC236}">
                <a16:creationId xmlns:a16="http://schemas.microsoft.com/office/drawing/2014/main" id="{ADDC7E1F-E818-F75C-D5EF-81A0F1B98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123" y="5935663"/>
            <a:ext cx="344487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">
            <a:extLst>
              <a:ext uri="{FF2B5EF4-FFF2-40B4-BE49-F238E27FC236}">
                <a16:creationId xmlns:a16="http://schemas.microsoft.com/office/drawing/2014/main" id="{B3C9BD6E-E0D9-B24F-490A-C688D1E42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2" y="4470402"/>
            <a:ext cx="6604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6B7C0D3E-A07C-FBDA-AAA2-3C3C3E100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" y="3680052"/>
            <a:ext cx="7620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">
            <a:extLst>
              <a:ext uri="{FF2B5EF4-FFF2-40B4-BE49-F238E27FC236}">
                <a16:creationId xmlns:a16="http://schemas.microsoft.com/office/drawing/2014/main" id="{88D2DA4E-3A0A-FD39-A0AF-1C6FCF3C47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06" y="893761"/>
            <a:ext cx="541338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F46B8C32-631E-D7D4-E5B7-6D3F5F83E8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81" y="649286"/>
            <a:ext cx="896938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39FB21-F178-3FC1-466F-F94A48E1ED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857" y="904875"/>
            <a:ext cx="8350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A14B7AA-966C-7349-B438-41EE1DD811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5383213"/>
            <a:ext cx="65722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9" name="Picture 8">
            <a:extLst>
              <a:ext uri="{FF2B5EF4-FFF2-40B4-BE49-F238E27FC236}">
                <a16:creationId xmlns:a16="http://schemas.microsoft.com/office/drawing/2014/main" id="{62ACC1BF-2738-8528-E387-97FC96088D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465" y="340518"/>
            <a:ext cx="3468688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0" name="Picture 9">
            <a:extLst>
              <a:ext uri="{FF2B5EF4-FFF2-40B4-BE49-F238E27FC236}">
                <a16:creationId xmlns:a16="http://schemas.microsoft.com/office/drawing/2014/main" id="{E35437FF-7EC6-8F71-B304-49FD69126C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438" y="3513631"/>
            <a:ext cx="2857500" cy="181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1" name="Picture 11">
            <a:extLst>
              <a:ext uri="{FF2B5EF4-FFF2-40B4-BE49-F238E27FC236}">
                <a16:creationId xmlns:a16="http://schemas.microsoft.com/office/drawing/2014/main" id="{A18ADCAB-7F9A-239A-5D1C-597436C8CF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883" y="3727678"/>
            <a:ext cx="2144999" cy="194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2" name="Picture 12">
            <a:extLst>
              <a:ext uri="{FF2B5EF4-FFF2-40B4-BE49-F238E27FC236}">
                <a16:creationId xmlns:a16="http://schemas.microsoft.com/office/drawing/2014/main" id="{18F13F60-6A2D-DE36-E422-CF5A558AFC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64" y="130178"/>
            <a:ext cx="6055093" cy="318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3" name="Picture 13">
            <a:extLst>
              <a:ext uri="{FF2B5EF4-FFF2-40B4-BE49-F238E27FC236}">
                <a16:creationId xmlns:a16="http://schemas.microsoft.com/office/drawing/2014/main" id="{1E27527E-0AA1-FBE7-A855-1BEEB10289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277" y="5611813"/>
            <a:ext cx="161925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4" name="Picture 17">
            <a:extLst>
              <a:ext uri="{FF2B5EF4-FFF2-40B4-BE49-F238E27FC236}">
                <a16:creationId xmlns:a16="http://schemas.microsoft.com/office/drawing/2014/main" id="{017421C9-A835-374B-5FE4-ADB74E1528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956" y="5691981"/>
            <a:ext cx="161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ban tay">
            <a:extLst>
              <a:ext uri="{FF2B5EF4-FFF2-40B4-BE49-F238E27FC236}">
                <a16:creationId xmlns:a16="http://schemas.microsoft.com/office/drawing/2014/main" id="{747DA7A8-5247-B84A-525B-0A4C8C831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350" y="4219576"/>
            <a:ext cx="187483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4">
            <a:extLst>
              <a:ext uri="{FF2B5EF4-FFF2-40B4-BE49-F238E27FC236}">
                <a16:creationId xmlns:a16="http://schemas.microsoft.com/office/drawing/2014/main" id="{DE2FD0DF-2450-1780-DCFF-CABBB3CD2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482" y="5991225"/>
            <a:ext cx="347663" cy="11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ban tay">
            <a:extLst>
              <a:ext uri="{FF2B5EF4-FFF2-40B4-BE49-F238E27FC236}">
                <a16:creationId xmlns:a16="http://schemas.microsoft.com/office/drawing/2014/main" id="{8486F7AC-B588-58E1-96C7-74C89568648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383" y="4219575"/>
            <a:ext cx="1874838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0115 L -0.0007 0.00138 L 0.02708 0.00115 L 0.02708 0.00138 " pathEditMode="relative" rAng="0" ptsTypes="AAAA">
                                      <p:cBhvr>
                                        <p:cTn id="3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0116 L -0.0007 0.00139 L 0.02708 0.00116 L 0.02708 0.00139 " pathEditMode="relative" rAng="0" ptsTypes="AAAA">
                                      <p:cBhvr>
                                        <p:cTn id="49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637B1C3-89C0-494F-9CA9-3598E6788825}"/>
  <p:tag name="ISPRING_RESOURCE_FOLDER" val="D:\05. BÀI GIẢNG ĐIỆN TỬ  A1- 2023\POWERPOINT THÁNG 1\ÂM NHẠC DẠY HÁT MÙA XUÂN1\"/>
  <p:tag name="ISPRING_PRESENTATION_PATH" val="D:\05. BÀI GIẢNG ĐIỆN TỬ  A1- 2023\POWERPOINT THÁNG 1\ÂM NHẠC DẠY HÁT MÙA XUÂN1.pptx"/>
  <p:tag name="ISPRING_PROJECT_VERSION" val="9"/>
  <p:tag name="ISPRING_PROJECT_FOLDER_UPDATED" val="1"/>
  <p:tag name="ISPRING_SCREEN_RECS_UPDATED" val="D:\05. BÀI GIẢNG ĐIỆN TỬ  A1- 2023\POWERPOINT THÁNG 1\ÂM NHẠC DẠY HÁT MÙA XUÂN1\"/>
</p:tagLst>
</file>

<file path=ppt/theme/theme1.xml><?xml version="1.0" encoding="utf-8"?>
<a:theme xmlns:a="http://schemas.openxmlformats.org/drawingml/2006/main" name="Giọt nước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TM04033925[[fn=Giọt nhỏ]]</Template>
  <TotalTime>5822</TotalTime>
  <Words>702</Words>
  <Application>Microsoft Office PowerPoint</Application>
  <PresentationFormat>Widescreen</PresentationFormat>
  <Paragraphs>79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#9Slide03 Arima Madurai Black</vt:lpstr>
      <vt:lpstr>Aptos</vt:lpstr>
      <vt:lpstr>Arial</vt:lpstr>
      <vt:lpstr>Elephant Pro</vt:lpstr>
      <vt:lpstr>Roboto</vt:lpstr>
      <vt:lpstr>Times New Roman</vt:lpstr>
      <vt:lpstr>Tw Cen MT</vt:lpstr>
      <vt:lpstr>Giọt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Huế Đỗ</dc:creator>
  <cp:lastModifiedBy>Trang Nguyen</cp:lastModifiedBy>
  <cp:revision>21</cp:revision>
  <dcterms:created xsi:type="dcterms:W3CDTF">2022-02-10T06:50:16Z</dcterms:created>
  <dcterms:modified xsi:type="dcterms:W3CDTF">2024-03-17T01:06:47Z</dcterms:modified>
</cp:coreProperties>
</file>