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</p:sldIdLst>
  <p:sldSz cx="12192000" cy="6858000"/>
  <p:notesSz cx="6858000" cy="9144000"/>
  <p:custDataLst>
    <p:tags r:id="rId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44" autoAdjust="0"/>
    <p:restoredTop sz="94660"/>
  </p:normalViewPr>
  <p:slideViewPr>
    <p:cSldViewPr snapToGrid="0">
      <p:cViewPr>
        <p:scale>
          <a:sx n="51" d="100"/>
          <a:sy n="51" d="100"/>
        </p:scale>
        <p:origin x="1512" y="3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1FAA3-F25C-46CF-94FB-4E3069385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C0502-5656-4737-BA82-EADA825DF9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4EEC1-2813-455C-8FD8-675E7B9D6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30CA-411F-4E41-B263-519DD5D4B4E4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38295-C5A1-4C7E-8A7A-B22529CAC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42A0C6-CB93-401B-A7E5-2FE55C3E8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D35AE-072A-4080-9963-B8A273E1E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24539"/>
      </p:ext>
    </p:extLst>
  </p:cSld>
  <p:clrMapOvr>
    <a:masterClrMapping/>
  </p:clrMapOvr>
  <p:transition advTm="1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0FE8D-DB92-4713-A3D1-28C9D2B38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F04A7B-8C85-4215-99B3-230AC7CB76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561AA-92CD-42AC-B196-E7920233C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30CA-411F-4E41-B263-519DD5D4B4E4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2BC7F-30DC-435C-A9B9-DDB80AAB8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616F4-466E-45CC-AF2F-95C75659B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D35AE-072A-4080-9963-B8A273E1E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396386"/>
      </p:ext>
    </p:extLst>
  </p:cSld>
  <p:clrMapOvr>
    <a:masterClrMapping/>
  </p:clrMapOvr>
  <p:transition advTm="1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AF64B1-A9F7-41F3-A9BB-3C5A8CC7E1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FC88F-5D6E-4CC1-AF21-E24862A87D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7E5B5-700F-42F4-8174-E74B2D0A9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30CA-411F-4E41-B263-519DD5D4B4E4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11EEB-353C-4F72-A356-112962272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39ADD-58F8-4F31-A3EA-B7D8F5D0D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D35AE-072A-4080-9963-B8A273E1E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153335"/>
      </p:ext>
    </p:extLst>
  </p:cSld>
  <p:clrMapOvr>
    <a:masterClrMapping/>
  </p:clrMapOvr>
  <p:transition advTm="1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4CC1D-37A7-4F74-9837-54724ED8A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78AC6-9BD8-42F0-8D7A-FA59D8C42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37A4A-5A75-489C-B9FF-C2B99498C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30CA-411F-4E41-B263-519DD5D4B4E4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CC832-395F-4A44-AB7E-3407E1823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F5274-E981-4F1A-8B25-DFE75F3C6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D35AE-072A-4080-9963-B8A273E1E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39678"/>
      </p:ext>
    </p:extLst>
  </p:cSld>
  <p:clrMapOvr>
    <a:masterClrMapping/>
  </p:clrMapOvr>
  <p:transition advTm="1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9D269-B58E-46F5-BB6D-00748DF4F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5324F7-412D-4530-97AC-D529118AE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3B01B-A8B7-416C-BB78-58FBF4639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30CA-411F-4E41-B263-519DD5D4B4E4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2CC09-D97F-471D-85B8-24F093B46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FF80B-E76D-4867-ABA9-5374EB644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D35AE-072A-4080-9963-B8A273E1E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990901"/>
      </p:ext>
    </p:extLst>
  </p:cSld>
  <p:clrMapOvr>
    <a:masterClrMapping/>
  </p:clrMapOvr>
  <p:transition advTm="1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0AA89-EE88-4951-9545-C18736F05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66719-90A8-40EC-8AAB-441BC27463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4A70C6-4361-4E36-B146-E8B731E3F8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34CB3-9F9C-4E76-AFA8-822B6FEA6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30CA-411F-4E41-B263-519DD5D4B4E4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632FBA-BBDF-471F-ADA1-3ECCC5BF8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4AA56D-FF25-48B8-9664-B92176F76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D35AE-072A-4080-9963-B8A273E1E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333106"/>
      </p:ext>
    </p:extLst>
  </p:cSld>
  <p:clrMapOvr>
    <a:masterClrMapping/>
  </p:clrMapOvr>
  <p:transition advTm="1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D7008-FC42-4B35-86E6-B80D638E7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5E750-4EFA-4C14-B4BE-C24198FEA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9207BD-6D5F-4581-8253-7C0688DCD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A8A50D-7306-4545-AE2E-3CF7F2A92A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537476-1E14-486B-96CC-56B6190568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06A3F4-143B-41D0-A159-9B3EDEE56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30CA-411F-4E41-B263-519DD5D4B4E4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99723F-8597-4572-ACBF-F838ED0B7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81629E-5501-4EDF-AE5D-A25603B26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D35AE-072A-4080-9963-B8A273E1E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53301"/>
      </p:ext>
    </p:extLst>
  </p:cSld>
  <p:clrMapOvr>
    <a:masterClrMapping/>
  </p:clrMapOvr>
  <p:transition advTm="1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593AF-A41E-46BC-A148-216EC052A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DE552B-3C85-439F-8430-05BCC74B0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30CA-411F-4E41-B263-519DD5D4B4E4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BB3412-24B8-4E91-92E6-1BF6D0F88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085B2A-C895-4F62-B81D-71C7B7E3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D35AE-072A-4080-9963-B8A273E1E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07325"/>
      </p:ext>
    </p:extLst>
  </p:cSld>
  <p:clrMapOvr>
    <a:masterClrMapping/>
  </p:clrMapOvr>
  <p:transition advTm="1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E4B8E6-306B-4BD7-BB14-31EA622D3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30CA-411F-4E41-B263-519DD5D4B4E4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D689AE-BD4B-4C55-8034-0EC1C272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B2512-8B94-4C5A-AFA0-FF8963BCD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D35AE-072A-4080-9963-B8A273E1E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171567"/>
      </p:ext>
    </p:extLst>
  </p:cSld>
  <p:clrMapOvr>
    <a:masterClrMapping/>
  </p:clrMapOvr>
  <p:transition advTm="1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BD00D-9E7D-4238-9776-C64F8B8F6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48A84-6BEB-4795-BB05-7E505D682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AAD7EC-ECF4-4BFB-8C3E-DB49D946F4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79400A-BCE1-47F9-8948-12AF886C6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30CA-411F-4E41-B263-519DD5D4B4E4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A54E75-7093-40D7-BEA7-FE549BBDC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8AD908-9991-4F77-89D6-C628A182F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D35AE-072A-4080-9963-B8A273E1E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71519"/>
      </p:ext>
    </p:extLst>
  </p:cSld>
  <p:clrMapOvr>
    <a:masterClrMapping/>
  </p:clrMapOvr>
  <p:transition advTm="1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0E57E-03D3-4799-810B-581A81766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8DB1B7-DDFB-45EF-AE0A-37F829DC49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326265-D7D3-49AF-A95B-7902D7C2EE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E95124-FF35-41B7-9C73-F626AB8D6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30CA-411F-4E41-B263-519DD5D4B4E4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F883D3-B4AC-4DB5-9604-6BFA65CE0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71999A-A910-4383-9AA6-8F1AE6864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D35AE-072A-4080-9963-B8A273E1E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15112"/>
      </p:ext>
    </p:extLst>
  </p:cSld>
  <p:clrMapOvr>
    <a:masterClrMapping/>
  </p:clrMapOvr>
  <p:transition advTm="1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8C2869-7F46-4CC3-91F9-22E78B449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D3D49-2C82-46D3-8976-B963588AC4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AE98E-73EB-4D91-A271-376FACD591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230CA-411F-4E41-B263-519DD5D4B4E4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B8BF9-BD24-4004-AC67-75E183B6E1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81AEA-938E-4DB2-8B11-0F89780542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D35AE-072A-4080-9963-B8A273E1E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08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1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jpg"/><Relationship Id="rId5" Type="http://schemas.openxmlformats.org/officeDocument/2006/relationships/image" Target="../media/image13.jp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B4303AA-3BB8-4B40-9998-7FE3D78BBE64}"/>
              </a:ext>
            </a:extLst>
          </p:cNvPr>
          <p:cNvSpPr/>
          <p:nvPr/>
        </p:nvSpPr>
        <p:spPr>
          <a:xfrm>
            <a:off x="3269907" y="343318"/>
            <a:ext cx="551689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</a:t>
            </a:r>
            <a:r>
              <a:rPr kumimoji="0" lang="en-US" sz="2400" b="1" i="0" u="none" strike="noStrike" kern="1200" cap="none" spc="0" normalizeH="0" baseline="0" noProof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 </a:t>
            </a:r>
            <a:r>
              <a:rPr lang="en-US" sz="2400" b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D0B7BB-C8A1-4931-B0C4-7AFBB6FD64B8}"/>
              </a:ext>
            </a:extLst>
          </p:cNvPr>
          <p:cNvSpPr/>
          <p:nvPr/>
        </p:nvSpPr>
        <p:spPr>
          <a:xfrm>
            <a:off x="2013474" y="2880745"/>
            <a:ext cx="802976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LĨNH VỰC PHÁT TRIỂN 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NGÔN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NGỮ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HOẠT ĐỘNG </a:t>
            </a:r>
            <a:r>
              <a:rPr lang="en-US" sz="240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Calibri" panose="020F0502020204030204"/>
                <a:cs typeface="+mn-cs"/>
              </a:rPr>
              <a:t>LÀM QUEN VĂN HỌC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5568CA-D666-4E61-A0EE-C11BD128FF9D}"/>
              </a:ext>
            </a:extLst>
          </p:cNvPr>
          <p:cNvSpPr txBox="1"/>
          <p:nvPr/>
        </p:nvSpPr>
        <p:spPr>
          <a:xfrm>
            <a:off x="3401170" y="4441185"/>
            <a:ext cx="486051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vi-VN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ện Sự tích ngày và đêm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nhỡ</a:t>
            </a:r>
            <a:r>
              <a:rPr kumimoji="0" lang="vi-VN" sz="20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4-5 tuổi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9AB673-716C-42D8-81D6-13C5E3FFA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1279" y="1329623"/>
            <a:ext cx="1239332" cy="118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09513"/>
      </p:ext>
    </p:extLst>
  </p:cSld>
  <p:clrMapOvr>
    <a:masterClrMapping/>
  </p:clrMapOvr>
  <p:transition advTm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nalVideo_1637477218.416686">
            <a:hlinkClick r:id="" action="ppaction://media"/>
            <a:extLst>
              <a:ext uri="{FF2B5EF4-FFF2-40B4-BE49-F238E27FC236}">
                <a16:creationId xmlns:a16="http://schemas.microsoft.com/office/drawing/2014/main" id="{E4ED2A16-679C-436F-851B-D0BC617FAA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18044"/>
      </p:ext>
    </p:extLst>
  </p:cSld>
  <p:clrMapOvr>
    <a:masterClrMapping/>
  </p:clrMapOvr>
  <p:transition spd="slow" advTm="1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523F64A-C615-4838-B086-A889D5734609}"/>
              </a:ext>
            </a:extLst>
          </p:cNvPr>
          <p:cNvSpPr/>
          <p:nvPr/>
        </p:nvSpPr>
        <p:spPr>
          <a:xfrm>
            <a:off x="4746733" y="4090543"/>
            <a:ext cx="3145317" cy="52880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3. Sự tích ngày và đêm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F783F6A-A402-4EB6-AE8F-C3C59BF887C5}"/>
              </a:ext>
            </a:extLst>
          </p:cNvPr>
          <p:cNvSpPr/>
          <p:nvPr/>
        </p:nvSpPr>
        <p:spPr>
          <a:xfrm>
            <a:off x="4746733" y="3221847"/>
            <a:ext cx="3046166" cy="52880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2. Chiếc mũ đỏ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57CAFE6-462A-477B-B47E-69424235EC2F}"/>
              </a:ext>
            </a:extLst>
          </p:cNvPr>
          <p:cNvSpPr/>
          <p:nvPr/>
        </p:nvSpPr>
        <p:spPr>
          <a:xfrm>
            <a:off x="4746733" y="2353151"/>
            <a:ext cx="3046166" cy="52880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1. Chiếc áo trắng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855E94-3525-4FD1-8B0C-502138AF5A36}"/>
              </a:ext>
            </a:extLst>
          </p:cNvPr>
          <p:cNvSpPr/>
          <p:nvPr/>
        </p:nvSpPr>
        <p:spPr>
          <a:xfrm>
            <a:off x="3966756" y="1373363"/>
            <a:ext cx="47732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 hỏi 1 : Cô vừa kể câu truyện gì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F2AD08-16B2-4ADC-9F17-79CFC5F56B8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756" y="3170894"/>
            <a:ext cx="552219" cy="5522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77BEE3-D4D3-46BD-90A4-4789C8122A5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242" y="3992324"/>
            <a:ext cx="725246" cy="72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07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12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2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4" presetClass="emph" presetSubtype="0" fill="hold" grpId="1" nodeType="withEffect">
                                  <p:stCondLst>
                                    <p:cond delay="227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2" dur="1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1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1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1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̉n ghi Mới 12">
            <a:hlinkClick r:id="" action="ppaction://media"/>
            <a:extLst>
              <a:ext uri="{FF2B5EF4-FFF2-40B4-BE49-F238E27FC236}">
                <a16:creationId xmlns:a16="http://schemas.microsoft.com/office/drawing/2014/main" id="{96AB4B36-E172-4C70-812C-66E1B8E2D6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15069" y="3004279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E855E94-3525-4FD1-8B0C-502138AF5A36}"/>
              </a:ext>
            </a:extLst>
          </p:cNvPr>
          <p:cNvSpPr/>
          <p:nvPr/>
        </p:nvSpPr>
        <p:spPr>
          <a:xfrm>
            <a:off x="3931506" y="1328393"/>
            <a:ext cx="46038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2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Câu hỏi 2 </a:t>
            </a:r>
          </a:p>
          <a:p>
            <a:pPr algn="ctr"/>
            <a:r>
              <a:rPr lang="en-US" sz="22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22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</a:t>
            </a:r>
            <a:r>
              <a:rPr lang="en-US" sz="22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rong truyện có những nhân vật nào?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8327339-9B9E-4728-B81F-01248A5E1FC0}"/>
              </a:ext>
            </a:extLst>
          </p:cNvPr>
          <p:cNvGrpSpPr/>
          <p:nvPr/>
        </p:nvGrpSpPr>
        <p:grpSpPr>
          <a:xfrm>
            <a:off x="3573122" y="2596472"/>
            <a:ext cx="1399129" cy="829323"/>
            <a:chOff x="1849253" y="2716393"/>
            <a:chExt cx="1399129" cy="82932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F90141-BA68-4387-8777-CD2BC9E16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637" y="2716393"/>
              <a:ext cx="1040745" cy="82932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C4A503C-4D18-4BD4-A068-57692CB867A4}"/>
                </a:ext>
              </a:extLst>
            </p:cNvPr>
            <p:cNvSpPr txBox="1"/>
            <p:nvPr/>
          </p:nvSpPr>
          <p:spPr>
            <a:xfrm>
              <a:off x="1849253" y="2895060"/>
              <a:ext cx="290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1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C82135C-87F3-4223-8330-09FA7B02F3B6}"/>
              </a:ext>
            </a:extLst>
          </p:cNvPr>
          <p:cNvGrpSpPr/>
          <p:nvPr/>
        </p:nvGrpSpPr>
        <p:grpSpPr>
          <a:xfrm>
            <a:off x="5292854" y="2591311"/>
            <a:ext cx="1531825" cy="829322"/>
            <a:chOff x="3568985" y="2711232"/>
            <a:chExt cx="1531825" cy="82932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F0CD56E-C5A4-4B76-A381-95A20266D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207" y="2711232"/>
              <a:ext cx="1111603" cy="82932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C675D76-BDA4-4D06-B9C9-DCD67338F927}"/>
                </a:ext>
              </a:extLst>
            </p:cNvPr>
            <p:cNvSpPr txBox="1"/>
            <p:nvPr/>
          </p:nvSpPr>
          <p:spPr>
            <a:xfrm>
              <a:off x="3568985" y="2851422"/>
              <a:ext cx="290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2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23AE8C8-D6A0-493C-A5EC-CFDC1509425F}"/>
              </a:ext>
            </a:extLst>
          </p:cNvPr>
          <p:cNvGrpSpPr/>
          <p:nvPr/>
        </p:nvGrpSpPr>
        <p:grpSpPr>
          <a:xfrm>
            <a:off x="7096197" y="2591311"/>
            <a:ext cx="1510051" cy="829321"/>
            <a:chOff x="5372328" y="2711232"/>
            <a:chExt cx="1510051" cy="82932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0E43F8D-2B97-488D-A1A4-96FB87802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0776" y="2711232"/>
              <a:ext cx="1111603" cy="82932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D1EB99D-1543-496A-BC56-B687151F2B53}"/>
                </a:ext>
              </a:extLst>
            </p:cNvPr>
            <p:cNvSpPr txBox="1"/>
            <p:nvPr/>
          </p:nvSpPr>
          <p:spPr>
            <a:xfrm>
              <a:off x="5372328" y="2864283"/>
              <a:ext cx="290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3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76A9AB7-2EDA-439B-91DA-0C05DE8D07AC}"/>
              </a:ext>
            </a:extLst>
          </p:cNvPr>
          <p:cNvGrpSpPr/>
          <p:nvPr/>
        </p:nvGrpSpPr>
        <p:grpSpPr>
          <a:xfrm>
            <a:off x="4663436" y="3924436"/>
            <a:ext cx="2665709" cy="1191777"/>
            <a:chOff x="2939567" y="4044357"/>
            <a:chExt cx="2665709" cy="119177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4BB6407-3007-4324-B040-C10301B89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3884" y="4044357"/>
              <a:ext cx="2191392" cy="1191777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E687757-0361-4960-A553-985622E106D8}"/>
                </a:ext>
              </a:extLst>
            </p:cNvPr>
            <p:cNvSpPr txBox="1"/>
            <p:nvPr/>
          </p:nvSpPr>
          <p:spPr>
            <a:xfrm>
              <a:off x="2939567" y="4341409"/>
              <a:ext cx="290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674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4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28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9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95" tmFilter="0, 0; 0.125,0.2665; 0.25,0.4; 0.375,0.465; 0.5,0.5;  0.625,0.535; 0.75,0.6; 0.875,0.7335; 1,1">
                                          <p:stCondLst>
                                            <p:cond delay="119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98" tmFilter="0, 0; 0.125,0.2665; 0.25,0.4; 0.375,0.465; 0.5,0.5;  0.625,0.535; 0.75,0.6; 0.875,0.7335; 1,1">
                                          <p:stCondLst>
                                            <p:cond delay="238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95" tmFilter="0, 0; 0.125,0.2665; 0.25,0.4; 0.375,0.465; 0.5,0.5;  0.625,0.535; 0.75,0.6; 0.875,0.7335; 1,1">
                                          <p:stCondLst>
                                            <p:cond delay="298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47">
                                          <p:stCondLst>
                                            <p:cond delay="11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99" decel="50000">
                                          <p:stCondLst>
                                            <p:cond delay="12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47">
                                          <p:stCondLst>
                                            <p:cond delay="23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99" decel="50000">
                                          <p:stCondLst>
                                            <p:cond delay="24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47">
                                          <p:stCondLst>
                                            <p:cond delay="29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99" decel="50000">
                                          <p:stCondLst>
                                            <p:cond delay="300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47">
                                          <p:stCondLst>
                                            <p:cond delay="325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99" decel="50000">
                                          <p:stCondLst>
                                            <p:cond delay="330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9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9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9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3" presetClass="exit" presetSubtype="32" fill="hold" nodeType="withEffect">
                                  <p:stCondLst>
                                    <p:cond delay="20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7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xit" presetSubtype="32" fill="hold" nodeType="withEffect">
                                  <p:stCondLst>
                                    <p:cond delay="2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xit" presetSubtype="32" fill="hold" nodeType="withEffect">
                                  <p:stCondLst>
                                    <p:cond delay="21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7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24300"/>
                                  </p:stCondLst>
                                  <p:childTnLst>
                                    <p:animScale>
                                      <p:cBhvr>
                                        <p:cTn id="54" dur="32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2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ản ghi Mới 13">
            <a:hlinkClick r:id="" action="ppaction://media"/>
            <a:extLst>
              <a:ext uri="{FF2B5EF4-FFF2-40B4-BE49-F238E27FC236}">
                <a16:creationId xmlns:a16="http://schemas.microsoft.com/office/drawing/2014/main" id="{E6D2BFFD-54D9-4D0A-89AC-6364A0F81B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4872" y="2989288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E855E94-3525-4FD1-8B0C-502138AF5A36}"/>
              </a:ext>
            </a:extLst>
          </p:cNvPr>
          <p:cNvSpPr/>
          <p:nvPr/>
        </p:nvSpPr>
        <p:spPr>
          <a:xfrm>
            <a:off x="3782987" y="1313402"/>
            <a:ext cx="5500545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 hỏi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Nhân vật nào xuất hiện thì các con biết đó là ban ngày 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DDB621F-95DE-4942-864F-A12848B48632}"/>
              </a:ext>
            </a:extLst>
          </p:cNvPr>
          <p:cNvGrpSpPr/>
          <p:nvPr/>
        </p:nvGrpSpPr>
        <p:grpSpPr>
          <a:xfrm>
            <a:off x="4108892" y="2282390"/>
            <a:ext cx="1968986" cy="1175101"/>
            <a:chOff x="2085220" y="2417302"/>
            <a:chExt cx="1968986" cy="11751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8B19C79-EDC3-4F8A-922C-9B2D4892E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5895" y="2417302"/>
              <a:ext cx="1528311" cy="117510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CF1F9B6-8F3D-4C26-8E26-126CE68F80B1}"/>
                </a:ext>
              </a:extLst>
            </p:cNvPr>
            <p:cNvSpPr txBox="1"/>
            <p:nvPr/>
          </p:nvSpPr>
          <p:spPr>
            <a:xfrm>
              <a:off x="2085220" y="2713036"/>
              <a:ext cx="4406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A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9AFCB42-73A8-4547-A16D-204215C7AB4F}"/>
              </a:ext>
            </a:extLst>
          </p:cNvPr>
          <p:cNvGrpSpPr/>
          <p:nvPr/>
        </p:nvGrpSpPr>
        <p:grpSpPr>
          <a:xfrm>
            <a:off x="5002728" y="3899713"/>
            <a:ext cx="2612401" cy="1156268"/>
            <a:chOff x="2979056" y="4034625"/>
            <a:chExt cx="2612401" cy="11562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D3535F5-0168-45B8-A5D0-2F88235B7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7716" y="4034625"/>
              <a:ext cx="2163741" cy="115626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73FAF58-474D-4934-920E-F590EDE9B5FA}"/>
                </a:ext>
              </a:extLst>
            </p:cNvPr>
            <p:cNvSpPr txBox="1"/>
            <p:nvPr/>
          </p:nvSpPr>
          <p:spPr>
            <a:xfrm>
              <a:off x="2979056" y="4381926"/>
              <a:ext cx="4406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C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BA39D21-E9B8-402E-9651-1F3043508727}"/>
              </a:ext>
            </a:extLst>
          </p:cNvPr>
          <p:cNvGrpSpPr/>
          <p:nvPr/>
        </p:nvGrpSpPr>
        <p:grpSpPr>
          <a:xfrm>
            <a:off x="6430419" y="2261944"/>
            <a:ext cx="2047613" cy="1195547"/>
            <a:chOff x="4406747" y="2396856"/>
            <a:chExt cx="2047613" cy="119554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1159946-4D99-445D-BF26-657679754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7422" y="2396856"/>
              <a:ext cx="1606938" cy="119554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843BF4C-A2CC-411C-8D23-5ED5E27AFA47}"/>
                </a:ext>
              </a:extLst>
            </p:cNvPr>
            <p:cNvSpPr txBox="1"/>
            <p:nvPr/>
          </p:nvSpPr>
          <p:spPr>
            <a:xfrm>
              <a:off x="4406747" y="2713036"/>
              <a:ext cx="4406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B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B9E7B4F-E345-4609-B7AE-7D91F470B35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700" y="4055586"/>
            <a:ext cx="844043" cy="79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2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6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3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0300"/>
                                  </p:stCondLst>
                                  <p:childTnLst>
                                    <p:animRot by="120000">
                                      <p:cBhvr>
                                        <p:cTn id="24" dur="8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620" fill="hold">
                                          <p:stCondLst>
                                            <p:cond delay="16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620" fill="hold">
                                          <p:stCondLst>
                                            <p:cond delay="324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620" fill="hold">
                                          <p:stCondLst>
                                            <p:cond delay="486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620" fill="hold">
                                          <p:stCondLst>
                                            <p:cond delay="648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20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56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̉n ghi Mới 14">
            <a:hlinkClick r:id="" action="ppaction://media"/>
            <a:extLst>
              <a:ext uri="{FF2B5EF4-FFF2-40B4-BE49-F238E27FC236}">
                <a16:creationId xmlns:a16="http://schemas.microsoft.com/office/drawing/2014/main" id="{66D26BE8-8B8F-4634-A9FD-E01FB01010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54912" y="3139190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E855E94-3525-4FD1-8B0C-502138AF5A36}"/>
              </a:ext>
            </a:extLst>
          </p:cNvPr>
          <p:cNvSpPr/>
          <p:nvPr/>
        </p:nvSpPr>
        <p:spPr>
          <a:xfrm>
            <a:off x="3729376" y="1463304"/>
            <a:ext cx="5487849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 hỏi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Nhân vật nào xuất hiện thì các con biết đó là ban đêm 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BA39D21-E9B8-402E-9651-1F3043508727}"/>
              </a:ext>
            </a:extLst>
          </p:cNvPr>
          <p:cNvGrpSpPr/>
          <p:nvPr/>
        </p:nvGrpSpPr>
        <p:grpSpPr>
          <a:xfrm>
            <a:off x="6718258" y="2467103"/>
            <a:ext cx="1871343" cy="1103830"/>
            <a:chOff x="4406747" y="2396856"/>
            <a:chExt cx="2047613" cy="119554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1159946-4D99-445D-BF26-657679754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7422" y="2396856"/>
              <a:ext cx="1606938" cy="119554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843BF4C-A2CC-411C-8D23-5ED5E27AFA47}"/>
                </a:ext>
              </a:extLst>
            </p:cNvPr>
            <p:cNvSpPr txBox="1"/>
            <p:nvPr/>
          </p:nvSpPr>
          <p:spPr>
            <a:xfrm>
              <a:off x="4406747" y="2713036"/>
              <a:ext cx="4406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3826C55-0379-4904-98BE-1CC5DBB81A9A}"/>
              </a:ext>
            </a:extLst>
          </p:cNvPr>
          <p:cNvGrpSpPr/>
          <p:nvPr/>
        </p:nvGrpSpPr>
        <p:grpSpPr>
          <a:xfrm>
            <a:off x="4082829" y="2467104"/>
            <a:ext cx="1961095" cy="1103830"/>
            <a:chOff x="2119117" y="2452114"/>
            <a:chExt cx="1961095" cy="110383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556AF42-513C-489E-B99A-D4823DB7A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1609" y="2452114"/>
              <a:ext cx="1468603" cy="11038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34B0B70-2F6B-4F01-B5E7-9A2A4A9DE145}"/>
                </a:ext>
              </a:extLst>
            </p:cNvPr>
            <p:cNvSpPr txBox="1"/>
            <p:nvPr/>
          </p:nvSpPr>
          <p:spPr>
            <a:xfrm>
              <a:off x="2119117" y="2773196"/>
              <a:ext cx="4508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A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01AB34D-C4A8-497C-A59C-80E6387166F1}"/>
              </a:ext>
            </a:extLst>
          </p:cNvPr>
          <p:cNvGrpSpPr/>
          <p:nvPr/>
        </p:nvGrpSpPr>
        <p:grpSpPr>
          <a:xfrm>
            <a:off x="5449826" y="4008380"/>
            <a:ext cx="1919482" cy="1103830"/>
            <a:chOff x="3486114" y="3912387"/>
            <a:chExt cx="1919482" cy="118483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C8935BF-F831-447A-952A-61B74041E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6993" y="3912387"/>
              <a:ext cx="1468603" cy="118483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EAAEE85-80F1-4C2C-A7AF-22E4BFABF1C9}"/>
                </a:ext>
              </a:extLst>
            </p:cNvPr>
            <p:cNvSpPr txBox="1"/>
            <p:nvPr/>
          </p:nvSpPr>
          <p:spPr>
            <a:xfrm>
              <a:off x="3486114" y="4273970"/>
              <a:ext cx="4508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851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xit" presetSubtype="0" fill="hold" nodeType="withEffect">
                                  <p:stCondLst>
                                    <p:cond delay="16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nodeType="withEffect">
                                  <p:stCondLst>
                                    <p:cond delay="16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animScale>
                                      <p:cBhvr>
                                        <p:cTn id="31" dur="8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8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79E2D8-A052-438D-BE9C-A18506800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340" y="7239140"/>
            <a:ext cx="1797167" cy="17935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AD5166-3CC7-42D9-BC38-559A69AD1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913" y="7239140"/>
            <a:ext cx="1980534" cy="19805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157253-DFA3-41BF-BC7E-CD6614418B26}"/>
              </a:ext>
            </a:extLst>
          </p:cNvPr>
          <p:cNvSpPr txBox="1"/>
          <p:nvPr/>
        </p:nvSpPr>
        <p:spPr>
          <a:xfrm>
            <a:off x="2429239" y="2413337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</a:t>
            </a:r>
          </a:p>
          <a:p>
            <a:pPr algn="ctr"/>
            <a:endParaRPr lang="en-US" sz="20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HẸN GẶP LẠI CÁC CON!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0308602-ED25-4FBD-B4F3-724CECFEE2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6127" y="1887627"/>
            <a:ext cx="6230322" cy="245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88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animMotion origin="layout" path="M 0.00169 0.13079 L 0.01172 -0.619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" y="-37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xit" presetSubtype="32" fill="hold" nodeType="withEffect">
                                  <p:stCondLst>
                                    <p:cond delay="121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animMotion origin="layout" path="M -3.125E-6 0 L -0.01744 -0.6409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" y="-3206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xit" presetSubtype="32" fill="hold" nodeType="withEffect">
                                  <p:stCondLst>
                                    <p:cond delay="143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grpId="0" nodeType="withEffect">
                                  <p:stCondLst>
                                    <p:cond delay="21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58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/object&gt;&lt;object type=&quot;8&quot; unique_id=&quot;10018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133</Words>
  <Application>Microsoft Office PowerPoint</Application>
  <PresentationFormat>Widescreen</PresentationFormat>
  <Paragraphs>29</Paragraphs>
  <Slides>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Trang Nguyen</cp:lastModifiedBy>
  <cp:revision>17</cp:revision>
  <dcterms:created xsi:type="dcterms:W3CDTF">2021-11-24T17:10:31Z</dcterms:created>
  <dcterms:modified xsi:type="dcterms:W3CDTF">2024-03-16T13:24:20Z</dcterms:modified>
</cp:coreProperties>
</file>