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02" r:id="rId2"/>
    <p:sldId id="290" r:id="rId3"/>
    <p:sldId id="335" r:id="rId4"/>
    <p:sldId id="334" r:id="rId5"/>
    <p:sldId id="326" r:id="rId6"/>
    <p:sldId id="327" r:id="rId7"/>
    <p:sldId id="329" r:id="rId8"/>
    <p:sldId id="338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9D27-10D0-47F5-9789-9695DE946707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2656" y="347473"/>
            <a:ext cx="618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HOA MỘC 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9968" y="2561954"/>
            <a:ext cx="746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3852" y="2763080"/>
            <a:ext cx="763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TÔ NÉT CON ĐƯỜNG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4484" y="3374863"/>
            <a:ext cx="406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2625" y="3767291"/>
            <a:ext cx="4817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68" y="992299"/>
            <a:ext cx="1460939" cy="13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214">
        <p:circle/>
      </p:transition>
    </mc:Choice>
    <mc:Fallback xmlns="">
      <p:transition spd="slow" advTm="30214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ca/98/ab/ca98ab0d69e673fbba85ea4ccae6b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2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8148" y="704909"/>
            <a:ext cx="806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+mj-lt"/>
              </a:rPr>
              <a:t>          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CE281B-CBEE-42D6-9E62-BFB458035A36}"/>
              </a:ext>
            </a:extLst>
          </p:cNvPr>
          <p:cNvGrpSpPr/>
          <p:nvPr/>
        </p:nvGrpSpPr>
        <p:grpSpPr>
          <a:xfrm rot="1197901">
            <a:off x="3755506" y="2218190"/>
            <a:ext cx="5354117" cy="3283721"/>
            <a:chOff x="8541728" y="1358515"/>
            <a:chExt cx="2718939" cy="2769916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7091F7F1-532A-4164-9682-EAB438078E54}"/>
                </a:ext>
              </a:extLst>
            </p:cNvPr>
            <p:cNvSpPr/>
            <p:nvPr/>
          </p:nvSpPr>
          <p:spPr>
            <a:xfrm rot="21530366">
              <a:off x="8660361" y="1414648"/>
              <a:ext cx="2598259" cy="2704025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!!3">
              <a:extLst>
                <a:ext uri="{FF2B5EF4-FFF2-40B4-BE49-F238E27FC236}">
                  <a16:creationId xmlns:a16="http://schemas.microsoft.com/office/drawing/2014/main" id="{AFE57F9D-9034-4A65-842F-3BFB9BAFFEC7}"/>
                </a:ext>
              </a:extLst>
            </p:cNvPr>
            <p:cNvSpPr/>
            <p:nvPr/>
          </p:nvSpPr>
          <p:spPr>
            <a:xfrm rot="3366284">
              <a:off x="8607552" y="1366914"/>
              <a:ext cx="2661513" cy="2644716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!!1">
              <a:extLst>
                <a:ext uri="{FF2B5EF4-FFF2-40B4-BE49-F238E27FC236}">
                  <a16:creationId xmlns:a16="http://schemas.microsoft.com/office/drawing/2014/main" id="{1552A3A3-94EC-48D6-84E7-902597ABA47F}"/>
                </a:ext>
              </a:extLst>
            </p:cNvPr>
            <p:cNvSpPr/>
            <p:nvPr/>
          </p:nvSpPr>
          <p:spPr>
            <a:xfrm rot="4289936">
              <a:off x="8533329" y="1475317"/>
              <a:ext cx="2661513" cy="2644716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16696">
            <a:off x="1558201" y="641845"/>
            <a:ext cx="548544" cy="115102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9863" t="15432" r="3651" b="10572"/>
          <a:stretch/>
        </p:blipFill>
        <p:spPr>
          <a:xfrm>
            <a:off x="4488301" y="2285264"/>
            <a:ext cx="4069779" cy="2820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442861"/>
      </p:ext>
    </p:extLst>
  </p:cSld>
  <p:clrMapOvr>
    <a:masterClrMapping/>
  </p:clrMapOvr>
  <p:transition spd="slow" advTm="561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66" t="23078" r="16202" b="23734"/>
          <a:stretch/>
        </p:blipFill>
        <p:spPr>
          <a:xfrm>
            <a:off x="0" y="0"/>
            <a:ext cx="1227694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95" r="1784" b="2076"/>
          <a:stretch/>
        </p:blipFill>
        <p:spPr>
          <a:xfrm>
            <a:off x="749508" y="1199213"/>
            <a:ext cx="10628026" cy="520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87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31">
        <p15:prstTrans prst="drape"/>
      </p:transition>
    </mc:Choice>
    <mc:Fallback xmlns="">
      <p:transition spd="slow" advTm="148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rectangle abstract frame vector | premium image by rawpixel.com /  taus #vector #vector… | Powerpoint background design, Frame design,  Background design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717" r="6189" b="46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82"/>
          <a:stretch/>
        </p:blipFill>
        <p:spPr>
          <a:xfrm>
            <a:off x="719529" y="674557"/>
            <a:ext cx="10807908" cy="5501391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2743542">
            <a:off x="3156904" y="2866947"/>
            <a:ext cx="494505" cy="1116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8423833" y="802524"/>
            <a:ext cx="3103604" cy="195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615289"/>
      </p:ext>
    </p:extLst>
  </p:cSld>
  <p:clrMapOvr>
    <a:masterClrMapping/>
  </p:clrMapOvr>
  <p:transition spd="slow" advTm="333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6106609" y="1929009"/>
            <a:ext cx="5439789" cy="360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12493" y="438411"/>
            <a:ext cx="310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195" r="1784" b="2076"/>
          <a:stretch/>
        </p:blipFill>
        <p:spPr>
          <a:xfrm>
            <a:off x="640297" y="789140"/>
            <a:ext cx="5234410" cy="362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7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915">
        <p14:switch dir="r"/>
      </p:transition>
    </mc:Choice>
    <mc:Fallback xmlns="">
      <p:transition spd="slow" advTm="259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.pinimg.com/564x/ca/98/ab/ca98ab0d69e673fbba85ea4ccae6b0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914" r="5807" b="8255"/>
          <a:stretch/>
        </p:blipFill>
        <p:spPr bwMode="auto">
          <a:xfrm flipH="1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2082" y="2104372"/>
            <a:ext cx="10672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</a:p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video: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9"/>
    </mc:Choice>
    <mc:Fallback xmlns="">
      <p:transition spd="slow" advTm="91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4309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516">
        <p:dissolve/>
      </p:transition>
    </mc:Choice>
    <mc:Fallback xmlns="">
      <p:transition spd="slow" advTm="28516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i.pinimg.com/564x/ca/98/ab/ca98ab0d69e673fbba85ea4ccae6b0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914" r="5807" b="8255"/>
          <a:stretch/>
        </p:blipFill>
        <p:spPr bwMode="auto">
          <a:xfrm flipH="1">
            <a:off x="-3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6464" t="14542" r="28039" b="22760"/>
          <a:stretch/>
        </p:blipFill>
        <p:spPr>
          <a:xfrm>
            <a:off x="1978702" y="1144587"/>
            <a:ext cx="8469442" cy="477652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92316" y="5096656"/>
            <a:ext cx="72614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82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840">
        <p15:prstTrans prst="airplane"/>
      </p:transition>
    </mc:Choice>
    <mc:Fallback xmlns="">
      <p:transition spd="slow" advTm="25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744" y="164527"/>
            <a:ext cx="1091279" cy="74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1028" y="1611086"/>
            <a:ext cx="6119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THANK YOU!</a:t>
            </a:r>
          </a:p>
        </p:txBody>
      </p:sp>
      <p:pic>
        <p:nvPicPr>
          <p:cNvPr id="5" name="Picture 4" descr="Blank plain white paper template | premium image by rawpixel.com / KUTTHALEE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3"/>
            <a:ext cx="12192000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8044" y="2279736"/>
            <a:ext cx="744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9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66">
        <p:blinds dir="vert"/>
      </p:transition>
    </mc:Choice>
    <mc:Fallback xmlns="">
      <p:transition spd="slow" advTm="826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5|2.4|0.6|3.9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87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156</cp:revision>
  <dcterms:created xsi:type="dcterms:W3CDTF">2021-10-27T05:41:43Z</dcterms:created>
  <dcterms:modified xsi:type="dcterms:W3CDTF">2024-03-16T13:47:30Z</dcterms:modified>
</cp:coreProperties>
</file>